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2" r:id="rId2"/>
    <p:sldMasterId id="2147483686" r:id="rId3"/>
  </p:sldMasterIdLst>
  <p:notesMasterIdLst>
    <p:notesMasterId r:id="rId22"/>
  </p:notesMasterIdLst>
  <p:sldIdLst>
    <p:sldId id="259" r:id="rId4"/>
    <p:sldId id="326" r:id="rId5"/>
    <p:sldId id="261" r:id="rId6"/>
    <p:sldId id="260" r:id="rId7"/>
    <p:sldId id="2636" r:id="rId8"/>
    <p:sldId id="271" r:id="rId9"/>
    <p:sldId id="262" r:id="rId10"/>
    <p:sldId id="272" r:id="rId11"/>
    <p:sldId id="269" r:id="rId12"/>
    <p:sldId id="270" r:id="rId13"/>
    <p:sldId id="275" r:id="rId14"/>
    <p:sldId id="265" r:id="rId15"/>
    <p:sldId id="273" r:id="rId16"/>
    <p:sldId id="330" r:id="rId17"/>
    <p:sldId id="2637" r:id="rId18"/>
    <p:sldId id="2638" r:id="rId19"/>
    <p:sldId id="2639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59" autoAdjust="0"/>
    <p:restoredTop sz="92443" autoAdjust="0"/>
  </p:normalViewPr>
  <p:slideViewPr>
    <p:cSldViewPr snapToGrid="0">
      <p:cViewPr varScale="1">
        <p:scale>
          <a:sx n="68" d="100"/>
          <a:sy n="68" d="100"/>
        </p:scale>
        <p:origin x="8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F35E4-C30F-4FCC-BA20-9C42763076E2}" type="datetimeFigureOut">
              <a:rPr lang="en-US" smtClean="0"/>
              <a:t>16/12/2022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546E5-3EDC-4273-92E1-348F7E4874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0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3574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63519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6569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314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4325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594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119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https://www.facebook.com/huongthaoGADT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7638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386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7248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518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09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FB: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https://www.facebook.com</a:t>
            </a:r>
            <a:r>
              <a:rPr lang="en-US" altLang="zh-CN"/>
              <a:t>/huongthaoGADT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6028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644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7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D80E74-10DF-4CCC-941D-73CC783963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626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275622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112373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815633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0554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820231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921035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9165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84299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359717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568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9750773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720442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049662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11854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29846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77581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791658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971207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370974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4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1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16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67A0601E-F586-48C8-9A71-9BA45710BA8B}"/>
                </a:ext>
              </a:extLst>
            </p:cNvPr>
            <p:cNvGrpSpPr/>
            <p:nvPr/>
          </p:nvGrpSpPr>
          <p:grpSpPr>
            <a:xfrm>
              <a:off x="513677" y="493864"/>
              <a:ext cx="2901074" cy="633507"/>
              <a:chOff x="1513192" y="1554345"/>
              <a:chExt cx="9542584" cy="2489152"/>
            </a:xfrm>
          </p:grpSpPr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A4212766-825B-4428-BA1C-8199436B33FD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9542584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4">
                <a:extLst>
                  <a:ext uri="{FF2B5EF4-FFF2-40B4-BE49-F238E27FC236}">
                    <a16:creationId xmlns:a16="http://schemas.microsoft.com/office/drawing/2014/main" id="{634703CE-59CA-418E-A666-BF9BF70A4E87}"/>
                  </a:ext>
                </a:extLst>
              </p:cNvPr>
              <p:cNvSpPr/>
              <p:nvPr/>
            </p:nvSpPr>
            <p:spPr>
              <a:xfrm>
                <a:off x="1706880" y="1727314"/>
                <a:ext cx="9178079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CE6899F-CD64-4BCD-8F50-A55DD642EE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259236" y="615708"/>
              <a:ext cx="626649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3B53F035-2629-4347-9C25-26E36FE04A3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9004" y="166220"/>
            <a:ext cx="1281022" cy="1281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01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2022/12/16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F71CF0-FC45-412A-B700-3E104117C3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6344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DCD10E-0A84-4A81-861E-77BFC7963FE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-645972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966A1C-85AF-4C18-87F4-27A9236452B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300" y="12745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B9BF8B-8639-40B4-8063-E9100BA6C6B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9580375"/>
            <a:ext cx="3429000" cy="3429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676C23B6-73A0-4C9C-9505-9A69A724E5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0652" y="260555"/>
            <a:ext cx="1085552" cy="10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69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E6428DE0-645C-4A12-9DAB-2AF5E07BB69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5925" y="180975"/>
            <a:ext cx="1342727" cy="134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72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2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7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pn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4.png"/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6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60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751563"/>
            <a:ext cx="9542584" cy="5019970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9459714" y="4667871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989D24A7-D516-4DF7-B3AD-71D045B8913D}"/>
              </a:ext>
            </a:extLst>
          </p:cNvPr>
          <p:cNvSpPr txBox="1"/>
          <p:nvPr/>
        </p:nvSpPr>
        <p:spPr>
          <a:xfrm>
            <a:off x="3410231" y="1116670"/>
            <a:ext cx="5895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…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cs typeface="Baloo" panose="03080902040302020200" pitchFamily="66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C20592-4328-40C1-99EA-223A44885E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538286" y="1577715"/>
            <a:ext cx="490160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F856CB-150C-4374-BF25-115DDF09EB3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66406" y="2710722"/>
            <a:ext cx="8297375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49018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>
            <a:extLst>
              <a:ext uri="{FF2B5EF4-FFF2-40B4-BE49-F238E27FC236}">
                <a16:creationId xmlns:a16="http://schemas.microsoft.com/office/drawing/2014/main" id="{06CEB60E-D497-49AF-AFC8-5A9CBE7D98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300" y="1493005"/>
            <a:ext cx="5218117" cy="52181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89DC7B-ADEA-4297-960A-AB828E003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7636" y="0"/>
            <a:ext cx="8634364" cy="637635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8606DC-1184-4A21-BF63-DA3B352B7DAC}"/>
              </a:ext>
            </a:extLst>
          </p:cNvPr>
          <p:cNvSpPr/>
          <p:nvPr/>
        </p:nvSpPr>
        <p:spPr>
          <a:xfrm>
            <a:off x="5999645" y="1737234"/>
            <a:ext cx="3347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Tiêu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chí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F23026-5A35-4271-98AC-C145990A676C}"/>
              </a:ext>
            </a:extLst>
          </p:cNvPr>
          <p:cNvSpPr/>
          <p:nvPr/>
        </p:nvSpPr>
        <p:spPr>
          <a:xfrm>
            <a:off x="5768812" y="2383565"/>
            <a:ext cx="3809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>
                <a:ln>
                  <a:noFill/>
                </a:ln>
                <a:solidFill>
                  <a:srgbClr val="E53238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1. Sai không quá 5 lỗi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9BD29CC-36E8-4D48-826D-4FE527CF0619}"/>
              </a:ext>
            </a:extLst>
          </p:cNvPr>
          <p:cNvSpPr/>
          <p:nvPr/>
        </p:nvSpPr>
        <p:spPr>
          <a:xfrm>
            <a:off x="5768812" y="3096621"/>
            <a:ext cx="49522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75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75000"/>
                </a:srgbClr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5CB68B-8123-4975-A768-816C7086919B}"/>
              </a:ext>
            </a:extLst>
          </p:cNvPr>
          <p:cNvSpPr/>
          <p:nvPr/>
        </p:nvSpPr>
        <p:spPr>
          <a:xfrm>
            <a:off x="5768812" y="3809677"/>
            <a:ext cx="47698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48290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35E31F5-EEBD-4636-BB86-84A2C0CE3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1" r="26235" b="32750"/>
          <a:stretch/>
        </p:blipFill>
        <p:spPr>
          <a:xfrm>
            <a:off x="5758405" y="33449"/>
            <a:ext cx="4670323" cy="4081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2B38A4E-AF4D-4837-B6C3-7003F58F8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0" t="7742" r="26235" b="56877"/>
          <a:stretch/>
        </p:blipFill>
        <p:spPr>
          <a:xfrm>
            <a:off x="1544368" y="1752543"/>
            <a:ext cx="4670323" cy="2426461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0D6EF95F-E7EF-428B-BF69-978548FEC8BF}"/>
              </a:ext>
            </a:extLst>
          </p:cNvPr>
          <p:cNvGrpSpPr/>
          <p:nvPr/>
        </p:nvGrpSpPr>
        <p:grpSpPr>
          <a:xfrm>
            <a:off x="1141690" y="3915476"/>
            <a:ext cx="9908620" cy="1932431"/>
            <a:chOff x="1513192" y="1554345"/>
            <a:chExt cx="954258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65E8B47-93DE-4E59-8BF2-A48DF6125F2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C3DF4F-873A-4670-A30A-CC36570C4641}"/>
                </a:ext>
              </a:extLst>
            </p:cNvPr>
            <p:cNvSpPr/>
            <p:nvPr/>
          </p:nvSpPr>
          <p:spPr>
            <a:xfrm>
              <a:off x="1643790" y="1660916"/>
              <a:ext cx="9304524" cy="2300557"/>
            </a:xfrm>
            <a:prstGeom prst="roundRect">
              <a:avLst>
                <a:gd name="adj" fmla="val 46361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2869300E-5EE7-41F7-9086-194D2E877B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432783" y="4986338"/>
            <a:ext cx="1715729" cy="12341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68B932-11D6-466D-88AF-D0C01A133517}"/>
              </a:ext>
            </a:extLst>
          </p:cNvPr>
          <p:cNvSpPr/>
          <p:nvPr/>
        </p:nvSpPr>
        <p:spPr>
          <a:xfrm>
            <a:off x="871927" y="565666"/>
            <a:ext cx="20954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B60CDE1-BD6E-4443-8D03-347E1AB383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200" y="3964618"/>
            <a:ext cx="4224894" cy="354208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E1A2AB1-282D-46FF-A0B3-B82523596474}"/>
              </a:ext>
            </a:extLst>
          </p:cNvPr>
          <p:cNvSpPr/>
          <p:nvPr/>
        </p:nvSpPr>
        <p:spPr>
          <a:xfrm>
            <a:off x="3825093" y="4228146"/>
            <a:ext cx="66036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tự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đánh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mình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098997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5" y="2064199"/>
            <a:ext cx="9542584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572317" y="2643146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+mn-cs"/>
              </a:rPr>
              <a:t>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B24990E2-687E-4CF4-9A65-71BFBC51A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02669" y="2540298"/>
            <a:ext cx="5706351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55750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5235" y="1557561"/>
            <a:ext cx="9153090" cy="374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58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组合 57">
            <a:extLst>
              <a:ext uri="{FF2B5EF4-FFF2-40B4-BE49-F238E27FC236}">
                <a16:creationId xmlns:a16="http://schemas.microsoft.com/office/drawing/2014/main" id="{0FEC9484-BCA1-45E9-92AB-EE26B26F5118}"/>
              </a:ext>
            </a:extLst>
          </p:cNvPr>
          <p:cNvGrpSpPr/>
          <p:nvPr/>
        </p:nvGrpSpPr>
        <p:grpSpPr>
          <a:xfrm>
            <a:off x="2194560" y="971974"/>
            <a:ext cx="8046720" cy="5195146"/>
            <a:chOff x="6380" y="1309"/>
            <a:chExt cx="7586" cy="6347"/>
          </a:xfrm>
        </p:grpSpPr>
        <p:sp>
          <p:nvSpPr>
            <p:cNvPr id="23" name="云形 56">
              <a:extLst>
                <a:ext uri="{FF2B5EF4-FFF2-40B4-BE49-F238E27FC236}">
                  <a16:creationId xmlns:a16="http://schemas.microsoft.com/office/drawing/2014/main" id="{46DC4652-0EB1-465C-B3F8-DA4C80BA7153}"/>
                </a:ext>
              </a:extLst>
            </p:cNvPr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云形 54">
              <a:extLst>
                <a:ext uri="{FF2B5EF4-FFF2-40B4-BE49-F238E27FC236}">
                  <a16:creationId xmlns:a16="http://schemas.microsoft.com/office/drawing/2014/main" id="{441EBA92-5F3A-435F-81BD-21615B0E69C4}"/>
                </a:ext>
              </a:extLst>
            </p:cNvPr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5" name="图片 10">
            <a:extLst>
              <a:ext uri="{FF2B5EF4-FFF2-40B4-BE49-F238E27FC236}">
                <a16:creationId xmlns:a16="http://schemas.microsoft.com/office/drawing/2014/main" id="{3573D2D0-8A3B-4F03-9A9D-0B25BBB10D07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8828087" y="223309"/>
            <a:ext cx="1840230" cy="1840230"/>
          </a:xfrm>
          <a:prstGeom prst="rect">
            <a:avLst/>
          </a:prstGeom>
        </p:spPr>
      </p:pic>
      <p:pic>
        <p:nvPicPr>
          <p:cNvPr id="26" name="图片 1">
            <a:extLst>
              <a:ext uri="{FF2B5EF4-FFF2-40B4-BE49-F238E27FC236}">
                <a16:creationId xmlns:a16="http://schemas.microsoft.com/office/drawing/2014/main" id="{C4E38DDD-1DCF-4BDE-8207-869C20C32B59}"/>
              </a:ext>
            </a:extLst>
          </p:cNvPr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1531941" y="223309"/>
            <a:ext cx="1840230" cy="18402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768AA11-24CC-4BC1-98E5-63A2858C5B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12" t="11542" r="4112" b="11542"/>
          <a:stretch/>
        </p:blipFill>
        <p:spPr>
          <a:xfrm>
            <a:off x="3245158" y="1673653"/>
            <a:ext cx="5709943" cy="3573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0956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E1C5EB8-7D16-483F-BFB6-E4166C54E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28" y="2559965"/>
            <a:ext cx="4297680" cy="42976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61CF6EA-F887-4A2A-A995-F6DB53CFC635}"/>
              </a:ext>
            </a:extLst>
          </p:cNvPr>
          <p:cNvGrpSpPr/>
          <p:nvPr/>
        </p:nvGrpSpPr>
        <p:grpSpPr>
          <a:xfrm>
            <a:off x="3334202" y="89393"/>
            <a:ext cx="3200400" cy="3200400"/>
            <a:chOff x="3334202" y="89393"/>
            <a:chExt cx="3200400" cy="32004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BCFF12-C4F9-4CC7-857A-9727A1425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4202" y="89393"/>
              <a:ext cx="3200400" cy="3200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A55CB5-CFFE-4691-8D6C-5643D3209B04}"/>
                </a:ext>
              </a:extLst>
            </p:cNvPr>
            <p:cNvSpPr txBox="1"/>
            <p:nvPr/>
          </p:nvSpPr>
          <p:spPr>
            <a:xfrm>
              <a:off x="3808929" y="1642429"/>
              <a:ext cx="22389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 BÀY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75FD864-4703-45A8-AC62-9E094F4539FD}"/>
              </a:ext>
            </a:extLst>
          </p:cNvPr>
          <p:cNvGrpSpPr/>
          <p:nvPr/>
        </p:nvGrpSpPr>
        <p:grpSpPr>
          <a:xfrm>
            <a:off x="6301595" y="89393"/>
            <a:ext cx="3200400" cy="3200400"/>
            <a:chOff x="6301595" y="89393"/>
            <a:chExt cx="3200400" cy="320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8AB4933-BDDD-43E5-AE58-04AC0E4EA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301595" y="89393"/>
              <a:ext cx="3200400" cy="32004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E080A81-5494-40A2-95C5-0470F59F9960}"/>
                </a:ext>
              </a:extLst>
            </p:cNvPr>
            <p:cNvSpPr txBox="1"/>
            <p:nvPr/>
          </p:nvSpPr>
          <p:spPr>
            <a:xfrm>
              <a:off x="6803180" y="1642428"/>
              <a:ext cx="21972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135E98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 XÉT</a:t>
              </a:r>
            </a:p>
          </p:txBody>
        </p:sp>
      </p:grp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1FCA32F9-BD98-4DD7-A1A3-67E2BD7A49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712" y="-413527"/>
            <a:ext cx="3898277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89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đưa-đồ-vậ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a.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lặng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hoặc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nặng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52F46-E871-4E6C-A33C-EAD8AA0DE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0" y="1555590"/>
            <a:ext cx="10495280" cy="43168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48A733-8F42-45AD-A162-1AA2B6B78BA4}"/>
              </a:ext>
            </a:extLst>
          </p:cNvPr>
          <p:cNvSpPr txBox="1"/>
          <p:nvPr/>
        </p:nvSpPr>
        <p:spPr>
          <a:xfrm>
            <a:off x="2225040" y="2804160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12E806-548E-4909-8BAD-B2FDF91FE254}"/>
              </a:ext>
            </a:extLst>
          </p:cNvPr>
          <p:cNvSpPr txBox="1"/>
          <p:nvPr/>
        </p:nvSpPr>
        <p:spPr>
          <a:xfrm>
            <a:off x="9184640" y="2208577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F55E1-78A6-4F90-A45E-03CCF69B83B5}"/>
              </a:ext>
            </a:extLst>
          </p:cNvPr>
          <p:cNvSpPr txBox="1"/>
          <p:nvPr/>
        </p:nvSpPr>
        <p:spPr>
          <a:xfrm>
            <a:off x="2895600" y="3861943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3C3F-639A-41AD-BFBF-4F2CBCE939C3}"/>
              </a:ext>
            </a:extLst>
          </p:cNvPr>
          <p:cNvSpPr txBox="1"/>
          <p:nvPr/>
        </p:nvSpPr>
        <p:spPr>
          <a:xfrm>
            <a:off x="6715760" y="4092775"/>
            <a:ext cx="1046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endParaRPr lang="en-US" sz="2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01271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2BE9BA96-CC03-456B-A969-72102D60D676}"/>
              </a:ext>
            </a:extLst>
          </p:cNvPr>
          <p:cNvGrpSpPr/>
          <p:nvPr/>
        </p:nvGrpSpPr>
        <p:grpSpPr>
          <a:xfrm>
            <a:off x="331420" y="223309"/>
            <a:ext cx="11593880" cy="6411381"/>
            <a:chOff x="1513192" y="1554345"/>
            <a:chExt cx="9542584" cy="2489152"/>
          </a:xfrm>
        </p:grpSpPr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A04DED19-A7ED-49D2-9E17-1A1184C17949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14939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CEBD9C19-9706-43BC-BDF4-9ECE20B6DB08}"/>
                </a:ext>
              </a:extLst>
            </p:cNvPr>
            <p:cNvSpPr/>
            <p:nvPr/>
          </p:nvSpPr>
          <p:spPr>
            <a:xfrm>
              <a:off x="1643790" y="1660916"/>
              <a:ext cx="9271480" cy="2300557"/>
            </a:xfrm>
            <a:prstGeom prst="roundRect">
              <a:avLst>
                <a:gd name="adj" fmla="val 1699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8" name="文本框 1">
            <a:extLst>
              <a:ext uri="{FF2B5EF4-FFF2-40B4-BE49-F238E27FC236}">
                <a16:creationId xmlns:a16="http://schemas.microsoft.com/office/drawing/2014/main" id="{7FBDE9C3-BF18-4F65-82CD-527EDE65BEEC}"/>
              </a:ext>
            </a:extLst>
          </p:cNvPr>
          <p:cNvSpPr txBox="1"/>
          <p:nvPr/>
        </p:nvSpPr>
        <p:spPr>
          <a:xfrm>
            <a:off x="1203325" y="673741"/>
            <a:ext cx="952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Chọn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từ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trong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bông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hoa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thay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cho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 ô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vuông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小宝贝儿拼音体" panose="02010601030101010101" pitchFamily="2" charset="-122"/>
                <a:cs typeface="萝莉体 第二版" panose="02000500000000000000" pitchFamily="2" charset="-122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9CCD94-ACF0-4F4F-97BB-3AC066BE36F3}"/>
              </a:ext>
            </a:extLst>
          </p:cNvPr>
          <p:cNvGrpSpPr/>
          <p:nvPr/>
        </p:nvGrpSpPr>
        <p:grpSpPr>
          <a:xfrm>
            <a:off x="3738880" y="1692170"/>
            <a:ext cx="1314779" cy="1196449"/>
            <a:chOff x="1631620" y="1810912"/>
            <a:chExt cx="1314779" cy="1196449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B0CDCC10-2813-40BA-9426-EEC1C29C4C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10912"/>
              <a:ext cx="1314779" cy="1196449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769D60C-1839-49E6-B9CD-63CA15EF25DA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F57E986-5FF6-4B46-8605-1283FABB9067}"/>
              </a:ext>
            </a:extLst>
          </p:cNvPr>
          <p:cNvGrpSpPr/>
          <p:nvPr/>
        </p:nvGrpSpPr>
        <p:grpSpPr>
          <a:xfrm>
            <a:off x="6096000" y="1688290"/>
            <a:ext cx="1319043" cy="1200329"/>
            <a:chOff x="1631620" y="1837512"/>
            <a:chExt cx="1319043" cy="1200329"/>
          </a:xfrm>
        </p:grpSpPr>
        <p:pic>
          <p:nvPicPr>
            <p:cNvPr id="11" name="Picture 6">
              <a:extLst>
                <a:ext uri="{FF2B5EF4-FFF2-40B4-BE49-F238E27FC236}">
                  <a16:creationId xmlns:a16="http://schemas.microsoft.com/office/drawing/2014/main" id="{A7BF32B9-7F35-42FE-BC70-B741E62E70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31620" y="1837512"/>
              <a:ext cx="1319043" cy="1200329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CE08B1-88DE-49AE-8FD1-11FC5DCD5632}"/>
                </a:ext>
              </a:extLst>
            </p:cNvPr>
            <p:cNvSpPr/>
            <p:nvPr/>
          </p:nvSpPr>
          <p:spPr>
            <a:xfrm>
              <a:off x="1930400" y="2165364"/>
              <a:ext cx="782319" cy="5080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nỡ</a:t>
              </a:r>
              <a:endPara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D214814-259F-4276-851A-2BC64ADA5A7B}"/>
              </a:ext>
            </a:extLst>
          </p:cNvPr>
          <p:cNvSpPr txBox="1"/>
          <p:nvPr/>
        </p:nvSpPr>
        <p:spPr>
          <a:xfrm>
            <a:off x="2286000" y="3139440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 sen 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nở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 trong đầm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Mùi hương tinh khiết âm thầm tỏa bay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934720-402E-4FCA-8F32-9F88928612EB}"/>
              </a:ext>
            </a:extLst>
          </p:cNvPr>
          <p:cNvSpPr txBox="1"/>
          <p:nvPr/>
        </p:nvSpPr>
        <p:spPr>
          <a:xfrm>
            <a:off x="2519680" y="4760196"/>
            <a:ext cx="7538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Kim vàng ai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nỡ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 câu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 khôn ai nỡ nói câu nặng lời.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A674EA-0B25-456F-9F7E-338264AD47F5}"/>
              </a:ext>
            </a:extLst>
          </p:cNvPr>
          <p:cNvSpPr/>
          <p:nvPr/>
        </p:nvSpPr>
        <p:spPr>
          <a:xfrm>
            <a:off x="4566104" y="3139440"/>
            <a:ext cx="93472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FABDC8-69AC-47FF-8DA5-258F5CF2B428}"/>
              </a:ext>
            </a:extLst>
          </p:cNvPr>
          <p:cNvSpPr/>
          <p:nvPr/>
        </p:nvSpPr>
        <p:spPr>
          <a:xfrm>
            <a:off x="5504963" y="4760196"/>
            <a:ext cx="995680" cy="58928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477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3" grpId="0" animBg="1"/>
      <p:bldP spid="13" grpId="1" animBg="1"/>
      <p:bldP spid="16" grpId="0" animBg="1"/>
      <p:bldP spid="1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750ADD-F4D3-46C9-A625-276FCFA397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4518715-3F33-4096-B816-54E55064E9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2847808" y="-307876"/>
            <a:ext cx="6547273" cy="5986003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D76CAAE5-1688-48B8-BB19-14FC765D3768}"/>
              </a:ext>
            </a:extLst>
          </p:cNvPr>
          <p:cNvGrpSpPr/>
          <p:nvPr/>
        </p:nvGrpSpPr>
        <p:grpSpPr>
          <a:xfrm>
            <a:off x="1391684" y="1811593"/>
            <a:ext cx="9542584" cy="2762865"/>
            <a:chOff x="1513192" y="1554345"/>
            <a:chExt cx="9542584" cy="2489152"/>
          </a:xfrm>
        </p:grpSpPr>
        <p:sp>
          <p:nvSpPr>
            <p:cNvPr id="40" name="Rectangle 4">
              <a:extLst>
                <a:ext uri="{FF2B5EF4-FFF2-40B4-BE49-F238E27FC236}">
                  <a16:creationId xmlns:a16="http://schemas.microsoft.com/office/drawing/2014/main" id="{00A67596-2EB2-4837-B74A-316515AF7756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F9C7C0CC-8E3E-4C2C-9914-3AD4F499DE67}"/>
                </a:ext>
              </a:extLst>
            </p:cNvPr>
            <p:cNvSpPr/>
            <p:nvPr/>
          </p:nvSpPr>
          <p:spPr>
            <a:xfrm>
              <a:off x="1706880" y="1727314"/>
              <a:ext cx="9178079" cy="2112677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67CFA766-160D-4CBE-92DA-2965312A07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57993" r="24514" b="-1075"/>
          <a:stretch/>
        </p:blipFill>
        <p:spPr>
          <a:xfrm>
            <a:off x="1284581" y="4090219"/>
            <a:ext cx="1337189" cy="2954594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id="{8281CEB0-C03B-4023-8D37-E3B4CB48EA99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5E5BB0C8-7E9C-4AE4-AE36-619901F433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95FAAF2F-07EF-4E4B-BC76-20E15E843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B84EFC8-90A8-4F07-B0E9-E9EFE998A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F38B4C8-3DAE-4D0B-BD27-5D475EFF30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F092904-E323-4B43-A578-9229B80E42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702980" y="3903404"/>
              <a:ext cx="2069533" cy="295459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E81ADB1E-3630-4131-A313-91EF52364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864279D-DFDB-41B0-8690-2B51ACA5E6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5DF2B553-4E7C-4733-9C22-23DFB9311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788972" y="4516468"/>
              <a:ext cx="1232303" cy="232629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83936A9-FD48-4215-BE66-C7B2BCC6E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E8EE603A-FABD-4F61-9A89-2B44E20746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557664" y="5722374"/>
              <a:ext cx="2711405" cy="114324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25809AE-507C-4A9E-BBBF-980E2D7DC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126234B8-3AE3-45D4-AB55-DA2FC05F8E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7958AD2-FF33-48CE-86AF-394DE1316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795970EF-FF8D-4330-ACCC-84815B52B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B296BDB-A582-4269-A881-2A32C441B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58E1CF32-A92A-4C5A-ACE8-0CB117E3C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BD96DF90-6CBD-4838-8839-4CEECDA20D5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24027" y="3508899"/>
            <a:ext cx="1715729" cy="123418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6A0C412-DA72-4E5F-B95A-1C92E734AE8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17" t="10820" r="2856" b="71184"/>
          <a:stretch/>
        </p:blipFill>
        <p:spPr>
          <a:xfrm>
            <a:off x="9405741" y="558147"/>
            <a:ext cx="1715729" cy="123418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6E38DEB4-DA69-4491-8A1D-76E12128FF1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498166" y="3077256"/>
            <a:ext cx="687617" cy="1234189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713DBB4-5073-4304-8061-828D9C7414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50" r="78293" b="45125"/>
          <a:stretch/>
        </p:blipFill>
        <p:spPr>
          <a:xfrm>
            <a:off x="-8203" y="931892"/>
            <a:ext cx="1816433" cy="19486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91E3285F-D980-4A99-A520-78293C7FE9F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69" t="1181" r="376" b="83294"/>
          <a:stretch/>
        </p:blipFill>
        <p:spPr>
          <a:xfrm>
            <a:off x="10884959" y="479242"/>
            <a:ext cx="1307041" cy="1982276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30338FC9-80E6-4CE8-9189-85459D358526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1728302" y="302035"/>
            <a:ext cx="988800" cy="71128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3614F6E4-3965-468F-B99F-FB791B8D4097}"/>
              </a:ext>
            </a:extLst>
          </p:cNvPr>
          <p:cNvSpPr txBox="1"/>
          <p:nvPr/>
        </p:nvSpPr>
        <p:spPr>
          <a:xfrm>
            <a:off x="1884080" y="2087984"/>
            <a:ext cx="84229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Tạm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biệt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hẹn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gặp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lại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79142282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24A01D-67C6-4A2A-808D-0CEBB4C219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26313" y="3451044"/>
            <a:ext cx="5139373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823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B53A527-D584-4BE3-B212-B46E6CF23E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D6A03EB-4EC6-4D54-BB6F-C7395954280D}"/>
              </a:ext>
            </a:extLst>
          </p:cNvPr>
          <p:cNvGrpSpPr/>
          <p:nvPr/>
        </p:nvGrpSpPr>
        <p:grpSpPr>
          <a:xfrm>
            <a:off x="1567174" y="2064199"/>
            <a:ext cx="10421625" cy="2333482"/>
            <a:chOff x="1513192" y="1554345"/>
            <a:chExt cx="9542584" cy="2489152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6E7C7974-5AB4-40ED-A528-4B4B01C0318F}"/>
                </a:ext>
              </a:extLst>
            </p:cNvPr>
            <p:cNvSpPr/>
            <p:nvPr/>
          </p:nvSpPr>
          <p:spPr>
            <a:xfrm>
              <a:off x="1513192" y="1554345"/>
              <a:ext cx="954258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3C93A342-C65B-4BA1-BA22-1F5F75F98DF5}"/>
                </a:ext>
              </a:extLst>
            </p:cNvPr>
            <p:cNvSpPr/>
            <p:nvPr/>
          </p:nvSpPr>
          <p:spPr>
            <a:xfrm>
              <a:off x="1706880" y="1660917"/>
              <a:ext cx="9241434" cy="2300556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01074186-4177-44A7-A770-449C074F28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2" b="29156"/>
          <a:stretch/>
        </p:blipFill>
        <p:spPr>
          <a:xfrm>
            <a:off x="94778" y="485204"/>
            <a:ext cx="5529274" cy="50552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3D269356-9D20-49CE-AE0B-961008397031}"/>
              </a:ext>
            </a:extLst>
          </p:cNvPr>
          <p:cNvSpPr/>
          <p:nvPr/>
        </p:nvSpPr>
        <p:spPr>
          <a:xfrm>
            <a:off x="2321169" y="2598481"/>
            <a:ext cx="75373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小宝贝儿拼音体" panose="02010601030101010101" pitchFamily="2" charset="-122"/>
                <a:ea typeface="小宝贝儿拼音体" panose="02010601030101010101" pitchFamily="2" charset="-122"/>
                <a:cs typeface="+mn-cs"/>
              </a:rPr>
              <a:t>1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FC1F952-023F-4E59-B99B-370917BF414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1103232" y="301126"/>
            <a:ext cx="1086260" cy="194970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428CAB0-FC83-42A4-BAFC-4298B040A2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952270" y="4448570"/>
            <a:ext cx="1715729" cy="123418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0421EA8-E429-4EDD-B1E7-860106F9B2DF}"/>
              </a:ext>
            </a:extLst>
          </p:cNvPr>
          <p:cNvGrpSpPr/>
          <p:nvPr/>
        </p:nvGrpSpPr>
        <p:grpSpPr>
          <a:xfrm>
            <a:off x="2225" y="4293077"/>
            <a:ext cx="2318944" cy="2575225"/>
            <a:chOff x="2225" y="3428999"/>
            <a:chExt cx="3097032" cy="3439304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7368CA7-9142-40D3-8B46-374E3B35DB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D39BDEE-38E4-4D21-95BE-520BBFA484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2F6A8726-F26B-42A0-BA8C-95590948B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729D59E-310C-44A8-9A27-005A0D3654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561A76D-608A-497C-9F61-09FE7F6892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67690" y="2365669"/>
            <a:ext cx="6681795" cy="199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676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632C4B3-CB2C-4A1D-A5E7-90B972E0E7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5E6FB2-B567-410C-8D64-C92607F13BA7}"/>
              </a:ext>
            </a:extLst>
          </p:cNvPr>
          <p:cNvGrpSpPr/>
          <p:nvPr/>
        </p:nvGrpSpPr>
        <p:grpSpPr>
          <a:xfrm>
            <a:off x="481132" y="162560"/>
            <a:ext cx="11255268" cy="5777134"/>
            <a:chOff x="1254803" y="1501448"/>
            <a:chExt cx="10082234" cy="2489152"/>
          </a:xfrm>
        </p:grpSpPr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D5878870-9980-4AF7-B837-B007DF145BEE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7BC0A8A-216B-4BE2-A88F-145FE2DCFDCD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E11F4518-E68C-478C-B0CF-B2BC9C425FF0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764ABDB-9FAD-45B5-8B35-D5B76388CD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8CA1BE6-F9B8-422B-BE07-4C0E42809F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CA8E99B-698C-48AA-9154-56F5169A88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FF4444E-D9F5-48AA-AB40-0FBA0A2B29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44478324-D741-4E99-B4E9-F79929983F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5C43DE7-8ECA-4092-9AFA-E5DAEBCC2C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D66B2C5-482E-440D-B23B-2F039E98F8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DE76CC69-D013-4E14-B1F6-28C166549D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0619BF1-1293-4AD5-B45F-0DB59CA09F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2A70F15F-18DE-4112-8637-B2EA578F04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46D73899-028B-4C18-BB04-1A9398CDA1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A0C3C8B-06A2-4230-B975-D851CCA63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C2FA2D45-7E02-4707-8CDF-39825D2AF3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11FA2DAC-1FF2-4D62-9C68-278122E561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D3E93B6B-598E-4C3C-83A8-93761339B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E82F634C-8A1C-4A00-B352-73CF7B6A46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82D466BD-E1F3-409A-B13D-95760D25EE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54" t="50539" r="1953" b="33639"/>
          <a:stretch/>
        </p:blipFill>
        <p:spPr>
          <a:xfrm>
            <a:off x="2494218" y="6253180"/>
            <a:ext cx="1335123" cy="60973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929F746A-747B-45C8-B3D9-A68EA3C95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9" t="35209" r="181" b="46795"/>
          <a:stretch/>
        </p:blipFill>
        <p:spPr>
          <a:xfrm>
            <a:off x="10795648" y="-93406"/>
            <a:ext cx="1624152" cy="2915156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25DE159-CFE5-4A21-9C0C-19F3E8A66672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-113629" y="-10303"/>
            <a:ext cx="1774573" cy="12765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10BD8C-0438-4964-B7DB-9585A89367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61197" y="429754"/>
            <a:ext cx="3017782" cy="85961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B47D7A2-50A8-4D73-99E4-63585C66BD1A}"/>
              </a:ext>
            </a:extLst>
          </p:cNvPr>
          <p:cNvSpPr txBox="1"/>
          <p:nvPr/>
        </p:nvSpPr>
        <p:spPr>
          <a:xfrm>
            <a:off x="1422400" y="1364172"/>
            <a:ext cx="38997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vươn cao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mặt đất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Chuối, hồng, cau,… họp mặt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chung sống chan hòa.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065EC5D-F75D-47E5-9216-2F8D4F606D5B}"/>
              </a:ext>
            </a:extLst>
          </p:cNvPr>
          <p:cNvSpPr txBox="1"/>
          <p:nvPr/>
        </p:nvSpPr>
        <p:spPr>
          <a:xfrm>
            <a:off x="1481763" y="3225491"/>
            <a:ext cx="30940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qua gật gù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tới khen rối rít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qua che vòm mát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màu dành tốt tươi.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DEA8770-C068-4D5B-BE23-EB4875CCCF4F}"/>
              </a:ext>
            </a:extLst>
          </p:cNvPr>
          <p:cNvSpPr txBox="1"/>
          <p:nvPr/>
        </p:nvSpPr>
        <p:spPr>
          <a:xfrm>
            <a:off x="6173964" y="2071329"/>
            <a:ext cx="45362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 cây sống thật vui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mưa cùng chia sẻ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đêm ru nhau ngủ</a:t>
            </a:r>
          </a:p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 minh lại xôn xao…</a:t>
            </a:r>
          </a:p>
          <a:p>
            <a:pPr algn="r"/>
            <a:r>
              <a:rPr lang="vi-VN" sz="24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(Nguyễn Trọng Hoàn)</a:t>
            </a:r>
          </a:p>
        </p:txBody>
      </p:sp>
    </p:spTree>
    <p:extLst>
      <p:ext uri="{BB962C8B-B14F-4D97-AF65-F5344CB8AC3E}">
        <p14:creationId xmlns:p14="http://schemas.microsoft.com/office/powerpoint/2010/main" val="340444681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4550608" y="404630"/>
            <a:ext cx="20521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</a:t>
            </a:r>
            <a:r>
              <a:rPr kumimoji="0" lang="el-GR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vườn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933445" y="99469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xà cừ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νΰΩ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876FBA-FCE6-4809-A31A-0B98664FE92E}"/>
              </a:ext>
            </a:extLst>
          </p:cNvPr>
          <p:cNvSpPr txBox="1"/>
          <p:nvPr/>
        </p:nvSpPr>
        <p:spPr>
          <a:xfrm>
            <a:off x="933448" y="156407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Cam la đà jặt đất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57BD5-A683-4B14-BDF9-D7C842BF7A3B}"/>
              </a:ext>
            </a:extLst>
          </p:cNvPr>
          <p:cNvSpPr txBox="1"/>
          <p:nvPr/>
        </p:nvSpPr>
        <p:spPr>
          <a:xfrm>
            <a:off x="933447" y="206805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ChuĒ, hŬg, cau, … hĤ jặt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1F4383-9F73-4AFF-9455-3EE480493B41}"/>
              </a:ext>
            </a:extLst>
          </p:cNvPr>
          <p:cNvSpPr txBox="1"/>
          <p:nvPr/>
        </p:nvSpPr>
        <p:spPr>
          <a:xfrm>
            <a:off x="933448" y="263534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hƣ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0147F6-F935-48B3-8C40-F03AD4E8503F}"/>
              </a:ext>
            </a:extLst>
          </p:cNvPr>
          <p:cNvSpPr txBox="1"/>
          <p:nvPr/>
        </p:nvSpPr>
        <p:spPr>
          <a:xfrm>
            <a:off x="933444" y="3656389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 đi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gật gù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800D23-A286-418C-8550-2BB3C55F3BDB}"/>
              </a:ext>
            </a:extLst>
          </p:cNvPr>
          <p:cNvSpPr txBox="1"/>
          <p:nvPr/>
        </p:nvSpPr>
        <p:spPr>
          <a:xfrm>
            <a:off x="933446" y="421166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 Ǉƞ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Ά΄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ǟĒ ǟít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671D2B-660C-46EC-925D-140ED2E343F5}"/>
              </a:ext>
            </a:extLst>
          </p:cNvPr>
          <p:cNvSpPr txBox="1"/>
          <p:nvPr/>
        </p:nvSpPr>
        <p:spPr>
          <a:xfrm>
            <a:off x="933446" y="4741216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 Ǖ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ί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Έ; </a:t>
            </a:r>
            <a:r>
              <a:rPr lang="pt-B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vī ját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35CE93-CD82-482F-88E2-3C8A44A37EA7}"/>
              </a:ext>
            </a:extLst>
          </p:cNvPr>
          <p:cNvSpPr txBox="1"/>
          <p:nvPr/>
        </p:nvSpPr>
        <p:spPr>
          <a:xfrm>
            <a:off x="933446" y="5293794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jàu dà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 Ǉư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893711-40E5-4F59-9C3B-60ADBD6DE2B2}"/>
              </a:ext>
            </a:extLst>
          </p:cNvPr>
          <p:cNvSpPr txBox="1"/>
          <p:nvPr/>
        </p:nvSpPr>
        <p:spPr>
          <a:xfrm>
            <a:off x="5705470" y="989781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VưŊ cây sūg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κ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νί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D6A1B7-9D3D-41E5-A76A-DEB879F6FB8D}"/>
              </a:ext>
            </a:extLst>
          </p:cNvPr>
          <p:cNvSpPr txBox="1"/>
          <p:nvPr/>
        </p:nvSpPr>
        <p:spPr>
          <a:xfrm>
            <a:off x="5705470" y="153960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jưa cùng </a:t>
            </a:r>
            <a:r>
              <a:rPr lang="el-GR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vi-VN" sz="2400" b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ia sẻ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74CC5-CAC5-42DB-93D9-C5975782400B}"/>
              </a:ext>
            </a:extLst>
          </p:cNvPr>
          <p:cNvSpPr txBox="1"/>
          <p:nvPr/>
        </p:nvSpPr>
        <p:spPr>
          <a:xfrm>
            <a:off x="5705470" y="208942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Đêm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łm ǟu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 wgủ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C249F9-69AC-4287-B796-FC65D61E5E39}"/>
              </a:ext>
            </a:extLst>
          </p:cNvPr>
          <p:cNvSpPr txBox="1"/>
          <p:nvPr/>
        </p:nvSpPr>
        <p:spPr>
          <a:xfrm>
            <a:off x="5705470" y="2601415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ji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 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 xŪ xao…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CD61A78-848B-4649-9BA6-B79BDA308233}"/>
              </a:ext>
            </a:extLst>
          </p:cNvPr>
          <p:cNvSpPr txBox="1"/>
          <p:nvPr/>
        </p:nvSpPr>
        <p:spPr>
          <a:xfrm>
            <a:off x="6741790" y="3142713"/>
            <a:ext cx="4333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  <a:defRPr/>
            </a:pP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(Ngu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Tǟŧg H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oàn</a:t>
            </a:r>
            <a:r>
              <a:rPr lang="vi-VN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>
            <a:extLst>
              <a:ext uri="{FF2B5EF4-FFF2-40B4-BE49-F238E27FC236}">
                <a16:creationId xmlns:a16="http://schemas.microsoft.com/office/drawing/2014/main" id="{8948E11B-0D23-4844-B827-F851B84BAD24}"/>
              </a:ext>
            </a:extLst>
          </p:cNvPr>
          <p:cNvSpPr/>
          <p:nvPr/>
        </p:nvSpPr>
        <p:spPr>
          <a:xfrm>
            <a:off x="632319" y="1254441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56A7099-D811-4E3C-966C-3CB83316CD61}"/>
              </a:ext>
            </a:extLst>
          </p:cNvPr>
          <p:cNvSpPr/>
          <p:nvPr/>
        </p:nvSpPr>
        <p:spPr>
          <a:xfrm>
            <a:off x="859465" y="1491132"/>
            <a:ext cx="10473070" cy="4269028"/>
          </a:xfrm>
          <a:prstGeom prst="roundRect">
            <a:avLst>
              <a:gd name="adj" fmla="val 15809"/>
            </a:avLst>
          </a:prstGeom>
          <a:noFill/>
          <a:ln w="38100" cap="rnd">
            <a:solidFill>
              <a:srgbClr val="1FC2A4"/>
            </a:solidFill>
            <a:prstDash val="dash"/>
            <a:round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F033C4F-9AD6-481B-8869-1AE56CE0B0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4612083" y="-203223"/>
            <a:ext cx="1715729" cy="12341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274862C-07E0-4A58-830F-B838F07E9A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680115" y="30527"/>
            <a:ext cx="1278448" cy="9196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09A0F8A-96D7-43D1-ABB4-9030B62BC28E}"/>
              </a:ext>
            </a:extLst>
          </p:cNvPr>
          <p:cNvSpPr/>
          <p:nvPr/>
        </p:nvSpPr>
        <p:spPr>
          <a:xfrm>
            <a:off x="2016045" y="1734130"/>
            <a:ext cx="94346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thầm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yêu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cầu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074650-605F-4DAF-B40C-27ADE6CB3490}"/>
              </a:ext>
            </a:extLst>
          </p:cNvPr>
          <p:cNvSpPr/>
          <p:nvPr/>
        </p:nvSpPr>
        <p:spPr>
          <a:xfrm>
            <a:off x="1224466" y="2969120"/>
            <a:ext cx="100746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1. Gạch chân dưới tiếng/từ khó đọc, dễ viết sai.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306FFFA-AC3F-4332-9AA1-1A88850BD976}"/>
              </a:ext>
            </a:extLst>
          </p:cNvPr>
          <p:cNvSpPr/>
          <p:nvPr/>
        </p:nvSpPr>
        <p:spPr>
          <a:xfrm>
            <a:off x="1224466" y="4364640"/>
            <a:ext cx="934057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 Em cần lưu ý điều gì khi trình bày bài 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20B77F8-F4D0-4FF8-938A-F2FA75A2B8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3473" y="1556279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001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3513CA5-3C94-495A-AE3A-977CC3AC18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823" b="1283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6F981E6D-BC53-4FA7-B5BB-92DB0D6BA4C1}"/>
              </a:ext>
            </a:extLst>
          </p:cNvPr>
          <p:cNvGrpSpPr/>
          <p:nvPr/>
        </p:nvGrpSpPr>
        <p:grpSpPr>
          <a:xfrm>
            <a:off x="-113629" y="3428999"/>
            <a:ext cx="12305629" cy="3522407"/>
            <a:chOff x="-113629" y="3428999"/>
            <a:chExt cx="12305629" cy="35224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F83A436-D185-46F8-8CBE-D179C71CD3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-113629" y="3763295"/>
              <a:ext cx="948813" cy="2546555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D8BB6E2-5004-4A90-8AEC-EE2AB0E92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68" t="70707" r="42426" b="104"/>
            <a:stretch/>
          </p:blipFill>
          <p:spPr>
            <a:xfrm>
              <a:off x="10014154" y="4095135"/>
              <a:ext cx="1489587" cy="276286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B9BBC164-E4E6-4701-BBAD-004166124B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473" t="56918"/>
            <a:stretch/>
          </p:blipFill>
          <p:spPr>
            <a:xfrm>
              <a:off x="11390671" y="3903406"/>
              <a:ext cx="801329" cy="2954594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14B520A4-AE97-4A8D-89BA-F7F99A25E3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89013" y="3428999"/>
              <a:ext cx="1816433" cy="3429000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857E5F4E-BF6C-4D83-A66A-5CD22E3466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1261906" y="4814231"/>
              <a:ext cx="1632538" cy="2054072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F822ED9-3038-4E7C-8AEA-1654AAD8ED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014" r="72007"/>
            <a:stretch/>
          </p:blipFill>
          <p:spPr>
            <a:xfrm>
              <a:off x="2225" y="5158905"/>
              <a:ext cx="1983524" cy="1699095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E8B5DCB-3A12-428A-8EBE-523AA7D392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5949"/>
            <a:stretch/>
          </p:blipFill>
          <p:spPr>
            <a:xfrm>
              <a:off x="10893162" y="4404851"/>
              <a:ext cx="948813" cy="254655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F9C26260-22E7-4515-884D-1370862B28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-1"/>
            <a:stretch/>
          </p:blipFill>
          <p:spPr>
            <a:xfrm>
              <a:off x="2099613" y="4971182"/>
              <a:ext cx="999644" cy="1887093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7C7CEA9D-24B9-4306-87C7-347769242C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/>
            <a:stretch/>
          </p:blipFill>
          <p:spPr>
            <a:xfrm>
              <a:off x="3467342" y="4951894"/>
              <a:ext cx="1335123" cy="1906105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0D07D4A-A4E6-4B53-8C9C-62587AEA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3440671" y="5712542"/>
              <a:ext cx="2711405" cy="1143241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45C8D0D7-9B4D-451E-BDC4-DDAAC7AE3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56" t="84371" r="6826" b="360"/>
            <a:stretch/>
          </p:blipFill>
          <p:spPr>
            <a:xfrm>
              <a:off x="8634438" y="5722374"/>
              <a:ext cx="2711405" cy="1143241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F31809B-D1E7-4471-843F-D0EAD59930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1637"/>
            <a:stretch/>
          </p:blipFill>
          <p:spPr>
            <a:xfrm>
              <a:off x="6344213" y="5800896"/>
              <a:ext cx="2069533" cy="106471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5ED84BDB-C480-4A22-BF40-C62D5BD4E8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64" t="71506" r="69295" b="8801"/>
            <a:stretch/>
          </p:blipFill>
          <p:spPr>
            <a:xfrm>
              <a:off x="7723908" y="5257934"/>
              <a:ext cx="1232303" cy="1607681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F99D359-B3FC-4CCD-8CAF-611DA45E1D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18845"/>
            <a:stretch/>
          </p:blipFill>
          <p:spPr>
            <a:xfrm>
              <a:off x="7989173" y="5678128"/>
              <a:ext cx="1335123" cy="1179871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4DDBB422-7AF9-4C25-A150-B12D7761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919" r="79247" b="25085"/>
            <a:stretch/>
          </p:blipFill>
          <p:spPr>
            <a:xfrm>
              <a:off x="6470542" y="5631426"/>
              <a:ext cx="948813" cy="1234189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6127DAFB-F398-4D82-8D45-0DE782B00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54" t="50539" r="1953" b="33639"/>
            <a:stretch/>
          </p:blipFill>
          <p:spPr>
            <a:xfrm>
              <a:off x="5616923" y="6255880"/>
              <a:ext cx="1335123" cy="609736"/>
            </a:xfrm>
            <a:prstGeom prst="rect">
              <a:avLst/>
            </a:prstGeom>
          </p:spPr>
        </p:pic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786BAB6E-E8CD-431E-B023-959603FD7B1E}"/>
              </a:ext>
            </a:extLst>
          </p:cNvPr>
          <p:cNvGrpSpPr/>
          <p:nvPr/>
        </p:nvGrpSpPr>
        <p:grpSpPr>
          <a:xfrm>
            <a:off x="683623" y="1327272"/>
            <a:ext cx="3787616" cy="840919"/>
            <a:chOff x="1052519" y="1581116"/>
            <a:chExt cx="3787616" cy="840919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36B5E029-75C2-4D9F-8BC8-330C834666CC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21" name="Rectangle 4">
                <a:extLst>
                  <a:ext uri="{FF2B5EF4-FFF2-40B4-BE49-F238E27FC236}">
                    <a16:creationId xmlns:a16="http://schemas.microsoft.com/office/drawing/2014/main" id="{0765A9CA-2EF6-4F3B-B750-37596C09B1F6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22" name="Rectangle 4">
                <a:extLst>
                  <a:ext uri="{FF2B5EF4-FFF2-40B4-BE49-F238E27FC236}">
                    <a16:creationId xmlns:a16="http://schemas.microsoft.com/office/drawing/2014/main" id="{F167C871-8163-4983-BAD5-7614F84B759D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42E71A3-C184-429B-AABB-FE76089BCD39}"/>
                </a:ext>
              </a:extLst>
            </p:cNvPr>
            <p:cNvSpPr txBox="1"/>
            <p:nvPr/>
          </p:nvSpPr>
          <p:spPr>
            <a:xfrm>
              <a:off x="2198330" y="1672714"/>
              <a:ext cx="11641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đà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2" name="组合 44">
            <a:extLst>
              <a:ext uri="{FF2B5EF4-FFF2-40B4-BE49-F238E27FC236}">
                <a16:creationId xmlns:a16="http://schemas.microsoft.com/office/drawing/2014/main" id="{C8106DA7-9D66-47F6-BEAD-B2C35AA1CBC7}"/>
              </a:ext>
            </a:extLst>
          </p:cNvPr>
          <p:cNvGrpSpPr/>
          <p:nvPr/>
        </p:nvGrpSpPr>
        <p:grpSpPr>
          <a:xfrm>
            <a:off x="5773522" y="1339972"/>
            <a:ext cx="3787616" cy="840919"/>
            <a:chOff x="1052519" y="1581116"/>
            <a:chExt cx="3787616" cy="840919"/>
          </a:xfrm>
        </p:grpSpPr>
        <p:grpSp>
          <p:nvGrpSpPr>
            <p:cNvPr id="53" name="组合 19">
              <a:extLst>
                <a:ext uri="{FF2B5EF4-FFF2-40B4-BE49-F238E27FC236}">
                  <a16:creationId xmlns:a16="http://schemas.microsoft.com/office/drawing/2014/main" id="{7F4ABADF-1390-4005-A949-B90800F8E988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55" name="Rectangle 4">
                <a:extLst>
                  <a:ext uri="{FF2B5EF4-FFF2-40B4-BE49-F238E27FC236}">
                    <a16:creationId xmlns:a16="http://schemas.microsoft.com/office/drawing/2014/main" id="{5E56C7A2-A8EF-40D1-9DDB-B3BBAE434C35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56" name="Rectangle 4">
                <a:extLst>
                  <a:ext uri="{FF2B5EF4-FFF2-40B4-BE49-F238E27FC236}">
                    <a16:creationId xmlns:a16="http://schemas.microsoft.com/office/drawing/2014/main" id="{A34D59AD-5EEF-4E42-A558-AEC6914D4E58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4" name="文本框 22">
              <a:extLst>
                <a:ext uri="{FF2B5EF4-FFF2-40B4-BE49-F238E27FC236}">
                  <a16:creationId xmlns:a16="http://schemas.microsoft.com/office/drawing/2014/main" id="{09335A9A-399A-48E9-8671-70CF62D5CEEB}"/>
                </a:ext>
              </a:extLst>
            </p:cNvPr>
            <p:cNvSpPr txBox="1"/>
            <p:nvPr/>
          </p:nvSpPr>
          <p:spPr>
            <a:xfrm>
              <a:off x="1749539" y="1611960"/>
              <a:ext cx="15848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rối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rít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7" name="组合 44">
            <a:extLst>
              <a:ext uri="{FF2B5EF4-FFF2-40B4-BE49-F238E27FC236}">
                <a16:creationId xmlns:a16="http://schemas.microsoft.com/office/drawing/2014/main" id="{FA7D7E48-5296-4D5F-9EB9-1DD564BAB0BB}"/>
              </a:ext>
            </a:extLst>
          </p:cNvPr>
          <p:cNvGrpSpPr/>
          <p:nvPr/>
        </p:nvGrpSpPr>
        <p:grpSpPr>
          <a:xfrm>
            <a:off x="1957146" y="2814993"/>
            <a:ext cx="3787616" cy="840919"/>
            <a:chOff x="1052519" y="1581116"/>
            <a:chExt cx="3787616" cy="840919"/>
          </a:xfrm>
        </p:grpSpPr>
        <p:grpSp>
          <p:nvGrpSpPr>
            <p:cNvPr id="58" name="组合 19">
              <a:extLst>
                <a:ext uri="{FF2B5EF4-FFF2-40B4-BE49-F238E27FC236}">
                  <a16:creationId xmlns:a16="http://schemas.microsoft.com/office/drawing/2014/main" id="{67876D46-38C2-40BC-A577-3DF8E0E20317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0" name="Rectangle 4">
                <a:extLst>
                  <a:ext uri="{FF2B5EF4-FFF2-40B4-BE49-F238E27FC236}">
                    <a16:creationId xmlns:a16="http://schemas.microsoft.com/office/drawing/2014/main" id="{7107A072-D9B4-4B40-98CF-01315FD5DE0A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1" name="Rectangle 4">
                <a:extLst>
                  <a:ext uri="{FF2B5EF4-FFF2-40B4-BE49-F238E27FC236}">
                    <a16:creationId xmlns:a16="http://schemas.microsoft.com/office/drawing/2014/main" id="{20CA4821-5E04-45B3-9F38-F4E5B59B4736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59" name="文本框 22">
              <a:extLst>
                <a:ext uri="{FF2B5EF4-FFF2-40B4-BE49-F238E27FC236}">
                  <a16:creationId xmlns:a16="http://schemas.microsoft.com/office/drawing/2014/main" id="{4D282DB1-D259-4DFA-AD0C-407624737F38}"/>
                </a:ext>
              </a:extLst>
            </p:cNvPr>
            <p:cNvSpPr txBox="1"/>
            <p:nvPr/>
          </p:nvSpPr>
          <p:spPr>
            <a:xfrm>
              <a:off x="2022422" y="1726364"/>
              <a:ext cx="186140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vòm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mái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2" name="组合 44">
            <a:extLst>
              <a:ext uri="{FF2B5EF4-FFF2-40B4-BE49-F238E27FC236}">
                <a16:creationId xmlns:a16="http://schemas.microsoft.com/office/drawing/2014/main" id="{B62DB943-D215-4598-8A9B-DF3BB911CAB1}"/>
              </a:ext>
            </a:extLst>
          </p:cNvPr>
          <p:cNvGrpSpPr/>
          <p:nvPr/>
        </p:nvGrpSpPr>
        <p:grpSpPr>
          <a:xfrm>
            <a:off x="7485684" y="2745288"/>
            <a:ext cx="3787616" cy="840919"/>
            <a:chOff x="1052519" y="1581116"/>
            <a:chExt cx="3787616" cy="840919"/>
          </a:xfrm>
        </p:grpSpPr>
        <p:grpSp>
          <p:nvGrpSpPr>
            <p:cNvPr id="63" name="组合 19">
              <a:extLst>
                <a:ext uri="{FF2B5EF4-FFF2-40B4-BE49-F238E27FC236}">
                  <a16:creationId xmlns:a16="http://schemas.microsoft.com/office/drawing/2014/main" id="{961DF348-BFA8-4D61-9BB6-0E80A88EA5E3}"/>
                </a:ext>
              </a:extLst>
            </p:cNvPr>
            <p:cNvGrpSpPr/>
            <p:nvPr/>
          </p:nvGrpSpPr>
          <p:grpSpPr>
            <a:xfrm>
              <a:off x="1052519" y="1581116"/>
              <a:ext cx="3787616" cy="840919"/>
              <a:chOff x="1513192" y="1554345"/>
              <a:chExt cx="11276353" cy="2489152"/>
            </a:xfrm>
          </p:grpSpPr>
          <p:sp>
            <p:nvSpPr>
              <p:cNvPr id="65" name="Rectangle 4">
                <a:extLst>
                  <a:ext uri="{FF2B5EF4-FFF2-40B4-BE49-F238E27FC236}">
                    <a16:creationId xmlns:a16="http://schemas.microsoft.com/office/drawing/2014/main" id="{492BFA32-75DC-412D-B972-E5B6BF01DFF8}"/>
                  </a:ext>
                </a:extLst>
              </p:cNvPr>
              <p:cNvSpPr/>
              <p:nvPr/>
            </p:nvSpPr>
            <p:spPr>
              <a:xfrm>
                <a:off x="1513192" y="1554345"/>
                <a:ext cx="11276353" cy="2489152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66" name="Rectangle 4">
                <a:extLst>
                  <a:ext uri="{FF2B5EF4-FFF2-40B4-BE49-F238E27FC236}">
                    <a16:creationId xmlns:a16="http://schemas.microsoft.com/office/drawing/2014/main" id="{A3B49D47-1194-461F-8446-AA0085AF860B}"/>
                  </a:ext>
                </a:extLst>
              </p:cNvPr>
              <p:cNvSpPr/>
              <p:nvPr/>
            </p:nvSpPr>
            <p:spPr>
              <a:xfrm>
                <a:off x="1706880" y="1727315"/>
                <a:ext cx="10541875" cy="2112677"/>
              </a:xfrm>
              <a:prstGeom prst="roundRect">
                <a:avLst>
                  <a:gd name="adj" fmla="val 50000"/>
                </a:avLst>
              </a:prstGeom>
              <a:noFill/>
              <a:ln w="254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64" name="文本框 22">
              <a:extLst>
                <a:ext uri="{FF2B5EF4-FFF2-40B4-BE49-F238E27FC236}">
                  <a16:creationId xmlns:a16="http://schemas.microsoft.com/office/drawing/2014/main" id="{2EFBC6C1-A871-4B53-AF1A-0B31936434FE}"/>
                </a:ext>
              </a:extLst>
            </p:cNvPr>
            <p:cNvSpPr txBox="1"/>
            <p:nvPr/>
          </p:nvSpPr>
          <p:spPr>
            <a:xfrm>
              <a:off x="2223569" y="1620594"/>
              <a:ext cx="172034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xôn</a:t>
              </a:r>
              <a:r>
                <a:rPr kumimoji="1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1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xao</a:t>
              </a:r>
              <a:endPara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0CBF6266-F4E9-46C3-8F95-E59ADF229E4F}"/>
              </a:ext>
            </a:extLst>
          </p:cNvPr>
          <p:cNvSpPr/>
          <p:nvPr/>
        </p:nvSpPr>
        <p:spPr>
          <a:xfrm>
            <a:off x="4064563" y="347376"/>
            <a:ext cx="474251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800" b="0" i="0" u="sng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3818617-744D-446D-8E5F-F0C25237F64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965" y="-8643"/>
            <a:ext cx="1140780" cy="114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9086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E93AAB5-B94E-4E7C-AD86-AA3A15D51E8F}"/>
              </a:ext>
            </a:extLst>
          </p:cNvPr>
          <p:cNvSpPr/>
          <p:nvPr/>
        </p:nvSpPr>
        <p:spPr>
          <a:xfrm>
            <a:off x="649213" y="1277988"/>
            <a:ext cx="10893574" cy="4695318"/>
          </a:xfrm>
          <a:prstGeom prst="roundRect">
            <a:avLst>
              <a:gd name="adj" fmla="val 15902"/>
            </a:avLst>
          </a:prstGeom>
          <a:solidFill>
            <a:schemeClr val="bg1"/>
          </a:solidFill>
          <a:ln>
            <a:noFill/>
          </a:ln>
          <a:effectLst>
            <a:outerShdw blurRad="152400" sx="102000" sy="102000" algn="c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B84E6B0-66F4-4CCB-9EEC-E661CD6245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0609" y="3951584"/>
            <a:ext cx="4493257" cy="31778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431313B-0036-403C-874F-8AE3B5CF303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73" b="82004"/>
          <a:stretch/>
        </p:blipFill>
        <p:spPr>
          <a:xfrm>
            <a:off x="8720448" y="-136349"/>
            <a:ext cx="1715729" cy="1234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984D61-7F67-4540-82BC-CE6E9BC08D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0222" y="72580"/>
            <a:ext cx="1113112" cy="11131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959060-2499-4CA4-BED8-B00D625981F1}"/>
              </a:ext>
            </a:extLst>
          </p:cNvPr>
          <p:cNvSpPr/>
          <p:nvPr/>
        </p:nvSpPr>
        <p:spPr>
          <a:xfrm>
            <a:off x="3880906" y="323955"/>
            <a:ext cx="4430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Lưu ý khi trình bày</a:t>
            </a:r>
          </a:p>
        </p:txBody>
      </p:sp>
      <p:pic>
        <p:nvPicPr>
          <p:cNvPr id="18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DB278F43-2683-477E-8956-B53AC7270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532" b="54556"/>
          <a:stretch/>
        </p:blipFill>
        <p:spPr bwMode="auto">
          <a:xfrm>
            <a:off x="2837157" y="1982243"/>
            <a:ext cx="6909811" cy="310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A4351A7-0CF9-45EB-9872-6F09A764F112}"/>
              </a:ext>
            </a:extLst>
          </p:cNvPr>
          <p:cNvCxnSpPr/>
          <p:nvPr/>
        </p:nvCxnSpPr>
        <p:spPr>
          <a:xfrm>
            <a:off x="2931692" y="1868796"/>
            <a:ext cx="227184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607B2C-D1BC-4396-A5BE-3393C83B5772}"/>
              </a:ext>
            </a:extLst>
          </p:cNvPr>
          <p:cNvSpPr/>
          <p:nvPr/>
        </p:nvSpPr>
        <p:spPr>
          <a:xfrm>
            <a:off x="3115665" y="1436919"/>
            <a:ext cx="18633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A00F404-DE2B-444D-A06D-8E42484874A4}"/>
              </a:ext>
            </a:extLst>
          </p:cNvPr>
          <p:cNvSpPr/>
          <p:nvPr/>
        </p:nvSpPr>
        <p:spPr>
          <a:xfrm>
            <a:off x="2931692" y="2027374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FE067C8-77AF-440D-9EED-96CF5A011AC9}"/>
              </a:ext>
            </a:extLst>
          </p:cNvPr>
          <p:cNvSpPr/>
          <p:nvPr/>
        </p:nvSpPr>
        <p:spPr>
          <a:xfrm>
            <a:off x="3691536" y="2026941"/>
            <a:ext cx="756000" cy="756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E408EC-283D-4DEC-ABC9-303F399DB59E}"/>
              </a:ext>
            </a:extLst>
          </p:cNvPr>
          <p:cNvSpPr txBox="1"/>
          <p:nvPr/>
        </p:nvSpPr>
        <p:spPr>
          <a:xfrm>
            <a:off x="4459262" y="2404941"/>
            <a:ext cx="3756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HP001 4 hàng" panose="020B0603050302020204" pitchFamily="34" charset="0"/>
              </a:rPr>
              <a:t>Bác xà cừ </a:t>
            </a:r>
            <a:r>
              <a:rPr lang="el-GR" sz="3200" b="1">
                <a:latin typeface="HP001 4 hàng" panose="020B0603050302020204" pitchFamily="34" charset="0"/>
              </a:rPr>
              <a:t>νΰΩ </a:t>
            </a:r>
            <a:r>
              <a:rPr lang="en-US" sz="3200" b="1">
                <a:latin typeface="HP001 4 hàng" panose="020B0603050302020204" pitchFamily="34" charset="0"/>
              </a:rPr>
              <a:t>cao</a:t>
            </a:r>
            <a:endParaRPr lang="en-US" sz="3200" b="1" dirty="0" err="1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69208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 animBg="1"/>
      <p:bldP spid="22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A46CA43D-F9F8-4B5E-BAA4-6EC9D43EEEE7}"/>
              </a:ext>
            </a:extLst>
          </p:cNvPr>
          <p:cNvGrpSpPr/>
          <p:nvPr/>
        </p:nvGrpSpPr>
        <p:grpSpPr>
          <a:xfrm>
            <a:off x="310576" y="456833"/>
            <a:ext cx="11714745" cy="5608494"/>
            <a:chOff x="1254803" y="1501448"/>
            <a:chExt cx="10082234" cy="2489152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79FFB50E-06FA-456E-96C3-46C773546F63}"/>
                </a:ext>
              </a:extLst>
            </p:cNvPr>
            <p:cNvSpPr/>
            <p:nvPr/>
          </p:nvSpPr>
          <p:spPr>
            <a:xfrm>
              <a:off x="1254803" y="1501448"/>
              <a:ext cx="10082234" cy="248915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5" name="Rectangle 4">
              <a:extLst>
                <a:ext uri="{FF2B5EF4-FFF2-40B4-BE49-F238E27FC236}">
                  <a16:creationId xmlns:a16="http://schemas.microsoft.com/office/drawing/2014/main" id="{147AA30A-676E-4DC7-964A-A5CF17E6C72E}"/>
                </a:ext>
              </a:extLst>
            </p:cNvPr>
            <p:cNvSpPr/>
            <p:nvPr/>
          </p:nvSpPr>
          <p:spPr>
            <a:xfrm>
              <a:off x="1440342" y="1607242"/>
              <a:ext cx="9723515" cy="2275542"/>
            </a:xfrm>
            <a:prstGeom prst="roundRect">
              <a:avLst>
                <a:gd name="adj" fmla="val 50000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3DB13E6F-53E5-4D9A-A233-4E0B0D093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718" y="4366631"/>
            <a:ext cx="3262755" cy="326275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4929F6B-9B2C-4318-8ADF-0D719E27F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722" y="4919947"/>
            <a:ext cx="2499277" cy="24992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172E0A-6D76-4813-8DE8-D48EC16F7A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6091" y="589385"/>
            <a:ext cx="1098934" cy="10989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BF57A7-07C2-4655-885A-B4E31585042F}"/>
              </a:ext>
            </a:extLst>
          </p:cNvPr>
          <p:cNvSpPr/>
          <p:nvPr/>
        </p:nvSpPr>
        <p:spPr>
          <a:xfrm>
            <a:off x="3551719" y="718796"/>
            <a:ext cx="51635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Lưu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ý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về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tư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thế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ngồi</a:t>
            </a: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600" b="0" i="0" u="sng" strike="noStrike" kern="1200" cap="none" spc="0" normalizeH="0" baseline="0" noProof="0" dirty="0" err="1">
                <a:ln>
                  <a:noFill/>
                </a:ln>
                <a:solidFill>
                  <a:srgbClr val="E53238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E53238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1" name="Rectangular Callout 8">
            <a:extLst>
              <a:ext uri="{FF2B5EF4-FFF2-40B4-BE49-F238E27FC236}">
                <a16:creationId xmlns:a16="http://schemas.microsoft.com/office/drawing/2014/main" id="{5D5B96EA-3527-4640-9873-64D4DFD79869}"/>
              </a:ext>
            </a:extLst>
          </p:cNvPr>
          <p:cNvSpPr/>
          <p:nvPr/>
        </p:nvSpPr>
        <p:spPr>
          <a:xfrm>
            <a:off x="1100292" y="2153444"/>
            <a:ext cx="3998562" cy="1034470"/>
          </a:xfrm>
          <a:prstGeom prst="wedgeRectCallout">
            <a:avLst>
              <a:gd name="adj1" fmla="val 40795"/>
              <a:gd name="adj2" fmla="val 86851"/>
            </a:avLst>
          </a:prstGeom>
          <a:solidFill>
            <a:srgbClr val="FFC000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trí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ular Callout 10">
            <a:extLst>
              <a:ext uri="{FF2B5EF4-FFF2-40B4-BE49-F238E27FC236}">
                <a16:creationId xmlns:a16="http://schemas.microsoft.com/office/drawing/2014/main" id="{0C114BAB-EBCB-44DA-984E-BA5D307F6DA5}"/>
              </a:ext>
            </a:extLst>
          </p:cNvPr>
          <p:cNvSpPr/>
          <p:nvPr/>
        </p:nvSpPr>
        <p:spPr>
          <a:xfrm>
            <a:off x="6167949" y="1660198"/>
            <a:ext cx="4370522" cy="907116"/>
          </a:xfrm>
          <a:prstGeom prst="wedgeRectCallout">
            <a:avLst>
              <a:gd name="adj1" fmla="val -63541"/>
              <a:gd name="adj2" fmla="val 136012"/>
            </a:avLst>
          </a:prstGeom>
          <a:solidFill>
            <a:srgbClr val="E1F2F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mắt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25 – 30cm</a:t>
            </a:r>
          </a:p>
        </p:txBody>
      </p:sp>
      <p:sp>
        <p:nvSpPr>
          <p:cNvPr id="13" name="Rectangular Callout 11">
            <a:extLst>
              <a:ext uri="{FF2B5EF4-FFF2-40B4-BE49-F238E27FC236}">
                <a16:creationId xmlns:a16="http://schemas.microsoft.com/office/drawing/2014/main" id="{6D2EA8B3-C8DF-40F3-923C-43F71CFFE80A}"/>
              </a:ext>
            </a:extLst>
          </p:cNvPr>
          <p:cNvSpPr/>
          <p:nvPr/>
        </p:nvSpPr>
        <p:spPr>
          <a:xfrm>
            <a:off x="7346397" y="2856700"/>
            <a:ext cx="4184541" cy="1047742"/>
          </a:xfrm>
          <a:prstGeom prst="wedgeRectCallout">
            <a:avLst>
              <a:gd name="adj1" fmla="val -56759"/>
              <a:gd name="adj2" fmla="val 98155"/>
            </a:avLst>
          </a:prstGeom>
          <a:solidFill>
            <a:srgbClr val="70AD47">
              <a:lumMod val="40000"/>
              <a:lumOff val="6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cầm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, 1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trang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vở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16696ABE-9B5A-4DA8-B264-624C997E43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4373812" y="3384927"/>
            <a:ext cx="2988675" cy="346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333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431</Words>
  <Application>Microsoft Office PowerPoint</Application>
  <PresentationFormat>Widescreen</PresentationFormat>
  <Paragraphs>88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宋体</vt:lpstr>
      <vt:lpstr>Arial</vt:lpstr>
      <vt:lpstr>Arial-Rounded</vt:lpstr>
      <vt:lpstr>Baloo</vt:lpstr>
      <vt:lpstr>Calibri</vt:lpstr>
      <vt:lpstr>等线</vt:lpstr>
      <vt:lpstr>HP001 4 hàng</vt:lpstr>
      <vt:lpstr>Nunito black</vt:lpstr>
      <vt:lpstr>Pattaya</vt:lpstr>
      <vt:lpstr>字魂70号-灵悦黑体</vt:lpstr>
      <vt:lpstr>小宝贝儿拼音体</vt:lpstr>
      <vt:lpstr>萝莉体 第二版</vt:lpstr>
      <vt:lpstr>1_Office Theme</vt:lpstr>
      <vt:lpstr>3_Office 主题​​</vt:lpstr>
      <vt:lpstr>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2022-08-30T23:57:02Z</dcterms:created>
  <dcterms:modified xsi:type="dcterms:W3CDTF">2022-12-16T09:49:59Z</dcterms:modified>
</cp:coreProperties>
</file>