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1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322" r:id="rId16"/>
    <p:sldId id="2637" r:id="rId17"/>
    <p:sldId id="2638" r:id="rId18"/>
    <p:sldId id="263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350" y="2859277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FE213C-9AB3-425A-AC85-32E94EF00A71}"/>
              </a:ext>
            </a:extLst>
          </p:cNvPr>
          <p:cNvSpPr/>
          <p:nvPr/>
        </p:nvSpPr>
        <p:spPr>
          <a:xfrm>
            <a:off x="601472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E49FD7-4A5B-419F-851B-538692C1A956}"/>
              </a:ext>
            </a:extLst>
          </p:cNvPr>
          <p:cNvSpPr/>
          <p:nvPr/>
        </p:nvSpPr>
        <p:spPr>
          <a:xfrm>
            <a:off x="839216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FEDAEC-A48B-4D6C-839B-A9C8E9E960B0}"/>
              </a:ext>
            </a:extLst>
          </p:cNvPr>
          <p:cNvSpPr/>
          <p:nvPr/>
        </p:nvSpPr>
        <p:spPr>
          <a:xfrm>
            <a:off x="10393680" y="3906520"/>
            <a:ext cx="1382872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7411" y="3716943"/>
            <a:ext cx="447718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132" y="3867283"/>
            <a:ext cx="52421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472</Words>
  <Application>Microsoft Office PowerPoint</Application>
  <PresentationFormat>Widescreen</PresentationFormat>
  <Paragraphs>75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Gloria Hallelujah</vt:lpstr>
      <vt:lpstr>HP001 4 hàng</vt:lpstr>
      <vt:lpstr>字魂70号-灵悦黑体</vt:lpstr>
      <vt:lpstr>方正卡通简体</vt:lpstr>
      <vt:lpstr>第一PPT，www.1ppt.com</vt:lpstr>
      <vt:lpstr>1_第一PPT，www.1ppt.com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2022-08-15T07:39:11Z</dcterms:created>
  <dcterms:modified xsi:type="dcterms:W3CDTF">2022-11-11T08:45:16Z</dcterms:modified>
</cp:coreProperties>
</file>