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63" r:id="rId3"/>
    <p:sldId id="265" r:id="rId4"/>
    <p:sldId id="287" r:id="rId5"/>
    <p:sldId id="291" r:id="rId6"/>
    <p:sldId id="292" r:id="rId7"/>
    <p:sldId id="294" r:id="rId8"/>
    <p:sldId id="2710" r:id="rId9"/>
    <p:sldId id="296" r:id="rId10"/>
    <p:sldId id="297" r:id="rId11"/>
    <p:sldId id="293" r:id="rId12"/>
    <p:sldId id="298" r:id="rId13"/>
    <p:sldId id="2711" r:id="rId14"/>
    <p:sldId id="2712" r:id="rId15"/>
    <p:sldId id="2709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343</Words>
  <Application>Microsoft Office PowerPoint</Application>
  <PresentationFormat>Widescreen</PresentationFormat>
  <Paragraphs>65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Arial-Rounded</vt:lpstr>
      <vt:lpstr>Calibri</vt:lpstr>
      <vt:lpstr>等线</vt:lpstr>
      <vt:lpstr>等线 Light</vt:lpstr>
      <vt:lpstr>FZHei-B01S</vt:lpstr>
      <vt:lpstr>Pacifico</vt:lpstr>
      <vt:lpstr>Pattaya</vt:lpstr>
      <vt:lpstr>Times New Roman</vt:lpstr>
      <vt:lpstr>华康POP2体W9(P)</vt:lpstr>
      <vt:lpstr>字魂52号-阿开漫画体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2022-08-31T03:16:51Z</dcterms:created>
  <dcterms:modified xsi:type="dcterms:W3CDTF">2022-12-16T09:50:35Z</dcterms:modified>
</cp:coreProperties>
</file>