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Lst>
  <p:notesMasterIdLst>
    <p:notesMasterId r:id="rId31"/>
  </p:notesMasterIdLst>
  <p:sldIdLst>
    <p:sldId id="2735" r:id="rId5"/>
    <p:sldId id="324" r:id="rId6"/>
    <p:sldId id="257" r:id="rId7"/>
    <p:sldId id="294" r:id="rId8"/>
    <p:sldId id="306" r:id="rId9"/>
    <p:sldId id="558" r:id="rId10"/>
    <p:sldId id="2726" r:id="rId11"/>
    <p:sldId id="2737" r:id="rId12"/>
    <p:sldId id="2751" r:id="rId13"/>
    <p:sldId id="298" r:id="rId14"/>
    <p:sldId id="2734" r:id="rId15"/>
    <p:sldId id="2745" r:id="rId16"/>
    <p:sldId id="2746" r:id="rId17"/>
    <p:sldId id="559" r:id="rId18"/>
    <p:sldId id="2747" r:id="rId19"/>
    <p:sldId id="2748" r:id="rId20"/>
    <p:sldId id="2730" r:id="rId21"/>
    <p:sldId id="2749" r:id="rId22"/>
    <p:sldId id="2738" r:id="rId23"/>
    <p:sldId id="273" r:id="rId24"/>
    <p:sldId id="2744" r:id="rId25"/>
    <p:sldId id="262" r:id="rId26"/>
    <p:sldId id="279" r:id="rId27"/>
    <p:sldId id="278" r:id="rId28"/>
    <p:sldId id="2750" r:id="rId29"/>
    <p:sldId id="5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2023/12/15</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15/12/2023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gif"/><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8.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76.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58.png"/><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63.png"/><Relationship Id="rId26" Type="http://schemas.openxmlformats.org/officeDocument/2006/relationships/image" Target="../media/image66.png"/><Relationship Id="rId3" Type="http://schemas.openxmlformats.org/officeDocument/2006/relationships/audio" Target="../media/audio2.wav"/><Relationship Id="rId21"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51.png"/><Relationship Id="rId17" Type="http://schemas.openxmlformats.org/officeDocument/2006/relationships/image" Target="../media/image62.png"/><Relationship Id="rId25"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4.png"/><Relationship Id="rId1" Type="http://schemas.openxmlformats.org/officeDocument/2006/relationships/slideLayout" Target="../slideLayouts/slideLayout76.xml"/><Relationship Id="rId6" Type="http://schemas.openxmlformats.org/officeDocument/2006/relationships/image" Target="../media/image59.png"/><Relationship Id="rId11" Type="http://schemas.openxmlformats.org/officeDocument/2006/relationships/image" Target="../media/image50.png"/><Relationship Id="rId24" Type="http://schemas.openxmlformats.org/officeDocument/2006/relationships/slide" Target="slide22.xml"/><Relationship Id="rId5" Type="http://schemas.openxmlformats.org/officeDocument/2006/relationships/image" Target="../media/image47.png"/><Relationship Id="rId15" Type="http://schemas.openxmlformats.org/officeDocument/2006/relationships/slide" Target="slide23.xml"/><Relationship Id="rId23" Type="http://schemas.openxmlformats.org/officeDocument/2006/relationships/image" Target="../media/image57.png"/><Relationship Id="rId28"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46.jpeg"/><Relationship Id="rId9" Type="http://schemas.openxmlformats.org/officeDocument/2006/relationships/image" Target="../media/image49.png"/><Relationship Id="rId14" Type="http://schemas.openxmlformats.org/officeDocument/2006/relationships/slide" Target="slide24.xml"/><Relationship Id="rId22" Type="http://schemas.openxmlformats.org/officeDocument/2006/relationships/image" Target="../media/image56.png"/><Relationship Id="rId27"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1.xml"/><Relationship Id="rId4" Type="http://schemas.openxmlformats.org/officeDocument/2006/relationships/image" Target="../media/image46.jpe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1.xml"/><Relationship Id="rId4" Type="http://schemas.openxmlformats.org/officeDocument/2006/relationships/image" Target="../media/image46.jpe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6.jpeg"/><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notesSlide" Target="../notesSlides/notesSlide11.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14" name="Straight Connector 13">
            <a:extLst>
              <a:ext uri="{FF2B5EF4-FFF2-40B4-BE49-F238E27FC236}">
                <a16:creationId xmlns:a16="http://schemas.microsoft.com/office/drawing/2014/main" id="{4315B537-B972-452C-B898-63B29A9C5D56}"/>
              </a:ext>
            </a:extLst>
          </p:cNvPr>
          <p:cNvCxnSpPr/>
          <p:nvPr/>
        </p:nvCxnSpPr>
        <p:spPr>
          <a:xfrm flipV="1">
            <a:off x="1971675" y="1593273"/>
            <a:ext cx="409630" cy="95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25"/>
                                        </p:tgtEl>
                                      </p:cBhvr>
                                    </p:cmd>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64</TotalTime>
  <Words>561</Words>
  <Application>Microsoft Office PowerPoint</Application>
  <PresentationFormat>Widescreen</PresentationFormat>
  <Paragraphs>67</Paragraphs>
  <Slides>26</Slides>
  <Notes>11</Notes>
  <HiddenSlides>0</HiddenSlides>
  <MMClips>6</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微软雅黑</vt:lpstr>
      <vt:lpstr>宋体</vt:lpstr>
      <vt:lpstr>.VnBlack</vt:lpstr>
      <vt:lpstr>Arial</vt:lpstr>
      <vt:lpstr>Arial-Rounded</vt:lpstr>
      <vt:lpstr>Calibri</vt:lpstr>
      <vt:lpstr>Calibri Light</vt:lpstr>
      <vt:lpstr>等线</vt:lpstr>
      <vt:lpstr>等线 Light</vt:lpstr>
      <vt:lpstr>Times New Roman</vt:lpstr>
      <vt:lpstr>方正卡通简体</vt:lpstr>
      <vt:lpstr>方正清刻本悦宋简体</vt:lpstr>
      <vt:lpstr>office</vt:lpstr>
      <vt:lpstr>1_第一PPT，www.1ppt.com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2022-09-02T04:10:45Z</dcterms:created>
  <dcterms:modified xsi:type="dcterms:W3CDTF">2023-12-15T05:05:53Z</dcterms:modified>
</cp:coreProperties>
</file>