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theme/themeOverride3.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4.xml" ContentType="application/vnd.openxmlformats-officedocument.themeOverride+xml"/>
  <Override PartName="/ppt/notesSlides/notesSlide6.xml" ContentType="application/vnd.openxmlformats-officedocument.presentationml.notesSlide+xml"/>
  <Override PartName="/ppt/theme/themeOverride5.xml" ContentType="application/vnd.openxmlformats-officedocument.themeOverride+xml"/>
  <Override PartName="/ppt/notesSlides/notesSlide7.xml" ContentType="application/vnd.openxmlformats-officedocument.presentationml.notesSlide+xml"/>
  <Override PartName="/ppt/theme/themeOverride6.xml" ContentType="application/vnd.openxmlformats-officedocument.themeOverride+xml"/>
  <Override PartName="/ppt/notesSlides/notesSlide8.xml" ContentType="application/vnd.openxmlformats-officedocument.presentationml.notesSlide+xml"/>
  <Override PartName="/ppt/theme/themeOverride7.xml" ContentType="application/vnd.openxmlformats-officedocument.themeOverride+xml"/>
  <Override PartName="/ppt/notesSlides/notesSlide9.xml" ContentType="application/vnd.openxmlformats-officedocument.presentationml.notesSlide+xml"/>
  <Override PartName="/ppt/theme/themeOverride8.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heme/themeOverride9.xml" ContentType="application/vnd.openxmlformats-officedocument.themeOverr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Lst>
  <p:notesMasterIdLst>
    <p:notesMasterId r:id="rId15"/>
  </p:notesMasterIdLst>
  <p:sldIdLst>
    <p:sldId id="257" r:id="rId3"/>
    <p:sldId id="11699" r:id="rId4"/>
    <p:sldId id="732" r:id="rId5"/>
    <p:sldId id="318" r:id="rId6"/>
    <p:sldId id="286" r:id="rId7"/>
    <p:sldId id="11700" r:id="rId8"/>
    <p:sldId id="11701" r:id="rId9"/>
    <p:sldId id="11702" r:id="rId10"/>
    <p:sldId id="11703" r:id="rId11"/>
    <p:sldId id="11704" r:id="rId12"/>
    <p:sldId id="281" r:id="rId13"/>
    <p:sldId id="263"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3" d="100"/>
          <a:sy n="73" d="100"/>
        </p:scale>
        <p:origin x="78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B236A0-770D-4787-A568-65387D3BCD7E}" type="datetimeFigureOut">
              <a:rPr lang="en-US" smtClean="0"/>
              <a:t>15/12/2023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DDC7C0-DC09-406E-8AC9-2DBBFEBBA743}" type="slidenum">
              <a:rPr lang="en-US" smtClean="0"/>
              <a:t>‹#›</a:t>
            </a:fld>
            <a:endParaRPr lang="en-US"/>
          </a:p>
        </p:txBody>
      </p:sp>
    </p:spTree>
    <p:extLst>
      <p:ext uri="{BB962C8B-B14F-4D97-AF65-F5344CB8AC3E}">
        <p14:creationId xmlns:p14="http://schemas.microsoft.com/office/powerpoint/2010/main" val="36985293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EFA7B-CCC0-4224-AC5E-7F50C4A8F78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442877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EFA7B-CCC0-4224-AC5E-7F50C4A8F78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357501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EFA7B-CCC0-4224-AC5E-7F50C4A8F78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107285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EFA7B-CCC0-4224-AC5E-7F50C4A8F78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4251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EFA7B-CCC0-4224-AC5E-7F50C4A8F78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182260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EB1757-8956-4EB9-A61B-2BB94BC071D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654103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66741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EFA7B-CCC0-4224-AC5E-7F50C4A8F78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180963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EFA7B-CCC0-4224-AC5E-7F50C4A8F78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69990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EFA7B-CCC0-4224-AC5E-7F50C4A8F78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156219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EB1757-8956-4EB9-A61B-2BB94BC071D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686183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EFA7B-CCC0-4224-AC5E-7F50C4A8F78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665371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74CEC77-8D02-4094-9406-11FD9CD8BAA5}"/>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BDF5336-FD11-48A4-BD44-88157F49BC9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17654B47-4F7D-4554-9F16-B6AB98A3374A}"/>
              </a:ext>
            </a:extLst>
          </p:cNvPr>
          <p:cNvSpPr>
            <a:spLocks noGrp="1"/>
          </p:cNvSpPr>
          <p:nvPr>
            <p:ph type="dt" sz="half" idx="10"/>
          </p:nvPr>
        </p:nvSpPr>
        <p:spPr/>
        <p:txBody>
          <a:bodyPr/>
          <a:lstStyle/>
          <a:p>
            <a:fld id="{172D372F-F3DD-46B9-811E-93395687684C}" type="datetimeFigureOut">
              <a:rPr lang="zh-CN" altLang="en-US" smtClean="0"/>
              <a:t>2023/12/15</a:t>
            </a:fld>
            <a:endParaRPr lang="zh-CN" altLang="en-US"/>
          </a:p>
        </p:txBody>
      </p:sp>
      <p:sp>
        <p:nvSpPr>
          <p:cNvPr id="5" name="页脚占位符 4">
            <a:extLst>
              <a:ext uri="{FF2B5EF4-FFF2-40B4-BE49-F238E27FC236}">
                <a16:creationId xmlns:a16="http://schemas.microsoft.com/office/drawing/2014/main" id="{5E750D96-BB70-44D4-A95B-AE00CE19667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C39D51C-2CC1-4A63-87E8-7685BF11F018}"/>
              </a:ext>
            </a:extLst>
          </p:cNvPr>
          <p:cNvSpPr>
            <a:spLocks noGrp="1"/>
          </p:cNvSpPr>
          <p:nvPr>
            <p:ph type="sldNum" sz="quarter" idx="12"/>
          </p:nvPr>
        </p:nvSpPr>
        <p:spPr/>
        <p:txBody>
          <a:bodyPr/>
          <a:lstStyle/>
          <a:p>
            <a:fld id="{336441F3-E5CE-4235-8990-876DE33DE314}" type="slidenum">
              <a:rPr lang="zh-CN" altLang="en-US" smtClean="0"/>
              <a:t>‹#›</a:t>
            </a:fld>
            <a:endParaRPr lang="zh-CN" altLang="en-US"/>
          </a:p>
        </p:txBody>
      </p:sp>
    </p:spTree>
    <p:extLst>
      <p:ext uri="{BB962C8B-B14F-4D97-AF65-F5344CB8AC3E}">
        <p14:creationId xmlns:p14="http://schemas.microsoft.com/office/powerpoint/2010/main" val="159938359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FA9F7A5-B116-4E26-8222-469E1F42E12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B11DD64-FBE4-49DE-9228-F76DE3E6E27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1A07EA6-E2DC-4451-8929-93A53E1A0CF8}"/>
              </a:ext>
            </a:extLst>
          </p:cNvPr>
          <p:cNvSpPr>
            <a:spLocks noGrp="1"/>
          </p:cNvSpPr>
          <p:nvPr>
            <p:ph type="dt" sz="half" idx="10"/>
          </p:nvPr>
        </p:nvSpPr>
        <p:spPr/>
        <p:txBody>
          <a:bodyPr/>
          <a:lstStyle/>
          <a:p>
            <a:fld id="{172D372F-F3DD-46B9-811E-93395687684C}" type="datetimeFigureOut">
              <a:rPr lang="zh-CN" altLang="en-US" smtClean="0"/>
              <a:t>2023/12/15</a:t>
            </a:fld>
            <a:endParaRPr lang="zh-CN" altLang="en-US"/>
          </a:p>
        </p:txBody>
      </p:sp>
      <p:sp>
        <p:nvSpPr>
          <p:cNvPr id="5" name="页脚占位符 4">
            <a:extLst>
              <a:ext uri="{FF2B5EF4-FFF2-40B4-BE49-F238E27FC236}">
                <a16:creationId xmlns:a16="http://schemas.microsoft.com/office/drawing/2014/main" id="{94736548-CA9B-4949-A563-56D1E802B6E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FAA6439-A42A-4862-8E53-46CF44A24AE5}"/>
              </a:ext>
            </a:extLst>
          </p:cNvPr>
          <p:cNvSpPr>
            <a:spLocks noGrp="1"/>
          </p:cNvSpPr>
          <p:nvPr>
            <p:ph type="sldNum" sz="quarter" idx="12"/>
          </p:nvPr>
        </p:nvSpPr>
        <p:spPr/>
        <p:txBody>
          <a:bodyPr/>
          <a:lstStyle/>
          <a:p>
            <a:fld id="{336441F3-E5CE-4235-8990-876DE33DE314}" type="slidenum">
              <a:rPr lang="zh-CN" altLang="en-US" smtClean="0"/>
              <a:t>‹#›</a:t>
            </a:fld>
            <a:endParaRPr lang="zh-CN" altLang="en-US"/>
          </a:p>
        </p:txBody>
      </p:sp>
    </p:spTree>
    <p:extLst>
      <p:ext uri="{BB962C8B-B14F-4D97-AF65-F5344CB8AC3E}">
        <p14:creationId xmlns:p14="http://schemas.microsoft.com/office/powerpoint/2010/main" val="382058345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DC05E32-A527-4EF7-8EE5-73AC451CE2D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0C61748-60FD-4FD9-B76F-FF0852C668FA}"/>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6763B4D-B77A-4154-BFAF-2E3CCC394D86}"/>
              </a:ext>
            </a:extLst>
          </p:cNvPr>
          <p:cNvSpPr>
            <a:spLocks noGrp="1"/>
          </p:cNvSpPr>
          <p:nvPr>
            <p:ph type="dt" sz="half" idx="10"/>
          </p:nvPr>
        </p:nvSpPr>
        <p:spPr/>
        <p:txBody>
          <a:bodyPr/>
          <a:lstStyle/>
          <a:p>
            <a:fld id="{172D372F-F3DD-46B9-811E-93395687684C}" type="datetimeFigureOut">
              <a:rPr lang="zh-CN" altLang="en-US" smtClean="0"/>
              <a:t>2023/12/15</a:t>
            </a:fld>
            <a:endParaRPr lang="zh-CN" altLang="en-US"/>
          </a:p>
        </p:txBody>
      </p:sp>
      <p:sp>
        <p:nvSpPr>
          <p:cNvPr id="5" name="页脚占位符 4">
            <a:extLst>
              <a:ext uri="{FF2B5EF4-FFF2-40B4-BE49-F238E27FC236}">
                <a16:creationId xmlns:a16="http://schemas.microsoft.com/office/drawing/2014/main" id="{86CE9021-1921-4278-B023-726ABE0A87A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5421848-43DB-439E-9813-01B50D84B97F}"/>
              </a:ext>
            </a:extLst>
          </p:cNvPr>
          <p:cNvSpPr>
            <a:spLocks noGrp="1"/>
          </p:cNvSpPr>
          <p:nvPr>
            <p:ph type="sldNum" sz="quarter" idx="12"/>
          </p:nvPr>
        </p:nvSpPr>
        <p:spPr/>
        <p:txBody>
          <a:bodyPr/>
          <a:lstStyle/>
          <a:p>
            <a:fld id="{336441F3-E5CE-4235-8990-876DE33DE314}" type="slidenum">
              <a:rPr lang="zh-CN" altLang="en-US" smtClean="0"/>
              <a:t>‹#›</a:t>
            </a:fld>
            <a:endParaRPr lang="zh-CN" altLang="en-US"/>
          </a:p>
        </p:txBody>
      </p:sp>
    </p:spTree>
    <p:extLst>
      <p:ext uri="{BB962C8B-B14F-4D97-AF65-F5344CB8AC3E}">
        <p14:creationId xmlns:p14="http://schemas.microsoft.com/office/powerpoint/2010/main" val="76361346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61_Title Slide">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7179153" y="2002017"/>
            <a:ext cx="3242691" cy="3236286"/>
          </a:xfrm>
          <a:custGeom>
            <a:avLst/>
            <a:gdLst>
              <a:gd name="connsiteX0" fmla="*/ 1613874 w 3242691"/>
              <a:gd name="connsiteY0" fmla="*/ 732220 h 3236286"/>
              <a:gd name="connsiteX1" fmla="*/ 1144229 w 3242691"/>
              <a:gd name="connsiteY1" fmla="*/ 939291 h 3236286"/>
              <a:gd name="connsiteX2" fmla="*/ 967044 w 3242691"/>
              <a:gd name="connsiteY2" fmla="*/ 1624547 h 3236286"/>
              <a:gd name="connsiteX3" fmla="*/ 1143161 w 3242691"/>
              <a:gd name="connsiteY3" fmla="*/ 2305533 h 3236286"/>
              <a:gd name="connsiteX4" fmla="*/ 1622413 w 3242691"/>
              <a:gd name="connsiteY4" fmla="*/ 2512604 h 3236286"/>
              <a:gd name="connsiteX5" fmla="*/ 2104867 w 3242691"/>
              <a:gd name="connsiteY5" fmla="*/ 2309803 h 3236286"/>
              <a:gd name="connsiteX6" fmla="*/ 2275648 w 3242691"/>
              <a:gd name="connsiteY6" fmla="*/ 1581852 h 3236286"/>
              <a:gd name="connsiteX7" fmla="*/ 2097396 w 3242691"/>
              <a:gd name="connsiteY7" fmla="*/ 936089 h 3236286"/>
              <a:gd name="connsiteX8" fmla="*/ 1613874 w 3242691"/>
              <a:gd name="connsiteY8" fmla="*/ 732220 h 3236286"/>
              <a:gd name="connsiteX9" fmla="*/ 1616009 w 3242691"/>
              <a:gd name="connsiteY9" fmla="*/ 0 h 3236286"/>
              <a:gd name="connsiteX10" fmla="*/ 2820010 w 3242691"/>
              <a:gd name="connsiteY10" fmla="*/ 419479 h 3236286"/>
              <a:gd name="connsiteX11" fmla="*/ 3242691 w 3242691"/>
              <a:gd name="connsiteY11" fmla="*/ 1594660 h 3236286"/>
              <a:gd name="connsiteX12" fmla="*/ 3058035 w 3242691"/>
              <a:gd name="connsiteY12" fmla="*/ 2494459 h 3236286"/>
              <a:gd name="connsiteX13" fmla="*/ 2524347 w 3242691"/>
              <a:gd name="connsiteY13" fmla="*/ 3040956 h 3236286"/>
              <a:gd name="connsiteX14" fmla="*/ 1654435 w 3242691"/>
              <a:gd name="connsiteY14" fmla="*/ 3236286 h 3236286"/>
              <a:gd name="connsiteX15" fmla="*/ 778118 w 3242691"/>
              <a:gd name="connsiteY15" fmla="*/ 3067640 h 3236286"/>
              <a:gd name="connsiteX16" fmla="*/ 215610 w 3242691"/>
              <a:gd name="connsiteY16" fmla="*/ 2533952 h 3236286"/>
              <a:gd name="connsiteX17" fmla="*/ 0 w 3242691"/>
              <a:gd name="connsiteY17" fmla="*/ 1620278 h 3236286"/>
              <a:gd name="connsiteX18" fmla="*/ 426952 w 3242691"/>
              <a:gd name="connsiteY18" fmla="*/ 426950 h 3236286"/>
              <a:gd name="connsiteX19" fmla="*/ 1616009 w 3242691"/>
              <a:gd name="connsiteY19" fmla="*/ 0 h 3236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42691" h="3236286">
                <a:moveTo>
                  <a:pt x="1613874" y="732220"/>
                </a:moveTo>
                <a:cubicBezTo>
                  <a:pt x="1418900" y="732220"/>
                  <a:pt x="1262351" y="801244"/>
                  <a:pt x="1144229" y="939291"/>
                </a:cubicBezTo>
                <a:cubicBezTo>
                  <a:pt x="1026106" y="1077338"/>
                  <a:pt x="967044" y="1305757"/>
                  <a:pt x="967044" y="1624547"/>
                </a:cubicBezTo>
                <a:cubicBezTo>
                  <a:pt x="967044" y="1940491"/>
                  <a:pt x="1025750" y="2167486"/>
                  <a:pt x="1143161" y="2305533"/>
                </a:cubicBezTo>
                <a:cubicBezTo>
                  <a:pt x="1260573" y="2443581"/>
                  <a:pt x="1420323" y="2512604"/>
                  <a:pt x="1622413" y="2512604"/>
                </a:cubicBezTo>
                <a:cubicBezTo>
                  <a:pt x="1830196" y="2512604"/>
                  <a:pt x="1991014" y="2445004"/>
                  <a:pt x="2104867" y="2309803"/>
                </a:cubicBezTo>
                <a:cubicBezTo>
                  <a:pt x="2218721" y="2174602"/>
                  <a:pt x="2275648" y="1931952"/>
                  <a:pt x="2275648" y="1581852"/>
                </a:cubicBezTo>
                <a:cubicBezTo>
                  <a:pt x="2275648" y="1287256"/>
                  <a:pt x="2216230" y="1072002"/>
                  <a:pt x="2097396" y="936089"/>
                </a:cubicBezTo>
                <a:cubicBezTo>
                  <a:pt x="1978561" y="800176"/>
                  <a:pt x="1817387" y="732220"/>
                  <a:pt x="1613874" y="732220"/>
                </a:cubicBezTo>
                <a:close/>
                <a:moveTo>
                  <a:pt x="1616009" y="0"/>
                </a:moveTo>
                <a:cubicBezTo>
                  <a:pt x="2136889" y="0"/>
                  <a:pt x="2538223" y="139826"/>
                  <a:pt x="2820010" y="419479"/>
                </a:cubicBezTo>
                <a:cubicBezTo>
                  <a:pt x="3101797" y="699131"/>
                  <a:pt x="3242691" y="1090858"/>
                  <a:pt x="3242691" y="1594660"/>
                </a:cubicBezTo>
                <a:cubicBezTo>
                  <a:pt x="3242691" y="1960415"/>
                  <a:pt x="3181139" y="2260348"/>
                  <a:pt x="3058035" y="2494459"/>
                </a:cubicBezTo>
                <a:cubicBezTo>
                  <a:pt x="2934931" y="2728570"/>
                  <a:pt x="2757035" y="2910736"/>
                  <a:pt x="2524347" y="3040956"/>
                </a:cubicBezTo>
                <a:cubicBezTo>
                  <a:pt x="2291659" y="3171176"/>
                  <a:pt x="2001687" y="3236286"/>
                  <a:pt x="1654435" y="3236286"/>
                </a:cubicBezTo>
                <a:cubicBezTo>
                  <a:pt x="1301489" y="3236286"/>
                  <a:pt x="1009383" y="3180071"/>
                  <a:pt x="778118" y="3067640"/>
                </a:cubicBezTo>
                <a:cubicBezTo>
                  <a:pt x="546854" y="2955210"/>
                  <a:pt x="359351" y="2777314"/>
                  <a:pt x="215610" y="2533952"/>
                </a:cubicBezTo>
                <a:cubicBezTo>
                  <a:pt x="71870" y="2290590"/>
                  <a:pt x="0" y="1986032"/>
                  <a:pt x="0" y="1620278"/>
                </a:cubicBezTo>
                <a:cubicBezTo>
                  <a:pt x="0" y="1109360"/>
                  <a:pt x="142317" y="711584"/>
                  <a:pt x="426952" y="426950"/>
                </a:cubicBezTo>
                <a:cubicBezTo>
                  <a:pt x="711585" y="142316"/>
                  <a:pt x="1107938" y="0"/>
                  <a:pt x="1616009" y="0"/>
                </a:cubicBezTo>
                <a:close/>
              </a:path>
            </a:pathLst>
          </a:custGeom>
        </p:spPr>
        <p:txBody>
          <a:bodyPr wrap="square">
            <a:noAutofit/>
          </a:bodyPr>
          <a:lstStyle/>
          <a:p>
            <a:endParaRPr lang="en-US"/>
          </a:p>
        </p:txBody>
      </p:sp>
    </p:spTree>
    <p:extLst>
      <p:ext uri="{BB962C8B-B14F-4D97-AF65-F5344CB8AC3E}">
        <p14:creationId xmlns:p14="http://schemas.microsoft.com/office/powerpoint/2010/main" val="33240848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98412351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30939844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52915796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44601320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19380507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27571515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27653652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CA2C5D-7606-4EA8-9574-FBA53B7B213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B58B103-9BBB-4D9E-B77F-29321CC682CC}"/>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4C0EE6A-28A9-4C70-A7D5-76BA627B244A}"/>
              </a:ext>
            </a:extLst>
          </p:cNvPr>
          <p:cNvSpPr>
            <a:spLocks noGrp="1"/>
          </p:cNvSpPr>
          <p:nvPr>
            <p:ph type="dt" sz="half" idx="10"/>
          </p:nvPr>
        </p:nvSpPr>
        <p:spPr/>
        <p:txBody>
          <a:bodyPr/>
          <a:lstStyle/>
          <a:p>
            <a:fld id="{172D372F-F3DD-46B9-811E-93395687684C}" type="datetimeFigureOut">
              <a:rPr lang="zh-CN" altLang="en-US" smtClean="0"/>
              <a:t>2023/12/15</a:t>
            </a:fld>
            <a:endParaRPr lang="zh-CN" altLang="en-US"/>
          </a:p>
        </p:txBody>
      </p:sp>
      <p:sp>
        <p:nvSpPr>
          <p:cNvPr id="5" name="页脚占位符 4">
            <a:extLst>
              <a:ext uri="{FF2B5EF4-FFF2-40B4-BE49-F238E27FC236}">
                <a16:creationId xmlns:a16="http://schemas.microsoft.com/office/drawing/2014/main" id="{458054DB-9F1A-40F4-A35C-11738FDE79B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7D883EE-1F4C-41A3-B40A-54AF784D3DAE}"/>
              </a:ext>
            </a:extLst>
          </p:cNvPr>
          <p:cNvSpPr>
            <a:spLocks noGrp="1"/>
          </p:cNvSpPr>
          <p:nvPr>
            <p:ph type="sldNum" sz="quarter" idx="12"/>
          </p:nvPr>
        </p:nvSpPr>
        <p:spPr/>
        <p:txBody>
          <a:bodyPr/>
          <a:lstStyle/>
          <a:p>
            <a:fld id="{336441F3-E5CE-4235-8990-876DE33DE314}" type="slidenum">
              <a:rPr lang="zh-CN" altLang="en-US" smtClean="0"/>
              <a:t>‹#›</a:t>
            </a:fld>
            <a:endParaRPr lang="zh-CN" altLang="en-US"/>
          </a:p>
        </p:txBody>
      </p:sp>
    </p:spTree>
    <p:extLst>
      <p:ext uri="{BB962C8B-B14F-4D97-AF65-F5344CB8AC3E}">
        <p14:creationId xmlns:p14="http://schemas.microsoft.com/office/powerpoint/2010/main" val="75067884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34967071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94570436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51177713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32779381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86288593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F5174A7-B722-4274-8D87-6795C2205586}"/>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7D0ACEF-DF96-41A6-8AD5-2390751DDD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E4DCD3AF-A2D6-4BEC-B28B-AAB3F98382A3}"/>
              </a:ext>
            </a:extLst>
          </p:cNvPr>
          <p:cNvSpPr>
            <a:spLocks noGrp="1"/>
          </p:cNvSpPr>
          <p:nvPr>
            <p:ph type="dt" sz="half" idx="10"/>
          </p:nvPr>
        </p:nvSpPr>
        <p:spPr/>
        <p:txBody>
          <a:bodyPr/>
          <a:lstStyle/>
          <a:p>
            <a:fld id="{172D372F-F3DD-46B9-811E-93395687684C}" type="datetimeFigureOut">
              <a:rPr lang="zh-CN" altLang="en-US" smtClean="0"/>
              <a:t>2023/12/15</a:t>
            </a:fld>
            <a:endParaRPr lang="zh-CN" altLang="en-US"/>
          </a:p>
        </p:txBody>
      </p:sp>
      <p:sp>
        <p:nvSpPr>
          <p:cNvPr id="5" name="页脚占位符 4">
            <a:extLst>
              <a:ext uri="{FF2B5EF4-FFF2-40B4-BE49-F238E27FC236}">
                <a16:creationId xmlns:a16="http://schemas.microsoft.com/office/drawing/2014/main" id="{78B1195D-8AE4-4FE6-A098-3B02877924A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9CC0C2F-95EA-402B-B498-F46E0F1E26FD}"/>
              </a:ext>
            </a:extLst>
          </p:cNvPr>
          <p:cNvSpPr>
            <a:spLocks noGrp="1"/>
          </p:cNvSpPr>
          <p:nvPr>
            <p:ph type="sldNum" sz="quarter" idx="12"/>
          </p:nvPr>
        </p:nvSpPr>
        <p:spPr/>
        <p:txBody>
          <a:bodyPr/>
          <a:lstStyle/>
          <a:p>
            <a:fld id="{336441F3-E5CE-4235-8990-876DE33DE314}" type="slidenum">
              <a:rPr lang="zh-CN" altLang="en-US" smtClean="0"/>
              <a:t>‹#›</a:t>
            </a:fld>
            <a:endParaRPr lang="zh-CN" altLang="en-US"/>
          </a:p>
        </p:txBody>
      </p:sp>
    </p:spTree>
    <p:extLst>
      <p:ext uri="{BB962C8B-B14F-4D97-AF65-F5344CB8AC3E}">
        <p14:creationId xmlns:p14="http://schemas.microsoft.com/office/powerpoint/2010/main" val="368531719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936E430-20EE-4920-AA67-85AD4C69BE6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24A486B-123C-4A1F-AA0F-025A830FC8B4}"/>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29BF16DA-8084-47E9-AADA-F1F8AEBFFB5C}"/>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5963371A-CFDA-4F9A-914E-FBDD4BB5AAE0}"/>
              </a:ext>
            </a:extLst>
          </p:cNvPr>
          <p:cNvSpPr>
            <a:spLocks noGrp="1"/>
          </p:cNvSpPr>
          <p:nvPr>
            <p:ph type="dt" sz="half" idx="10"/>
          </p:nvPr>
        </p:nvSpPr>
        <p:spPr/>
        <p:txBody>
          <a:bodyPr/>
          <a:lstStyle/>
          <a:p>
            <a:fld id="{172D372F-F3DD-46B9-811E-93395687684C}" type="datetimeFigureOut">
              <a:rPr lang="zh-CN" altLang="en-US" smtClean="0"/>
              <a:t>2023/12/15</a:t>
            </a:fld>
            <a:endParaRPr lang="zh-CN" altLang="en-US"/>
          </a:p>
        </p:txBody>
      </p:sp>
      <p:sp>
        <p:nvSpPr>
          <p:cNvPr id="6" name="页脚占位符 5">
            <a:extLst>
              <a:ext uri="{FF2B5EF4-FFF2-40B4-BE49-F238E27FC236}">
                <a16:creationId xmlns:a16="http://schemas.microsoft.com/office/drawing/2014/main" id="{A27CFF54-DE42-4742-A613-ACEDAB25424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2DF2B926-6BD7-4120-930D-FE2CD54A76BB}"/>
              </a:ext>
            </a:extLst>
          </p:cNvPr>
          <p:cNvSpPr>
            <a:spLocks noGrp="1"/>
          </p:cNvSpPr>
          <p:nvPr>
            <p:ph type="sldNum" sz="quarter" idx="12"/>
          </p:nvPr>
        </p:nvSpPr>
        <p:spPr/>
        <p:txBody>
          <a:bodyPr/>
          <a:lstStyle/>
          <a:p>
            <a:fld id="{336441F3-E5CE-4235-8990-876DE33DE314}" type="slidenum">
              <a:rPr lang="zh-CN" altLang="en-US" smtClean="0"/>
              <a:t>‹#›</a:t>
            </a:fld>
            <a:endParaRPr lang="zh-CN" altLang="en-US"/>
          </a:p>
        </p:txBody>
      </p:sp>
    </p:spTree>
    <p:extLst>
      <p:ext uri="{BB962C8B-B14F-4D97-AF65-F5344CB8AC3E}">
        <p14:creationId xmlns:p14="http://schemas.microsoft.com/office/powerpoint/2010/main" val="393999486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0AA8B4-5600-4AAC-9698-8B7733A5ACE6}"/>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3E80192-305D-4B8D-852F-0EC9537410E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32E6C4D7-CE9C-4D83-A639-8DC4E5B5CA4F}"/>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C47283EE-E871-4BA1-8FA1-858E1CABC5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8FF60DEB-1EA4-4977-83D4-2258A3D04557}"/>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A1C4C313-546B-4ED7-9FE2-BB3BBBE2623C}"/>
              </a:ext>
            </a:extLst>
          </p:cNvPr>
          <p:cNvSpPr>
            <a:spLocks noGrp="1"/>
          </p:cNvSpPr>
          <p:nvPr>
            <p:ph type="dt" sz="half" idx="10"/>
          </p:nvPr>
        </p:nvSpPr>
        <p:spPr/>
        <p:txBody>
          <a:bodyPr/>
          <a:lstStyle/>
          <a:p>
            <a:fld id="{172D372F-F3DD-46B9-811E-93395687684C}" type="datetimeFigureOut">
              <a:rPr lang="zh-CN" altLang="en-US" smtClean="0"/>
              <a:t>2023/12/15</a:t>
            </a:fld>
            <a:endParaRPr lang="zh-CN" altLang="en-US"/>
          </a:p>
        </p:txBody>
      </p:sp>
      <p:sp>
        <p:nvSpPr>
          <p:cNvPr id="8" name="页脚占位符 7">
            <a:extLst>
              <a:ext uri="{FF2B5EF4-FFF2-40B4-BE49-F238E27FC236}">
                <a16:creationId xmlns:a16="http://schemas.microsoft.com/office/drawing/2014/main" id="{132B05F6-06B1-4911-B834-B9C3D04332A5}"/>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D7973488-B51F-44F8-B530-F8B85E70F7ED}"/>
              </a:ext>
            </a:extLst>
          </p:cNvPr>
          <p:cNvSpPr>
            <a:spLocks noGrp="1"/>
          </p:cNvSpPr>
          <p:nvPr>
            <p:ph type="sldNum" sz="quarter" idx="12"/>
          </p:nvPr>
        </p:nvSpPr>
        <p:spPr/>
        <p:txBody>
          <a:bodyPr/>
          <a:lstStyle/>
          <a:p>
            <a:fld id="{336441F3-E5CE-4235-8990-876DE33DE314}" type="slidenum">
              <a:rPr lang="zh-CN" altLang="en-US" smtClean="0"/>
              <a:t>‹#›</a:t>
            </a:fld>
            <a:endParaRPr lang="zh-CN" altLang="en-US"/>
          </a:p>
        </p:txBody>
      </p:sp>
    </p:spTree>
    <p:extLst>
      <p:ext uri="{BB962C8B-B14F-4D97-AF65-F5344CB8AC3E}">
        <p14:creationId xmlns:p14="http://schemas.microsoft.com/office/powerpoint/2010/main" val="180913000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346A89-17CA-4E5F-A83F-81A31B3710E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C1F9596-0490-4953-BBD4-47CCF8C75F82}"/>
              </a:ext>
            </a:extLst>
          </p:cNvPr>
          <p:cNvSpPr>
            <a:spLocks noGrp="1"/>
          </p:cNvSpPr>
          <p:nvPr>
            <p:ph type="dt" sz="half" idx="10"/>
          </p:nvPr>
        </p:nvSpPr>
        <p:spPr/>
        <p:txBody>
          <a:bodyPr/>
          <a:lstStyle/>
          <a:p>
            <a:fld id="{172D372F-F3DD-46B9-811E-93395687684C}" type="datetimeFigureOut">
              <a:rPr lang="zh-CN" altLang="en-US" smtClean="0"/>
              <a:t>2023/12/15</a:t>
            </a:fld>
            <a:endParaRPr lang="zh-CN" altLang="en-US"/>
          </a:p>
        </p:txBody>
      </p:sp>
      <p:sp>
        <p:nvSpPr>
          <p:cNvPr id="4" name="页脚占位符 3">
            <a:extLst>
              <a:ext uri="{FF2B5EF4-FFF2-40B4-BE49-F238E27FC236}">
                <a16:creationId xmlns:a16="http://schemas.microsoft.com/office/drawing/2014/main" id="{E2061D74-CC8D-4BF0-8751-60EB3B9CB9DC}"/>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426E0C7C-1804-4CD0-AECB-E16A49513EE7}"/>
              </a:ext>
            </a:extLst>
          </p:cNvPr>
          <p:cNvSpPr>
            <a:spLocks noGrp="1"/>
          </p:cNvSpPr>
          <p:nvPr>
            <p:ph type="sldNum" sz="quarter" idx="12"/>
          </p:nvPr>
        </p:nvSpPr>
        <p:spPr/>
        <p:txBody>
          <a:bodyPr/>
          <a:lstStyle/>
          <a:p>
            <a:fld id="{336441F3-E5CE-4235-8990-876DE33DE314}" type="slidenum">
              <a:rPr lang="zh-CN" altLang="en-US" smtClean="0"/>
              <a:t>‹#›</a:t>
            </a:fld>
            <a:endParaRPr lang="zh-CN" altLang="en-US"/>
          </a:p>
        </p:txBody>
      </p:sp>
    </p:spTree>
    <p:extLst>
      <p:ext uri="{BB962C8B-B14F-4D97-AF65-F5344CB8AC3E}">
        <p14:creationId xmlns:p14="http://schemas.microsoft.com/office/powerpoint/2010/main" val="286904131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53D34BA0-04C7-4D61-8E46-B9686807E0B6}"/>
              </a:ext>
            </a:extLst>
          </p:cNvPr>
          <p:cNvSpPr>
            <a:spLocks noGrp="1"/>
          </p:cNvSpPr>
          <p:nvPr>
            <p:ph type="dt" sz="half" idx="10"/>
          </p:nvPr>
        </p:nvSpPr>
        <p:spPr/>
        <p:txBody>
          <a:bodyPr/>
          <a:lstStyle/>
          <a:p>
            <a:fld id="{172D372F-F3DD-46B9-811E-93395687684C}" type="datetimeFigureOut">
              <a:rPr lang="zh-CN" altLang="en-US" smtClean="0"/>
              <a:t>2023/12/15</a:t>
            </a:fld>
            <a:endParaRPr lang="zh-CN" altLang="en-US"/>
          </a:p>
        </p:txBody>
      </p:sp>
      <p:sp>
        <p:nvSpPr>
          <p:cNvPr id="3" name="页脚占位符 2">
            <a:extLst>
              <a:ext uri="{FF2B5EF4-FFF2-40B4-BE49-F238E27FC236}">
                <a16:creationId xmlns:a16="http://schemas.microsoft.com/office/drawing/2014/main" id="{47C6A10E-DA34-41B1-AF68-7A1A6C780C5E}"/>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1A63E92D-0CF2-417C-BB7F-A3C919F3957A}"/>
              </a:ext>
            </a:extLst>
          </p:cNvPr>
          <p:cNvSpPr>
            <a:spLocks noGrp="1"/>
          </p:cNvSpPr>
          <p:nvPr>
            <p:ph type="sldNum" sz="quarter" idx="12"/>
          </p:nvPr>
        </p:nvSpPr>
        <p:spPr/>
        <p:txBody>
          <a:bodyPr/>
          <a:lstStyle/>
          <a:p>
            <a:fld id="{336441F3-E5CE-4235-8990-876DE33DE314}" type="slidenum">
              <a:rPr lang="zh-CN" altLang="en-US" smtClean="0"/>
              <a:t>‹#›</a:t>
            </a:fld>
            <a:endParaRPr lang="zh-CN" altLang="en-US"/>
          </a:p>
        </p:txBody>
      </p:sp>
    </p:spTree>
    <p:extLst>
      <p:ext uri="{BB962C8B-B14F-4D97-AF65-F5344CB8AC3E}">
        <p14:creationId xmlns:p14="http://schemas.microsoft.com/office/powerpoint/2010/main" val="374094247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AC48A01-A521-4D73-87A9-CD7BF5B77EA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54D10DB-5D39-4744-BE3A-0DF9A8FF726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2B77B2C0-E64F-4951-82B1-94493B73B1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5370671-4E8F-435D-9386-9CA3BD98AB65}"/>
              </a:ext>
            </a:extLst>
          </p:cNvPr>
          <p:cNvSpPr>
            <a:spLocks noGrp="1"/>
          </p:cNvSpPr>
          <p:nvPr>
            <p:ph type="dt" sz="half" idx="10"/>
          </p:nvPr>
        </p:nvSpPr>
        <p:spPr/>
        <p:txBody>
          <a:bodyPr/>
          <a:lstStyle/>
          <a:p>
            <a:fld id="{172D372F-F3DD-46B9-811E-93395687684C}" type="datetimeFigureOut">
              <a:rPr lang="zh-CN" altLang="en-US" smtClean="0"/>
              <a:t>2023/12/15</a:t>
            </a:fld>
            <a:endParaRPr lang="zh-CN" altLang="en-US"/>
          </a:p>
        </p:txBody>
      </p:sp>
      <p:sp>
        <p:nvSpPr>
          <p:cNvPr id="6" name="页脚占位符 5">
            <a:extLst>
              <a:ext uri="{FF2B5EF4-FFF2-40B4-BE49-F238E27FC236}">
                <a16:creationId xmlns:a16="http://schemas.microsoft.com/office/drawing/2014/main" id="{9505F256-4489-45F5-8148-0DB39D2A16A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690E969-4413-4D88-BE86-6C1C7F6DD53A}"/>
              </a:ext>
            </a:extLst>
          </p:cNvPr>
          <p:cNvSpPr>
            <a:spLocks noGrp="1"/>
          </p:cNvSpPr>
          <p:nvPr>
            <p:ph type="sldNum" sz="quarter" idx="12"/>
          </p:nvPr>
        </p:nvSpPr>
        <p:spPr/>
        <p:txBody>
          <a:bodyPr/>
          <a:lstStyle/>
          <a:p>
            <a:fld id="{336441F3-E5CE-4235-8990-876DE33DE314}" type="slidenum">
              <a:rPr lang="zh-CN" altLang="en-US" smtClean="0"/>
              <a:t>‹#›</a:t>
            </a:fld>
            <a:endParaRPr lang="zh-CN" altLang="en-US"/>
          </a:p>
        </p:txBody>
      </p:sp>
    </p:spTree>
    <p:extLst>
      <p:ext uri="{BB962C8B-B14F-4D97-AF65-F5344CB8AC3E}">
        <p14:creationId xmlns:p14="http://schemas.microsoft.com/office/powerpoint/2010/main" val="401939402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5ECEDC1-70D2-46A6-97A4-46D5826F15E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11E9E44B-8161-40E2-9619-1F9148EBF1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1C582FF-1BA8-4A58-A469-7634C3EEDF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794764B6-6A82-4698-9731-64F37A7AB51C}"/>
              </a:ext>
            </a:extLst>
          </p:cNvPr>
          <p:cNvSpPr>
            <a:spLocks noGrp="1"/>
          </p:cNvSpPr>
          <p:nvPr>
            <p:ph type="dt" sz="half" idx="10"/>
          </p:nvPr>
        </p:nvSpPr>
        <p:spPr/>
        <p:txBody>
          <a:bodyPr/>
          <a:lstStyle/>
          <a:p>
            <a:fld id="{172D372F-F3DD-46B9-811E-93395687684C}" type="datetimeFigureOut">
              <a:rPr lang="zh-CN" altLang="en-US" smtClean="0"/>
              <a:t>2023/12/15</a:t>
            </a:fld>
            <a:endParaRPr lang="zh-CN" altLang="en-US"/>
          </a:p>
        </p:txBody>
      </p:sp>
      <p:sp>
        <p:nvSpPr>
          <p:cNvPr id="6" name="页脚占位符 5">
            <a:extLst>
              <a:ext uri="{FF2B5EF4-FFF2-40B4-BE49-F238E27FC236}">
                <a16:creationId xmlns:a16="http://schemas.microsoft.com/office/drawing/2014/main" id="{7046F807-7A09-441C-B511-AB4E817A9E1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C8AD0DF-43C7-406A-B64A-3C44703B9954}"/>
              </a:ext>
            </a:extLst>
          </p:cNvPr>
          <p:cNvSpPr>
            <a:spLocks noGrp="1"/>
          </p:cNvSpPr>
          <p:nvPr>
            <p:ph type="sldNum" sz="quarter" idx="12"/>
          </p:nvPr>
        </p:nvSpPr>
        <p:spPr/>
        <p:txBody>
          <a:bodyPr/>
          <a:lstStyle/>
          <a:p>
            <a:fld id="{336441F3-E5CE-4235-8990-876DE33DE314}" type="slidenum">
              <a:rPr lang="zh-CN" altLang="en-US" smtClean="0"/>
              <a:t>‹#›</a:t>
            </a:fld>
            <a:endParaRPr lang="zh-CN" altLang="en-US"/>
          </a:p>
        </p:txBody>
      </p:sp>
    </p:spTree>
    <p:extLst>
      <p:ext uri="{BB962C8B-B14F-4D97-AF65-F5344CB8AC3E}">
        <p14:creationId xmlns:p14="http://schemas.microsoft.com/office/powerpoint/2010/main" val="282178342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F86A24DB-9804-4D6A-8888-1BCC5F83186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6073F013-88D8-45CE-8447-0B5C330914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6AB81C1-BED0-432B-997F-9924A727D21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2D372F-F3DD-46B9-811E-93395687684C}" type="datetimeFigureOut">
              <a:rPr lang="zh-CN" altLang="en-US" smtClean="0"/>
              <a:t>2023/12/15</a:t>
            </a:fld>
            <a:endParaRPr lang="zh-CN" altLang="en-US"/>
          </a:p>
        </p:txBody>
      </p:sp>
      <p:sp>
        <p:nvSpPr>
          <p:cNvPr id="5" name="页脚占位符 4">
            <a:extLst>
              <a:ext uri="{FF2B5EF4-FFF2-40B4-BE49-F238E27FC236}">
                <a16:creationId xmlns:a16="http://schemas.microsoft.com/office/drawing/2014/main" id="{BF539F7C-D169-4164-8A8A-901A65AD9C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87E3B435-0E2B-4E44-BAE3-5BA129585B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6441F3-E5CE-4235-8990-876DE33DE314}" type="slidenum">
              <a:rPr lang="zh-CN" altLang="en-US" smtClean="0"/>
              <a:t>‹#›</a:t>
            </a:fld>
            <a:endParaRPr lang="zh-CN" altLang="en-US"/>
          </a:p>
        </p:txBody>
      </p:sp>
      <p:pic>
        <p:nvPicPr>
          <p:cNvPr id="8" name="Picture 7" descr="Shape&#10;&#10;Description automatically generated with medium confidence">
            <a:extLst>
              <a:ext uri="{FF2B5EF4-FFF2-40B4-BE49-F238E27FC236}">
                <a16:creationId xmlns:a16="http://schemas.microsoft.com/office/drawing/2014/main" id="{862DFC8B-F280-42F3-9314-833F68BD5BC4}"/>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581150" y="238125"/>
            <a:ext cx="1076027" cy="1076027"/>
          </a:xfrm>
          <a:prstGeom prst="rect">
            <a:avLst/>
          </a:prstGeom>
        </p:spPr>
      </p:pic>
    </p:spTree>
    <p:extLst>
      <p:ext uri="{BB962C8B-B14F-4D97-AF65-F5344CB8AC3E}">
        <p14:creationId xmlns:p14="http://schemas.microsoft.com/office/powerpoint/2010/main" val="25403968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4" r:id="rId12"/>
  </p:sldLayoutIdLst>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pic>
        <p:nvPicPr>
          <p:cNvPr id="5" name="Picture 4" descr="Shape&#10;&#10;Description automatically generated with medium confidence">
            <a:extLst>
              <a:ext uri="{FF2B5EF4-FFF2-40B4-BE49-F238E27FC236}">
                <a16:creationId xmlns:a16="http://schemas.microsoft.com/office/drawing/2014/main" id="{FD2EC49A-03A4-47EF-BAA0-E91C31E2A5CC}"/>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451113" y="96078"/>
            <a:ext cx="1131935" cy="1131935"/>
          </a:xfrm>
          <a:prstGeom prst="rect">
            <a:avLst/>
          </a:prstGeom>
        </p:spPr>
      </p:pic>
    </p:spTree>
    <p:extLst>
      <p:ext uri="{BB962C8B-B14F-4D97-AF65-F5344CB8AC3E}">
        <p14:creationId xmlns:p14="http://schemas.microsoft.com/office/powerpoint/2010/main" val="448616905"/>
      </p:ext>
    </p:extLst>
  </p:cSld>
  <p:clrMap bg1="lt1" tx1="dk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notesSlide" Target="../notesSlides/notesSlide1.xml"/><Relationship Id="rId7" Type="http://schemas.openxmlformats.org/officeDocument/2006/relationships/image" Target="../media/image6.png"/><Relationship Id="rId12" Type="http://schemas.microsoft.com/office/2007/relationships/hdphoto" Target="../media/hdphoto1.wdp"/><Relationship Id="rId2" Type="http://schemas.openxmlformats.org/officeDocument/2006/relationships/slideLayout" Target="../slideLayouts/slideLayout1.xml"/><Relationship Id="rId1" Type="http://schemas.openxmlformats.org/officeDocument/2006/relationships/themeOverride" Target="../theme/themeOverride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notesSlide" Target="../notesSlides/notesSlide10.xml"/><Relationship Id="rId7"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hemeOverride" Target="../theme/themeOverride8.xml"/><Relationship Id="rId6" Type="http://schemas.openxmlformats.org/officeDocument/2006/relationships/image" Target="../media/image9.png"/><Relationship Id="rId5" Type="http://schemas.openxmlformats.org/officeDocument/2006/relationships/image" Target="../media/image13.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5.png"/><Relationship Id="rId7" Type="http://schemas.openxmlformats.org/officeDocument/2006/relationships/image" Target="../media/image39.emf"/><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38.emf"/><Relationship Id="rId5" Type="http://schemas.openxmlformats.org/officeDocument/2006/relationships/image" Target="../media/image37.emf"/><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12.xml"/><Relationship Id="rId7"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hemeOverride" Target="../theme/themeOverride9.xml"/><Relationship Id="rId6" Type="http://schemas.openxmlformats.org/officeDocument/2006/relationships/image" Target="../media/image5.png"/><Relationship Id="rId11" Type="http://schemas.openxmlformats.org/officeDocument/2006/relationships/image" Target="../media/image42.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2.xml"/><Relationship Id="rId7"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hemeOverride" Target="../theme/themeOverride2.xml"/><Relationship Id="rId6" Type="http://schemas.openxmlformats.org/officeDocument/2006/relationships/image" Target="../media/image9.png"/><Relationship Id="rId5" Type="http://schemas.openxmlformats.org/officeDocument/2006/relationships/image" Target="../media/image13.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xml"/><Relationship Id="rId1" Type="http://schemas.openxmlformats.org/officeDocument/2006/relationships/themeOverride" Target="../theme/themeOverride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emf"/><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jpg"/><Relationship Id="rId1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notesSlide" Target="../notesSlides/notesSlide6.xml"/><Relationship Id="rId7" Type="http://schemas.openxmlformats.org/officeDocument/2006/relationships/image" Target="../media/image29.png"/><Relationship Id="rId2" Type="http://schemas.openxmlformats.org/officeDocument/2006/relationships/slideLayout" Target="../slideLayouts/slideLayout1.xml"/><Relationship Id="rId1" Type="http://schemas.openxmlformats.org/officeDocument/2006/relationships/themeOverride" Target="../theme/themeOverride4.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3.png"/><Relationship Id="rId9" Type="http://schemas.openxmlformats.org/officeDocument/2006/relationships/image" Target="../media/image31.png"/></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notesSlide" Target="../notesSlides/notesSlide7.xml"/><Relationship Id="rId7"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hemeOverride" Target="../theme/themeOverride5.xml"/><Relationship Id="rId6" Type="http://schemas.openxmlformats.org/officeDocument/2006/relationships/image" Target="../media/image9.png"/><Relationship Id="rId5" Type="http://schemas.openxmlformats.org/officeDocument/2006/relationships/image" Target="../media/image13.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notesSlide" Target="../notesSlides/notesSlide8.xml"/><Relationship Id="rId7" Type="http://schemas.openxmlformats.org/officeDocument/2006/relationships/image" Target="../media/image34.png"/><Relationship Id="rId2" Type="http://schemas.openxmlformats.org/officeDocument/2006/relationships/slideLayout" Target="../slideLayouts/slideLayout12.xml"/><Relationship Id="rId1" Type="http://schemas.openxmlformats.org/officeDocument/2006/relationships/themeOverride" Target="../theme/themeOverride6.xml"/><Relationship Id="rId6" Type="http://schemas.openxmlformats.org/officeDocument/2006/relationships/image" Target="../media/image33.pn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notesSlide" Target="../notesSlides/notesSlide9.xml"/><Relationship Id="rId7" Type="http://schemas.openxmlformats.org/officeDocument/2006/relationships/image" Target="../media/image29.png"/><Relationship Id="rId2" Type="http://schemas.openxmlformats.org/officeDocument/2006/relationships/slideLayout" Target="../slideLayouts/slideLayout1.xml"/><Relationship Id="rId1" Type="http://schemas.openxmlformats.org/officeDocument/2006/relationships/themeOverride" Target="../theme/themeOverride7.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3.png"/><Relationship Id="rId9"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87D6F5"/>
        </a:solidFill>
        <a:effectLst/>
      </p:bgPr>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06CCAF5-8E64-4E2C-8FBA-DDF5746FC04D}"/>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20356"/>
          <a:stretch/>
        </p:blipFill>
        <p:spPr>
          <a:xfrm>
            <a:off x="0" y="2772697"/>
            <a:ext cx="12192000" cy="4084979"/>
          </a:xfrm>
          <a:prstGeom prst="rect">
            <a:avLst/>
          </a:prstGeom>
        </p:spPr>
      </p:pic>
      <p:pic>
        <p:nvPicPr>
          <p:cNvPr id="9" name="图片 8">
            <a:extLst>
              <a:ext uri="{FF2B5EF4-FFF2-40B4-BE49-F238E27FC236}">
                <a16:creationId xmlns:a16="http://schemas.microsoft.com/office/drawing/2014/main" id="{1260435F-A5CE-4984-B344-434B2631EFB5}"/>
              </a:ext>
            </a:extLst>
          </p:cNvPr>
          <p:cNvPicPr>
            <a:picLocks noChangeAspect="1"/>
          </p:cNvPicPr>
          <p:nvPr/>
        </p:nvPicPr>
        <p:blipFill rotWithShape="1">
          <a:blip r:embed="rId5">
            <a:extLst>
              <a:ext uri="{28A0092B-C50C-407E-A947-70E740481C1C}">
                <a14:useLocalDpi xmlns:a14="http://schemas.microsoft.com/office/drawing/2010/main" val="0"/>
              </a:ext>
            </a:extLst>
          </a:blip>
          <a:srcRect l="10279" t="18348" r="8629"/>
          <a:stretch/>
        </p:blipFill>
        <p:spPr>
          <a:xfrm>
            <a:off x="0" y="838524"/>
            <a:ext cx="12458753" cy="6019476"/>
          </a:xfrm>
          <a:prstGeom prst="rect">
            <a:avLst/>
          </a:prstGeom>
        </p:spPr>
      </p:pic>
      <p:pic>
        <p:nvPicPr>
          <p:cNvPr id="13" name="图片 12">
            <a:extLst>
              <a:ext uri="{FF2B5EF4-FFF2-40B4-BE49-F238E27FC236}">
                <a16:creationId xmlns:a16="http://schemas.microsoft.com/office/drawing/2014/main" id="{0A6C3B47-9E56-45C0-BA12-A4C669F8DE54}"/>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b="73049"/>
          <a:stretch/>
        </p:blipFill>
        <p:spPr>
          <a:xfrm>
            <a:off x="0" y="322"/>
            <a:ext cx="12192000" cy="1848143"/>
          </a:xfrm>
          <a:prstGeom prst="rect">
            <a:avLst/>
          </a:prstGeom>
        </p:spPr>
      </p:pic>
      <p:pic>
        <p:nvPicPr>
          <p:cNvPr id="15" name="图片 14">
            <a:extLst>
              <a:ext uri="{FF2B5EF4-FFF2-40B4-BE49-F238E27FC236}">
                <a16:creationId xmlns:a16="http://schemas.microsoft.com/office/drawing/2014/main" id="{1678C80B-8D86-4163-991C-EC543FB4D3C5}"/>
              </a:ext>
            </a:extLst>
          </p:cNvPr>
          <p:cNvPicPr>
            <a:picLocks noChangeAspect="1"/>
          </p:cNvPicPr>
          <p:nvPr/>
        </p:nvPicPr>
        <p:blipFill rotWithShape="1">
          <a:blip r:embed="rId7">
            <a:extLst>
              <a:ext uri="{28A0092B-C50C-407E-A947-70E740481C1C}">
                <a14:useLocalDpi xmlns:a14="http://schemas.microsoft.com/office/drawing/2010/main" val="0"/>
              </a:ext>
            </a:extLst>
          </a:blip>
          <a:srcRect b="59571"/>
          <a:stretch/>
        </p:blipFill>
        <p:spPr>
          <a:xfrm>
            <a:off x="0" y="323"/>
            <a:ext cx="12192000" cy="2772376"/>
          </a:xfrm>
          <a:prstGeom prst="rect">
            <a:avLst/>
          </a:prstGeom>
        </p:spPr>
      </p:pic>
      <p:pic>
        <p:nvPicPr>
          <p:cNvPr id="11" name="图片 10">
            <a:extLst>
              <a:ext uri="{FF2B5EF4-FFF2-40B4-BE49-F238E27FC236}">
                <a16:creationId xmlns:a16="http://schemas.microsoft.com/office/drawing/2014/main" id="{65A40F16-05E8-46D5-8F6F-4753135F00D9}"/>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25645" t="41289" r="48226" b="-4"/>
          <a:stretch/>
        </p:blipFill>
        <p:spPr>
          <a:xfrm flipH="1">
            <a:off x="10218480" y="2656554"/>
            <a:ext cx="1973520" cy="4026310"/>
          </a:xfrm>
          <a:prstGeom prst="rect">
            <a:avLst/>
          </a:prstGeom>
        </p:spPr>
      </p:pic>
      <p:pic>
        <p:nvPicPr>
          <p:cNvPr id="19" name="图片 18" descr="图片包含 户外艺术系列&#10;&#10;已生成高可信度的说明">
            <a:extLst>
              <a:ext uri="{FF2B5EF4-FFF2-40B4-BE49-F238E27FC236}">
                <a16:creationId xmlns:a16="http://schemas.microsoft.com/office/drawing/2014/main" id="{3379BC6A-6CA7-4558-B4E9-4E828BEB2416}"/>
              </a:ext>
            </a:extLst>
          </p:cNvPr>
          <p:cNvPicPr>
            <a:picLocks noChangeAspect="1"/>
          </p:cNvPicPr>
          <p:nvPr/>
        </p:nvPicPr>
        <p:blipFill rotWithShape="1">
          <a:blip r:embed="rId9">
            <a:extLst>
              <a:ext uri="{28A0092B-C50C-407E-A947-70E740481C1C}">
                <a14:useLocalDpi xmlns:a14="http://schemas.microsoft.com/office/drawing/2010/main" val="0"/>
              </a:ext>
            </a:extLst>
          </a:blip>
          <a:srcRect l="70502" t="7025" r="5843" b="67742"/>
          <a:stretch/>
        </p:blipFill>
        <p:spPr>
          <a:xfrm>
            <a:off x="10265491" y="0"/>
            <a:ext cx="1926509" cy="2054942"/>
          </a:xfrm>
          <a:prstGeom prst="rect">
            <a:avLst/>
          </a:prstGeom>
        </p:spPr>
      </p:pic>
      <p:pic>
        <p:nvPicPr>
          <p:cNvPr id="23" name="图片 22">
            <a:extLst>
              <a:ext uri="{FF2B5EF4-FFF2-40B4-BE49-F238E27FC236}">
                <a16:creationId xmlns:a16="http://schemas.microsoft.com/office/drawing/2014/main" id="{A71120DB-D197-44F3-A230-0B969D1531AF}"/>
              </a:ext>
            </a:extLst>
          </p:cNvPr>
          <p:cNvPicPr>
            <a:picLocks noChangeAspect="1"/>
          </p:cNvPicPr>
          <p:nvPr/>
        </p:nvPicPr>
        <p:blipFill rotWithShape="1">
          <a:blip r:embed="rId10">
            <a:extLst>
              <a:ext uri="{28A0092B-C50C-407E-A947-70E740481C1C}">
                <a14:useLocalDpi xmlns:a14="http://schemas.microsoft.com/office/drawing/2010/main" val="0"/>
              </a:ext>
            </a:extLst>
          </a:blip>
          <a:srcRect t="78748" r="82984"/>
          <a:stretch/>
        </p:blipFill>
        <p:spPr>
          <a:xfrm rot="19524643">
            <a:off x="-490415" y="1157419"/>
            <a:ext cx="2970812" cy="2086848"/>
          </a:xfrm>
          <a:prstGeom prst="rect">
            <a:avLst/>
          </a:prstGeom>
        </p:spPr>
      </p:pic>
      <p:pic>
        <p:nvPicPr>
          <p:cNvPr id="14" name="Picture 13">
            <a:extLst>
              <a:ext uri="{FF2B5EF4-FFF2-40B4-BE49-F238E27FC236}">
                <a16:creationId xmlns:a16="http://schemas.microsoft.com/office/drawing/2014/main" id="{2F5B4F99-5C60-47EA-AFC2-9C4FC1484144}"/>
              </a:ext>
            </a:extLst>
          </p:cNvPr>
          <p:cNvPicPr>
            <a:picLocks noChangeAspect="1"/>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Lst>
          </a:blip>
          <a:stretch>
            <a:fillRect/>
          </a:stretch>
        </p:blipFill>
        <p:spPr>
          <a:xfrm>
            <a:off x="4206251" y="727685"/>
            <a:ext cx="5065051" cy="937848"/>
          </a:xfrm>
          <a:prstGeom prst="rect">
            <a:avLst/>
          </a:prstGeom>
        </p:spPr>
      </p:pic>
      <p:pic>
        <p:nvPicPr>
          <p:cNvPr id="3" name="Picture 2">
            <a:extLst>
              <a:ext uri="{FF2B5EF4-FFF2-40B4-BE49-F238E27FC236}">
                <a16:creationId xmlns:a16="http://schemas.microsoft.com/office/drawing/2014/main" id="{BFF78D9A-FD39-4E66-AC90-421DC30B073E}"/>
              </a:ext>
            </a:extLst>
          </p:cNvPr>
          <p:cNvPicPr>
            <a:picLocks noChangeAspect="1"/>
          </p:cNvPicPr>
          <p:nvPr/>
        </p:nvPicPr>
        <p:blipFill>
          <a:blip r:embed="rId13"/>
          <a:stretch>
            <a:fillRect/>
          </a:stretch>
        </p:blipFill>
        <p:spPr>
          <a:xfrm>
            <a:off x="3457337" y="2568983"/>
            <a:ext cx="5486876" cy="2310584"/>
          </a:xfrm>
          <a:prstGeom prst="rect">
            <a:avLst/>
          </a:prstGeom>
        </p:spPr>
      </p:pic>
      <p:pic>
        <p:nvPicPr>
          <p:cNvPr id="5" name="Picture 4">
            <a:extLst>
              <a:ext uri="{FF2B5EF4-FFF2-40B4-BE49-F238E27FC236}">
                <a16:creationId xmlns:a16="http://schemas.microsoft.com/office/drawing/2014/main" id="{751F9EBD-F90F-48EC-B526-F0B9DDBC9D2D}"/>
              </a:ext>
            </a:extLst>
          </p:cNvPr>
          <p:cNvPicPr>
            <a:picLocks noChangeAspect="1"/>
          </p:cNvPicPr>
          <p:nvPr/>
        </p:nvPicPr>
        <p:blipFill>
          <a:blip r:embed="rId14"/>
          <a:stretch>
            <a:fillRect/>
          </a:stretch>
        </p:blipFill>
        <p:spPr>
          <a:xfrm>
            <a:off x="5227618" y="2040218"/>
            <a:ext cx="1908213" cy="853514"/>
          </a:xfrm>
          <a:prstGeom prst="rect">
            <a:avLst/>
          </a:prstGeom>
        </p:spPr>
      </p:pic>
    </p:spTree>
    <p:extLst>
      <p:ext uri="{BB962C8B-B14F-4D97-AF65-F5344CB8AC3E}">
        <p14:creationId xmlns:p14="http://schemas.microsoft.com/office/powerpoint/2010/main" val="178701624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87D6F5"/>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CC7585E-FABF-4354-8342-D0BD11325426}"/>
              </a:ext>
            </a:extLst>
          </p:cNvPr>
          <p:cNvPicPr>
            <a:picLocks noChangeAspect="1"/>
          </p:cNvPicPr>
          <p:nvPr/>
        </p:nvPicPr>
        <p:blipFill rotWithShape="1">
          <a:blip r:embed="rId4">
            <a:extLst>
              <a:ext uri="{28A0092B-C50C-407E-A947-70E740481C1C}">
                <a14:useLocalDpi xmlns:a14="http://schemas.microsoft.com/office/drawing/2010/main" val="0"/>
              </a:ext>
            </a:extLst>
          </a:blip>
          <a:srcRect t="18898" r="7527"/>
          <a:stretch/>
        </p:blipFill>
        <p:spPr>
          <a:xfrm>
            <a:off x="0" y="2572378"/>
            <a:ext cx="12192000" cy="4285299"/>
          </a:xfrm>
          <a:prstGeom prst="rect">
            <a:avLst/>
          </a:prstGeom>
        </p:spPr>
      </p:pic>
      <p:pic>
        <p:nvPicPr>
          <p:cNvPr id="4" name="图片 3">
            <a:extLst>
              <a:ext uri="{FF2B5EF4-FFF2-40B4-BE49-F238E27FC236}">
                <a16:creationId xmlns:a16="http://schemas.microsoft.com/office/drawing/2014/main" id="{BD67E7FD-8C8C-4284-A216-0A45BE367D0E}"/>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b="59571"/>
          <a:stretch/>
        </p:blipFill>
        <p:spPr>
          <a:xfrm>
            <a:off x="0" y="323"/>
            <a:ext cx="12192000" cy="2300750"/>
          </a:xfrm>
          <a:prstGeom prst="rect">
            <a:avLst/>
          </a:prstGeom>
        </p:spPr>
      </p:pic>
      <p:pic>
        <p:nvPicPr>
          <p:cNvPr id="22" name="图片 21">
            <a:extLst>
              <a:ext uri="{FF2B5EF4-FFF2-40B4-BE49-F238E27FC236}">
                <a16:creationId xmlns:a16="http://schemas.microsoft.com/office/drawing/2014/main" id="{4A87FAD2-272D-455A-A42D-9952C7B5E909}"/>
              </a:ext>
            </a:extLst>
          </p:cNvPr>
          <p:cNvPicPr>
            <a:picLocks noChangeAspect="1"/>
          </p:cNvPicPr>
          <p:nvPr/>
        </p:nvPicPr>
        <p:blipFill rotWithShape="1">
          <a:blip r:embed="rId6">
            <a:extLst>
              <a:ext uri="{28A0092B-C50C-407E-A947-70E740481C1C}">
                <a14:useLocalDpi xmlns:a14="http://schemas.microsoft.com/office/drawing/2010/main" val="0"/>
              </a:ext>
            </a:extLst>
          </a:blip>
          <a:srcRect t="78748" r="82984"/>
          <a:stretch/>
        </p:blipFill>
        <p:spPr>
          <a:xfrm rot="1008907">
            <a:off x="8605681" y="1208429"/>
            <a:ext cx="3590486" cy="2522138"/>
          </a:xfrm>
          <a:prstGeom prst="rect">
            <a:avLst/>
          </a:prstGeom>
        </p:spPr>
      </p:pic>
      <p:pic>
        <p:nvPicPr>
          <p:cNvPr id="23" name="图片 22">
            <a:extLst>
              <a:ext uri="{FF2B5EF4-FFF2-40B4-BE49-F238E27FC236}">
                <a16:creationId xmlns:a16="http://schemas.microsoft.com/office/drawing/2014/main" id="{9D6967A9-F9FF-4225-8A78-07CE061CA2A6}"/>
              </a:ext>
            </a:extLst>
          </p:cNvPr>
          <p:cNvPicPr>
            <a:picLocks noChangeAspect="1"/>
          </p:cNvPicPr>
          <p:nvPr/>
        </p:nvPicPr>
        <p:blipFill rotWithShape="1">
          <a:blip r:embed="rId7">
            <a:extLst>
              <a:ext uri="{28A0092B-C50C-407E-A947-70E740481C1C}">
                <a14:useLocalDpi xmlns:a14="http://schemas.microsoft.com/office/drawing/2010/main" val="0"/>
              </a:ext>
            </a:extLst>
          </a:blip>
          <a:srcRect r="70495" b="73049"/>
          <a:stretch/>
        </p:blipFill>
        <p:spPr>
          <a:xfrm>
            <a:off x="0" y="322"/>
            <a:ext cx="5355260" cy="2751302"/>
          </a:xfrm>
          <a:prstGeom prst="rect">
            <a:avLst/>
          </a:prstGeom>
        </p:spPr>
      </p:pic>
      <p:pic>
        <p:nvPicPr>
          <p:cNvPr id="6" name="Picture 5">
            <a:extLst>
              <a:ext uri="{FF2B5EF4-FFF2-40B4-BE49-F238E27FC236}">
                <a16:creationId xmlns:a16="http://schemas.microsoft.com/office/drawing/2014/main" id="{C1CEFAB8-CA71-4449-A15D-F8F40DFDA197}"/>
              </a:ext>
            </a:extLst>
          </p:cNvPr>
          <p:cNvPicPr>
            <a:picLocks noChangeAspect="1"/>
          </p:cNvPicPr>
          <p:nvPr/>
        </p:nvPicPr>
        <p:blipFill>
          <a:blip r:embed="rId8"/>
          <a:stretch>
            <a:fillRect/>
          </a:stretch>
        </p:blipFill>
        <p:spPr>
          <a:xfrm>
            <a:off x="3086216" y="3582861"/>
            <a:ext cx="6114818" cy="1444877"/>
          </a:xfrm>
          <a:prstGeom prst="rect">
            <a:avLst/>
          </a:prstGeom>
        </p:spPr>
      </p:pic>
    </p:spTree>
    <p:extLst>
      <p:ext uri="{BB962C8B-B14F-4D97-AF65-F5344CB8AC3E}">
        <p14:creationId xmlns:p14="http://schemas.microsoft.com/office/powerpoint/2010/main" val="423738077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pattFill prst="dotGrid">
          <a:fgClr>
            <a:schemeClr val="accent3">
              <a:lumMod val="20000"/>
              <a:lumOff val="80000"/>
            </a:schemeClr>
          </a:fgClr>
          <a:bgClr>
            <a:schemeClr val="bg1"/>
          </a:bgClr>
        </a:pattFill>
        <a:effectLst/>
      </p:bgPr>
    </p:bg>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60618138-03BF-45CC-8465-622B94ADBABE}"/>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r="70357" b="73049"/>
          <a:stretch/>
        </p:blipFill>
        <p:spPr>
          <a:xfrm>
            <a:off x="0" y="322"/>
            <a:ext cx="1571330" cy="803546"/>
          </a:xfrm>
          <a:prstGeom prst="rect">
            <a:avLst/>
          </a:prstGeom>
        </p:spPr>
      </p:pic>
      <p:pic>
        <p:nvPicPr>
          <p:cNvPr id="25" name="图片 24">
            <a:extLst>
              <a:ext uri="{FF2B5EF4-FFF2-40B4-BE49-F238E27FC236}">
                <a16:creationId xmlns:a16="http://schemas.microsoft.com/office/drawing/2014/main" id="{CC89C87E-E620-4A0A-B587-575D6F14D6E5}"/>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1" t="18898" r="-754" b="23733"/>
          <a:stretch/>
        </p:blipFill>
        <p:spPr>
          <a:xfrm>
            <a:off x="-1" y="6000532"/>
            <a:ext cx="12299183" cy="857145"/>
          </a:xfrm>
          <a:prstGeom prst="rect">
            <a:avLst/>
          </a:prstGeom>
        </p:spPr>
      </p:pic>
      <p:pic>
        <p:nvPicPr>
          <p:cNvPr id="28" name="Picture 27">
            <a:extLst>
              <a:ext uri="{FF2B5EF4-FFF2-40B4-BE49-F238E27FC236}">
                <a16:creationId xmlns:a16="http://schemas.microsoft.com/office/drawing/2014/main" id="{F55A9B84-D77F-4BD4-A94E-E566F9ACBBEB}"/>
              </a:ext>
            </a:extLst>
          </p:cNvPr>
          <p:cNvPicPr>
            <a:picLocks noChangeAspect="1"/>
          </p:cNvPicPr>
          <p:nvPr/>
        </p:nvPicPr>
        <p:blipFill>
          <a:blip r:embed="rId5"/>
          <a:stretch>
            <a:fillRect/>
          </a:stretch>
        </p:blipFill>
        <p:spPr>
          <a:xfrm>
            <a:off x="1681050" y="985520"/>
            <a:ext cx="9316746" cy="2167255"/>
          </a:xfrm>
          <a:prstGeom prst="rect">
            <a:avLst/>
          </a:prstGeom>
        </p:spPr>
      </p:pic>
      <p:sp>
        <p:nvSpPr>
          <p:cNvPr id="29" name="TextBox 28">
            <a:extLst>
              <a:ext uri="{FF2B5EF4-FFF2-40B4-BE49-F238E27FC236}">
                <a16:creationId xmlns:a16="http://schemas.microsoft.com/office/drawing/2014/main" id="{C8AD0130-755E-42BD-A3C7-1C9290A5C9DF}"/>
              </a:ext>
            </a:extLst>
          </p:cNvPr>
          <p:cNvSpPr txBox="1"/>
          <p:nvPr/>
        </p:nvSpPr>
        <p:spPr>
          <a:xfrm>
            <a:off x="2235200" y="1356078"/>
            <a:ext cx="8178800" cy="1223265"/>
          </a:xfrm>
          <a:prstGeom prst="rect">
            <a:avLst/>
          </a:prstGeom>
          <a:noFill/>
        </p:spPr>
        <p:txBody>
          <a:bodyPr wrap="square" rtlCol="0">
            <a:spAutoFit/>
          </a:bodyPr>
          <a:lstStyle/>
          <a:p>
            <a:pPr marL="457200" marR="0" indent="-457200" algn="just">
              <a:lnSpc>
                <a:spcPct val="120000"/>
              </a:lnSpc>
              <a:spcBef>
                <a:spcPts val="0"/>
              </a:spcBef>
              <a:spcAft>
                <a:spcPts val="0"/>
              </a:spcAft>
              <a:buFont typeface="Arial" panose="020B0604020202020204" pitchFamily="34" charset="0"/>
              <a:buChar char="•"/>
            </a:pPr>
            <a:r>
              <a:rPr lang="vi-VN" sz="3200" b="1" dirty="0">
                <a:ea typeface="Times New Roman" panose="02020603050405020304" pitchFamily="18" charset="0"/>
                <a:cs typeface="Arial" panose="020B0604020202020204" pitchFamily="34" charset="0"/>
              </a:rPr>
              <a:t>Chọn một việc để thực hiện ở nhà theo cách đã được chia sẻ ở trên lớp</a:t>
            </a:r>
            <a:endParaRPr lang="en-US" sz="3200" b="1" dirty="0">
              <a:effectLst/>
              <a:latin typeface="Arial" panose="020B0604020202020204" pitchFamily="34" charset="0"/>
              <a:ea typeface="Times New Roman" panose="02020603050405020304" pitchFamily="18" charset="0"/>
              <a:cs typeface="Arial" panose="020B0604020202020204" pitchFamily="34" charset="0"/>
            </a:endParaRPr>
          </a:p>
        </p:txBody>
      </p:sp>
      <p:grpSp>
        <p:nvGrpSpPr>
          <p:cNvPr id="31" name="Group 30">
            <a:extLst>
              <a:ext uri="{FF2B5EF4-FFF2-40B4-BE49-F238E27FC236}">
                <a16:creationId xmlns:a16="http://schemas.microsoft.com/office/drawing/2014/main" id="{EBA02EBA-444B-4796-BE92-B926BC88B010}"/>
              </a:ext>
            </a:extLst>
          </p:cNvPr>
          <p:cNvGrpSpPr/>
          <p:nvPr/>
        </p:nvGrpSpPr>
        <p:grpSpPr>
          <a:xfrm>
            <a:off x="4659653" y="3354822"/>
            <a:ext cx="3916499" cy="2746185"/>
            <a:chOff x="1197026" y="4232126"/>
            <a:chExt cx="3751815" cy="2630711"/>
          </a:xfrm>
        </p:grpSpPr>
        <p:pic>
          <p:nvPicPr>
            <p:cNvPr id="32" name="Picture 31">
              <a:extLst>
                <a:ext uri="{FF2B5EF4-FFF2-40B4-BE49-F238E27FC236}">
                  <a16:creationId xmlns:a16="http://schemas.microsoft.com/office/drawing/2014/main" id="{F9927D0C-F9F9-4D81-A547-E53B7F78EE73}"/>
                </a:ext>
              </a:extLst>
            </p:cNvPr>
            <p:cNvPicPr>
              <a:picLocks noChangeAspect="1"/>
            </p:cNvPicPr>
            <p:nvPr/>
          </p:nvPicPr>
          <p:blipFill>
            <a:blip r:embed="rId6"/>
            <a:stretch>
              <a:fillRect/>
            </a:stretch>
          </p:blipFill>
          <p:spPr>
            <a:xfrm>
              <a:off x="2901180" y="4246637"/>
              <a:ext cx="2047661" cy="2616200"/>
            </a:xfrm>
            <a:prstGeom prst="rect">
              <a:avLst/>
            </a:prstGeom>
          </p:spPr>
        </p:pic>
        <p:pic>
          <p:nvPicPr>
            <p:cNvPr id="33" name="Picture 32">
              <a:extLst>
                <a:ext uri="{FF2B5EF4-FFF2-40B4-BE49-F238E27FC236}">
                  <a16:creationId xmlns:a16="http://schemas.microsoft.com/office/drawing/2014/main" id="{4FF45B4C-96CA-482D-821C-69635A67EFA4}"/>
                </a:ext>
              </a:extLst>
            </p:cNvPr>
            <p:cNvPicPr>
              <a:picLocks noChangeAspect="1"/>
            </p:cNvPicPr>
            <p:nvPr/>
          </p:nvPicPr>
          <p:blipFill>
            <a:blip r:embed="rId7"/>
            <a:stretch>
              <a:fillRect/>
            </a:stretch>
          </p:blipFill>
          <p:spPr>
            <a:xfrm>
              <a:off x="1197026" y="4232126"/>
              <a:ext cx="1811038" cy="2616200"/>
            </a:xfrm>
            <a:prstGeom prst="rect">
              <a:avLst/>
            </a:prstGeom>
          </p:spPr>
        </p:pic>
      </p:grpSp>
      <p:pic>
        <p:nvPicPr>
          <p:cNvPr id="34" name="Picture 33">
            <a:extLst>
              <a:ext uri="{FF2B5EF4-FFF2-40B4-BE49-F238E27FC236}">
                <a16:creationId xmlns:a16="http://schemas.microsoft.com/office/drawing/2014/main" id="{3CCF935B-C913-41EB-9850-523540CFB539}"/>
              </a:ext>
            </a:extLst>
          </p:cNvPr>
          <p:cNvPicPr>
            <a:picLocks noChangeAspect="1"/>
          </p:cNvPicPr>
          <p:nvPr/>
        </p:nvPicPr>
        <p:blipFill>
          <a:blip r:embed="rId8"/>
          <a:stretch>
            <a:fillRect/>
          </a:stretch>
        </p:blipFill>
        <p:spPr>
          <a:xfrm>
            <a:off x="4351909" y="-73107"/>
            <a:ext cx="3830502" cy="1615473"/>
          </a:xfrm>
          <a:prstGeom prst="rect">
            <a:avLst/>
          </a:prstGeom>
        </p:spPr>
      </p:pic>
    </p:spTree>
    <p:extLst>
      <p:ext uri="{BB962C8B-B14F-4D97-AF65-F5344CB8AC3E}">
        <p14:creationId xmlns:p14="http://schemas.microsoft.com/office/powerpoint/2010/main" val="204304431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500"/>
                                        <p:tgtEl>
                                          <p:spTgt spid="3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wipe(down)">
                                      <p:cBhvr>
                                        <p:cTn id="18" dur="500"/>
                                        <p:tgtEl>
                                          <p:spTgt spid="2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barn(inVertical)">
                                      <p:cBhvr>
                                        <p:cTn id="2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87D6F5"/>
        </a:solidFill>
        <a:effectLst/>
      </p:bgPr>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06CCAF5-8E64-4E2C-8FBA-DDF5746FC04D}"/>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20356"/>
          <a:stretch/>
        </p:blipFill>
        <p:spPr>
          <a:xfrm>
            <a:off x="0" y="2772697"/>
            <a:ext cx="12192000" cy="4084979"/>
          </a:xfrm>
          <a:prstGeom prst="rect">
            <a:avLst/>
          </a:prstGeom>
        </p:spPr>
      </p:pic>
      <p:pic>
        <p:nvPicPr>
          <p:cNvPr id="9" name="图片 8">
            <a:extLst>
              <a:ext uri="{FF2B5EF4-FFF2-40B4-BE49-F238E27FC236}">
                <a16:creationId xmlns:a16="http://schemas.microsoft.com/office/drawing/2014/main" id="{1260435F-A5CE-4984-B344-434B2631EFB5}"/>
              </a:ext>
            </a:extLst>
          </p:cNvPr>
          <p:cNvPicPr>
            <a:picLocks noChangeAspect="1"/>
          </p:cNvPicPr>
          <p:nvPr/>
        </p:nvPicPr>
        <p:blipFill rotWithShape="1">
          <a:blip r:embed="rId5">
            <a:extLst>
              <a:ext uri="{28A0092B-C50C-407E-A947-70E740481C1C}">
                <a14:useLocalDpi xmlns:a14="http://schemas.microsoft.com/office/drawing/2010/main" val="0"/>
              </a:ext>
            </a:extLst>
          </a:blip>
          <a:srcRect l="10279" t="18348" r="8629"/>
          <a:stretch/>
        </p:blipFill>
        <p:spPr>
          <a:xfrm>
            <a:off x="0" y="1429319"/>
            <a:ext cx="11077575" cy="5352157"/>
          </a:xfrm>
          <a:prstGeom prst="rect">
            <a:avLst/>
          </a:prstGeom>
        </p:spPr>
      </p:pic>
      <p:pic>
        <p:nvPicPr>
          <p:cNvPr id="13" name="图片 12">
            <a:extLst>
              <a:ext uri="{FF2B5EF4-FFF2-40B4-BE49-F238E27FC236}">
                <a16:creationId xmlns:a16="http://schemas.microsoft.com/office/drawing/2014/main" id="{0A6C3B47-9E56-45C0-BA12-A4C669F8DE54}"/>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b="73049"/>
          <a:stretch/>
        </p:blipFill>
        <p:spPr>
          <a:xfrm>
            <a:off x="0" y="322"/>
            <a:ext cx="12192000" cy="1848143"/>
          </a:xfrm>
          <a:prstGeom prst="rect">
            <a:avLst/>
          </a:prstGeom>
        </p:spPr>
      </p:pic>
      <p:pic>
        <p:nvPicPr>
          <p:cNvPr id="15" name="图片 14">
            <a:extLst>
              <a:ext uri="{FF2B5EF4-FFF2-40B4-BE49-F238E27FC236}">
                <a16:creationId xmlns:a16="http://schemas.microsoft.com/office/drawing/2014/main" id="{1678C80B-8D86-4163-991C-EC543FB4D3C5}"/>
              </a:ext>
            </a:extLst>
          </p:cNvPr>
          <p:cNvPicPr>
            <a:picLocks noChangeAspect="1"/>
          </p:cNvPicPr>
          <p:nvPr/>
        </p:nvPicPr>
        <p:blipFill rotWithShape="1">
          <a:blip r:embed="rId7">
            <a:extLst>
              <a:ext uri="{28A0092B-C50C-407E-A947-70E740481C1C}">
                <a14:useLocalDpi xmlns:a14="http://schemas.microsoft.com/office/drawing/2010/main" val="0"/>
              </a:ext>
            </a:extLst>
          </a:blip>
          <a:srcRect b="59571"/>
          <a:stretch/>
        </p:blipFill>
        <p:spPr>
          <a:xfrm>
            <a:off x="0" y="323"/>
            <a:ext cx="12192000" cy="2772376"/>
          </a:xfrm>
          <a:prstGeom prst="rect">
            <a:avLst/>
          </a:prstGeom>
        </p:spPr>
      </p:pic>
      <p:pic>
        <p:nvPicPr>
          <p:cNvPr id="11" name="图片 10">
            <a:extLst>
              <a:ext uri="{FF2B5EF4-FFF2-40B4-BE49-F238E27FC236}">
                <a16:creationId xmlns:a16="http://schemas.microsoft.com/office/drawing/2014/main" id="{65A40F16-05E8-46D5-8F6F-4753135F00D9}"/>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25645" t="41289" r="48226" b="-4"/>
          <a:stretch/>
        </p:blipFill>
        <p:spPr>
          <a:xfrm flipH="1">
            <a:off x="10237529" y="2713704"/>
            <a:ext cx="2040195" cy="4026310"/>
          </a:xfrm>
          <a:prstGeom prst="rect">
            <a:avLst/>
          </a:prstGeom>
        </p:spPr>
      </p:pic>
      <p:pic>
        <p:nvPicPr>
          <p:cNvPr id="19" name="图片 18" descr="图片包含 户外艺术系列&#10;&#10;已生成高可信度的说明">
            <a:extLst>
              <a:ext uri="{FF2B5EF4-FFF2-40B4-BE49-F238E27FC236}">
                <a16:creationId xmlns:a16="http://schemas.microsoft.com/office/drawing/2014/main" id="{3379BC6A-6CA7-4558-B4E9-4E828BEB2416}"/>
              </a:ext>
            </a:extLst>
          </p:cNvPr>
          <p:cNvPicPr>
            <a:picLocks noChangeAspect="1"/>
          </p:cNvPicPr>
          <p:nvPr/>
        </p:nvPicPr>
        <p:blipFill rotWithShape="1">
          <a:blip r:embed="rId9">
            <a:extLst>
              <a:ext uri="{28A0092B-C50C-407E-A947-70E740481C1C}">
                <a14:useLocalDpi xmlns:a14="http://schemas.microsoft.com/office/drawing/2010/main" val="0"/>
              </a:ext>
            </a:extLst>
          </a:blip>
          <a:srcRect l="70502" t="7025" r="5843" b="67742"/>
          <a:stretch/>
        </p:blipFill>
        <p:spPr>
          <a:xfrm>
            <a:off x="10265491" y="0"/>
            <a:ext cx="1926509" cy="2054942"/>
          </a:xfrm>
          <a:prstGeom prst="rect">
            <a:avLst/>
          </a:prstGeom>
        </p:spPr>
      </p:pic>
      <p:pic>
        <p:nvPicPr>
          <p:cNvPr id="23" name="图片 22">
            <a:extLst>
              <a:ext uri="{FF2B5EF4-FFF2-40B4-BE49-F238E27FC236}">
                <a16:creationId xmlns:a16="http://schemas.microsoft.com/office/drawing/2014/main" id="{A71120DB-D197-44F3-A230-0B969D1531AF}"/>
              </a:ext>
            </a:extLst>
          </p:cNvPr>
          <p:cNvPicPr>
            <a:picLocks noChangeAspect="1"/>
          </p:cNvPicPr>
          <p:nvPr/>
        </p:nvPicPr>
        <p:blipFill rotWithShape="1">
          <a:blip r:embed="rId10">
            <a:extLst>
              <a:ext uri="{28A0092B-C50C-407E-A947-70E740481C1C}">
                <a14:useLocalDpi xmlns:a14="http://schemas.microsoft.com/office/drawing/2010/main" val="0"/>
              </a:ext>
            </a:extLst>
          </a:blip>
          <a:srcRect t="78748" r="82984"/>
          <a:stretch/>
        </p:blipFill>
        <p:spPr>
          <a:xfrm rot="19524643">
            <a:off x="-490415" y="1157419"/>
            <a:ext cx="2970812" cy="2086848"/>
          </a:xfrm>
          <a:prstGeom prst="rect">
            <a:avLst/>
          </a:prstGeom>
        </p:spPr>
      </p:pic>
      <p:pic>
        <p:nvPicPr>
          <p:cNvPr id="2" name="Picture 1">
            <a:extLst>
              <a:ext uri="{FF2B5EF4-FFF2-40B4-BE49-F238E27FC236}">
                <a16:creationId xmlns:a16="http://schemas.microsoft.com/office/drawing/2014/main" id="{71603E85-EC64-4E42-A46E-49AFE4508DF7}"/>
              </a:ext>
            </a:extLst>
          </p:cNvPr>
          <p:cNvPicPr>
            <a:picLocks noChangeAspect="1"/>
          </p:cNvPicPr>
          <p:nvPr/>
        </p:nvPicPr>
        <p:blipFill>
          <a:blip r:embed="rId11"/>
          <a:stretch>
            <a:fillRect/>
          </a:stretch>
        </p:blipFill>
        <p:spPr>
          <a:xfrm>
            <a:off x="1419225" y="1585908"/>
            <a:ext cx="7631068" cy="3719894"/>
          </a:xfrm>
          <a:prstGeom prst="rect">
            <a:avLst/>
          </a:prstGeom>
        </p:spPr>
      </p:pic>
    </p:spTree>
    <p:extLst>
      <p:ext uri="{BB962C8B-B14F-4D97-AF65-F5344CB8AC3E}">
        <p14:creationId xmlns:p14="http://schemas.microsoft.com/office/powerpoint/2010/main" val="308343823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87D6F5"/>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CC7585E-FABF-4354-8342-D0BD11325426}"/>
              </a:ext>
            </a:extLst>
          </p:cNvPr>
          <p:cNvPicPr>
            <a:picLocks noChangeAspect="1"/>
          </p:cNvPicPr>
          <p:nvPr/>
        </p:nvPicPr>
        <p:blipFill rotWithShape="1">
          <a:blip r:embed="rId4">
            <a:extLst>
              <a:ext uri="{28A0092B-C50C-407E-A947-70E740481C1C}">
                <a14:useLocalDpi xmlns:a14="http://schemas.microsoft.com/office/drawing/2010/main" val="0"/>
              </a:ext>
            </a:extLst>
          </a:blip>
          <a:srcRect t="18898" r="7527"/>
          <a:stretch/>
        </p:blipFill>
        <p:spPr>
          <a:xfrm>
            <a:off x="0" y="2572378"/>
            <a:ext cx="12192000" cy="4285299"/>
          </a:xfrm>
          <a:prstGeom prst="rect">
            <a:avLst/>
          </a:prstGeom>
        </p:spPr>
      </p:pic>
      <p:pic>
        <p:nvPicPr>
          <p:cNvPr id="4" name="图片 3">
            <a:extLst>
              <a:ext uri="{FF2B5EF4-FFF2-40B4-BE49-F238E27FC236}">
                <a16:creationId xmlns:a16="http://schemas.microsoft.com/office/drawing/2014/main" id="{BD67E7FD-8C8C-4284-A216-0A45BE367D0E}"/>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b="59571"/>
          <a:stretch/>
        </p:blipFill>
        <p:spPr>
          <a:xfrm>
            <a:off x="0" y="323"/>
            <a:ext cx="12192000" cy="2300750"/>
          </a:xfrm>
          <a:prstGeom prst="rect">
            <a:avLst/>
          </a:prstGeom>
        </p:spPr>
      </p:pic>
      <p:pic>
        <p:nvPicPr>
          <p:cNvPr id="22" name="图片 21">
            <a:extLst>
              <a:ext uri="{FF2B5EF4-FFF2-40B4-BE49-F238E27FC236}">
                <a16:creationId xmlns:a16="http://schemas.microsoft.com/office/drawing/2014/main" id="{4A87FAD2-272D-455A-A42D-9952C7B5E909}"/>
              </a:ext>
            </a:extLst>
          </p:cNvPr>
          <p:cNvPicPr>
            <a:picLocks noChangeAspect="1"/>
          </p:cNvPicPr>
          <p:nvPr/>
        </p:nvPicPr>
        <p:blipFill rotWithShape="1">
          <a:blip r:embed="rId6">
            <a:extLst>
              <a:ext uri="{28A0092B-C50C-407E-A947-70E740481C1C}">
                <a14:useLocalDpi xmlns:a14="http://schemas.microsoft.com/office/drawing/2010/main" val="0"/>
              </a:ext>
            </a:extLst>
          </a:blip>
          <a:srcRect t="78748" r="82984"/>
          <a:stretch/>
        </p:blipFill>
        <p:spPr>
          <a:xfrm rot="1008907">
            <a:off x="8605681" y="1208429"/>
            <a:ext cx="3590486" cy="2522138"/>
          </a:xfrm>
          <a:prstGeom prst="rect">
            <a:avLst/>
          </a:prstGeom>
        </p:spPr>
      </p:pic>
      <p:pic>
        <p:nvPicPr>
          <p:cNvPr id="23" name="图片 22">
            <a:extLst>
              <a:ext uri="{FF2B5EF4-FFF2-40B4-BE49-F238E27FC236}">
                <a16:creationId xmlns:a16="http://schemas.microsoft.com/office/drawing/2014/main" id="{9D6967A9-F9FF-4225-8A78-07CE061CA2A6}"/>
              </a:ext>
            </a:extLst>
          </p:cNvPr>
          <p:cNvPicPr>
            <a:picLocks noChangeAspect="1"/>
          </p:cNvPicPr>
          <p:nvPr/>
        </p:nvPicPr>
        <p:blipFill rotWithShape="1">
          <a:blip r:embed="rId7">
            <a:extLst>
              <a:ext uri="{28A0092B-C50C-407E-A947-70E740481C1C}">
                <a14:useLocalDpi xmlns:a14="http://schemas.microsoft.com/office/drawing/2010/main" val="0"/>
              </a:ext>
            </a:extLst>
          </a:blip>
          <a:srcRect r="70495" b="73049"/>
          <a:stretch/>
        </p:blipFill>
        <p:spPr>
          <a:xfrm>
            <a:off x="0" y="322"/>
            <a:ext cx="5355260" cy="2751302"/>
          </a:xfrm>
          <a:prstGeom prst="rect">
            <a:avLst/>
          </a:prstGeom>
        </p:spPr>
      </p:pic>
      <p:pic>
        <p:nvPicPr>
          <p:cNvPr id="7" name="Picture 6">
            <a:extLst>
              <a:ext uri="{FF2B5EF4-FFF2-40B4-BE49-F238E27FC236}">
                <a16:creationId xmlns:a16="http://schemas.microsoft.com/office/drawing/2014/main" id="{EC0BB8E5-41CE-4DAB-99ED-CA8E280C3EC4}"/>
              </a:ext>
            </a:extLst>
          </p:cNvPr>
          <p:cNvPicPr>
            <a:picLocks noChangeAspect="1"/>
          </p:cNvPicPr>
          <p:nvPr/>
        </p:nvPicPr>
        <p:blipFill>
          <a:blip r:embed="rId8"/>
          <a:stretch>
            <a:fillRect/>
          </a:stretch>
        </p:blipFill>
        <p:spPr>
          <a:xfrm>
            <a:off x="3414327" y="2845948"/>
            <a:ext cx="4487045" cy="2804403"/>
          </a:xfrm>
          <a:prstGeom prst="rect">
            <a:avLst/>
          </a:prstGeom>
        </p:spPr>
      </p:pic>
    </p:spTree>
    <p:extLst>
      <p:ext uri="{BB962C8B-B14F-4D97-AF65-F5344CB8AC3E}">
        <p14:creationId xmlns:p14="http://schemas.microsoft.com/office/powerpoint/2010/main" val="98579981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pattFill prst="dotGrid">
          <a:fgClr>
            <a:schemeClr val="accent3">
              <a:lumMod val="20000"/>
              <a:lumOff val="80000"/>
            </a:schemeClr>
          </a:fgClr>
          <a:bgClr>
            <a:schemeClr val="bg1"/>
          </a:bgClr>
        </a:patt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26C6B64-0E8E-402B-A0C6-1EC5243ED8C4}"/>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r="70357" b="73049"/>
          <a:stretch/>
        </p:blipFill>
        <p:spPr>
          <a:xfrm>
            <a:off x="0" y="322"/>
            <a:ext cx="1571330" cy="803546"/>
          </a:xfrm>
          <a:prstGeom prst="rect">
            <a:avLst/>
          </a:prstGeom>
        </p:spPr>
      </p:pic>
      <p:pic>
        <p:nvPicPr>
          <p:cNvPr id="19" name="图片 18">
            <a:extLst>
              <a:ext uri="{FF2B5EF4-FFF2-40B4-BE49-F238E27FC236}">
                <a16:creationId xmlns:a16="http://schemas.microsoft.com/office/drawing/2014/main" id="{7C4EE1D3-01AE-4516-BB77-F861E283EFDB}"/>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1" t="18898" r="-754" b="23733"/>
          <a:stretch/>
        </p:blipFill>
        <p:spPr>
          <a:xfrm>
            <a:off x="-1" y="6000532"/>
            <a:ext cx="12299183" cy="857145"/>
          </a:xfrm>
          <a:prstGeom prst="rect">
            <a:avLst/>
          </a:prstGeom>
        </p:spPr>
      </p:pic>
      <p:sp>
        <p:nvSpPr>
          <p:cNvPr id="22" name="TextBox 21">
            <a:extLst>
              <a:ext uri="{FF2B5EF4-FFF2-40B4-BE49-F238E27FC236}">
                <a16:creationId xmlns:a16="http://schemas.microsoft.com/office/drawing/2014/main" id="{C910FD03-E6DA-43B9-BC2A-5B924490A5FC}"/>
              </a:ext>
            </a:extLst>
          </p:cNvPr>
          <p:cNvSpPr txBox="1"/>
          <p:nvPr/>
        </p:nvSpPr>
        <p:spPr>
          <a:xfrm>
            <a:off x="904875" y="216501"/>
            <a:ext cx="10915650" cy="715089"/>
          </a:xfrm>
          <a:prstGeom prst="roundRect">
            <a:avLst/>
          </a:prstGeom>
          <a:solidFill>
            <a:schemeClr val="accent5">
              <a:lumMod val="20000"/>
              <a:lumOff val="80000"/>
            </a:schemeClr>
          </a:solidFill>
        </p:spPr>
        <p:txBody>
          <a:bodyPr wrap="square">
            <a:spAutoFit/>
          </a:bodyPr>
          <a:lstStyle/>
          <a:p>
            <a:pPr algn="ctr"/>
            <a:r>
              <a:rPr lang="vi-VN" sz="3600" b="1" dirty="0">
                <a:solidFill>
                  <a:srgbClr val="000000"/>
                </a:solidFill>
                <a:latin typeface="Calibri" panose="020F0502020204030204" pitchFamily="34" charset="0"/>
                <a:cs typeface="Calibri" panose="020F0502020204030204" pitchFamily="34" charset="0"/>
              </a:rPr>
              <a:t>Chia sẻ về một số dụng cụ dọn vệ sinh và cách sử dụng </a:t>
            </a:r>
            <a:endParaRPr lang="en-US" sz="3600" b="1" dirty="0">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AA057CCC-62F4-47ED-B44F-6D19A5C5E2E4}"/>
              </a:ext>
            </a:extLst>
          </p:cNvPr>
          <p:cNvSpPr txBox="1"/>
          <p:nvPr/>
        </p:nvSpPr>
        <p:spPr>
          <a:xfrm>
            <a:off x="457201" y="1228725"/>
            <a:ext cx="11734799" cy="954107"/>
          </a:xfrm>
          <a:prstGeom prst="rect">
            <a:avLst/>
          </a:prstGeom>
          <a:noFill/>
        </p:spPr>
        <p:txBody>
          <a:bodyPr wrap="square" rtlCol="0">
            <a:spAutoFit/>
          </a:bodyPr>
          <a:lstStyle/>
          <a:p>
            <a:pPr marL="285750" indent="-285750">
              <a:buFont typeface="Arial" panose="020B0604020202020204" pitchFamily="34" charset="0"/>
              <a:buChar char="•"/>
            </a:pPr>
            <a:r>
              <a:rPr lang="nl-NL" sz="28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Kể tên, vẽ lại các dụng cụ vệ sinh trong nhà.</a:t>
            </a:r>
          </a:p>
          <a:p>
            <a:pPr marL="285750" indent="-285750">
              <a:buFont typeface="Arial" panose="020B0604020202020204" pitchFamily="34" charset="0"/>
              <a:buChar char="•"/>
            </a:pPr>
            <a:r>
              <a:rPr lang="nl-NL" sz="28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Nêu cách sử dụng của mỗi loại dụng cụ.</a:t>
            </a:r>
            <a:endParaRPr lang="en-US" sz="28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5" name="Picture 4">
            <a:extLst>
              <a:ext uri="{FF2B5EF4-FFF2-40B4-BE49-F238E27FC236}">
                <a16:creationId xmlns:a16="http://schemas.microsoft.com/office/drawing/2014/main" id="{2A929993-AA25-4888-AD14-C4768000B54F}"/>
              </a:ext>
            </a:extLst>
          </p:cNvPr>
          <p:cNvPicPr>
            <a:picLocks noChangeAspect="1"/>
          </p:cNvPicPr>
          <p:nvPr/>
        </p:nvPicPr>
        <p:blipFill>
          <a:blip r:embed="rId6"/>
          <a:stretch>
            <a:fillRect/>
          </a:stretch>
        </p:blipFill>
        <p:spPr>
          <a:xfrm>
            <a:off x="2405062" y="2328862"/>
            <a:ext cx="7102814" cy="3614738"/>
          </a:xfrm>
          <a:prstGeom prst="rect">
            <a:avLst/>
          </a:prstGeom>
        </p:spPr>
      </p:pic>
    </p:spTree>
    <p:extLst>
      <p:ext uri="{BB962C8B-B14F-4D97-AF65-F5344CB8AC3E}">
        <p14:creationId xmlns:p14="http://schemas.microsoft.com/office/powerpoint/2010/main" val="84911112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27064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pattFill prst="dotGrid">
          <a:fgClr>
            <a:schemeClr val="accent3">
              <a:lumMod val="20000"/>
              <a:lumOff val="80000"/>
            </a:schemeClr>
          </a:fgClr>
          <a:bgClr>
            <a:schemeClr val="bg1"/>
          </a:bgClr>
        </a:pattFill>
        <a:effectLst/>
      </p:bgPr>
    </p:bg>
    <p:spTree>
      <p:nvGrpSpPr>
        <p:cNvPr id="1" name=""/>
        <p:cNvGrpSpPr/>
        <p:nvPr/>
      </p:nvGrpSpPr>
      <p:grpSpPr>
        <a:xfrm>
          <a:off x="0" y="0"/>
          <a:ext cx="0" cy="0"/>
          <a:chOff x="0" y="0"/>
          <a:chExt cx="0" cy="0"/>
        </a:xfrm>
      </p:grpSpPr>
      <p:pic>
        <p:nvPicPr>
          <p:cNvPr id="56" name="图片 55">
            <a:extLst>
              <a:ext uri="{FF2B5EF4-FFF2-40B4-BE49-F238E27FC236}">
                <a16:creationId xmlns:a16="http://schemas.microsoft.com/office/drawing/2014/main" id="{C205E796-C24E-4EF3-9746-B7318D7ED727}"/>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r="70357" b="73049"/>
          <a:stretch/>
        </p:blipFill>
        <p:spPr>
          <a:xfrm>
            <a:off x="0" y="322"/>
            <a:ext cx="1571330" cy="803546"/>
          </a:xfrm>
          <a:prstGeom prst="rect">
            <a:avLst/>
          </a:prstGeom>
        </p:spPr>
      </p:pic>
      <p:pic>
        <p:nvPicPr>
          <p:cNvPr id="57" name="图片 56">
            <a:extLst>
              <a:ext uri="{FF2B5EF4-FFF2-40B4-BE49-F238E27FC236}">
                <a16:creationId xmlns:a16="http://schemas.microsoft.com/office/drawing/2014/main" id="{592D59B5-B4F9-4E3B-A657-4A20775A4606}"/>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1" t="18898" r="-754" b="23733"/>
          <a:stretch/>
        </p:blipFill>
        <p:spPr>
          <a:xfrm>
            <a:off x="-1" y="6000532"/>
            <a:ext cx="12299183" cy="857145"/>
          </a:xfrm>
          <a:prstGeom prst="rect">
            <a:avLst/>
          </a:prstGeom>
        </p:spPr>
      </p:pic>
      <p:pic>
        <p:nvPicPr>
          <p:cNvPr id="60" name="Picture 59">
            <a:extLst>
              <a:ext uri="{FF2B5EF4-FFF2-40B4-BE49-F238E27FC236}">
                <a16:creationId xmlns:a16="http://schemas.microsoft.com/office/drawing/2014/main" id="{CCD2C53E-034A-4B01-AF53-1A6B8192AAC4}"/>
              </a:ext>
            </a:extLst>
          </p:cNvPr>
          <p:cNvPicPr>
            <a:picLocks noChangeAspect="1"/>
          </p:cNvPicPr>
          <p:nvPr/>
        </p:nvPicPr>
        <p:blipFill>
          <a:blip r:embed="rId5"/>
          <a:stretch>
            <a:fillRect/>
          </a:stretch>
        </p:blipFill>
        <p:spPr>
          <a:xfrm>
            <a:off x="1100136" y="785811"/>
            <a:ext cx="10245895" cy="5214303"/>
          </a:xfrm>
          <a:prstGeom prst="rect">
            <a:avLst/>
          </a:prstGeom>
          <a:ln>
            <a:noFill/>
          </a:ln>
          <a:effectLst>
            <a:softEdge rad="112500"/>
          </a:effectLst>
        </p:spPr>
      </p:pic>
      <p:cxnSp>
        <p:nvCxnSpPr>
          <p:cNvPr id="62" name="Straight Arrow Connector 61">
            <a:extLst>
              <a:ext uri="{FF2B5EF4-FFF2-40B4-BE49-F238E27FC236}">
                <a16:creationId xmlns:a16="http://schemas.microsoft.com/office/drawing/2014/main" id="{CA959B58-3CCC-4A3B-A3DC-42B6759BD0C4}"/>
              </a:ext>
            </a:extLst>
          </p:cNvPr>
          <p:cNvCxnSpPr/>
          <p:nvPr/>
        </p:nvCxnSpPr>
        <p:spPr>
          <a:xfrm flipH="1">
            <a:off x="2209800" y="2447925"/>
            <a:ext cx="352425" cy="196215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9A20AD78-45A2-49E9-A1B0-FB0AFD594116}"/>
              </a:ext>
            </a:extLst>
          </p:cNvPr>
          <p:cNvCxnSpPr>
            <a:cxnSpLocks/>
          </p:cNvCxnSpPr>
          <p:nvPr/>
        </p:nvCxnSpPr>
        <p:spPr>
          <a:xfrm>
            <a:off x="2628900" y="2438400"/>
            <a:ext cx="6438900" cy="16002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95EB1971-0656-4BAE-89FD-08757D3D4704}"/>
              </a:ext>
            </a:extLst>
          </p:cNvPr>
          <p:cNvCxnSpPr>
            <a:cxnSpLocks/>
          </p:cNvCxnSpPr>
          <p:nvPr/>
        </p:nvCxnSpPr>
        <p:spPr>
          <a:xfrm flipH="1">
            <a:off x="3752850" y="2667000"/>
            <a:ext cx="1162050" cy="250507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C2B0259B-14CB-41E5-A30E-48BF52AD7882}"/>
              </a:ext>
            </a:extLst>
          </p:cNvPr>
          <p:cNvCxnSpPr>
            <a:cxnSpLocks/>
          </p:cNvCxnSpPr>
          <p:nvPr/>
        </p:nvCxnSpPr>
        <p:spPr>
          <a:xfrm>
            <a:off x="7343775" y="2333625"/>
            <a:ext cx="133350" cy="100965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12A5D56E-C9D4-4F5B-BEB4-6C3C2F509B00}"/>
              </a:ext>
            </a:extLst>
          </p:cNvPr>
          <p:cNvCxnSpPr>
            <a:cxnSpLocks/>
          </p:cNvCxnSpPr>
          <p:nvPr/>
        </p:nvCxnSpPr>
        <p:spPr>
          <a:xfrm flipH="1">
            <a:off x="6429375" y="2505075"/>
            <a:ext cx="2990850" cy="206692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DCDF6A6D-E017-48F9-9713-B00294347943}"/>
              </a:ext>
            </a:extLst>
          </p:cNvPr>
          <p:cNvCxnSpPr>
            <a:cxnSpLocks/>
          </p:cNvCxnSpPr>
          <p:nvPr/>
        </p:nvCxnSpPr>
        <p:spPr>
          <a:xfrm flipH="1">
            <a:off x="4095750" y="2638425"/>
            <a:ext cx="723900" cy="3810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89221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500"/>
                                        <p:tgtEl>
                                          <p:spTgt spid="6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wipe(up)">
                                      <p:cBhvr>
                                        <p:cTn id="12" dur="500"/>
                                        <p:tgtEl>
                                          <p:spTgt spid="6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65"/>
                                        </p:tgtEl>
                                        <p:attrNameLst>
                                          <p:attrName>style.visibility</p:attrName>
                                        </p:attrNameLst>
                                      </p:cBhvr>
                                      <p:to>
                                        <p:strVal val="visible"/>
                                      </p:to>
                                    </p:set>
                                    <p:animEffect transition="in" filter="wipe(up)">
                                      <p:cBhvr>
                                        <p:cTn id="17" dur="500"/>
                                        <p:tgtEl>
                                          <p:spTgt spid="6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67"/>
                                        </p:tgtEl>
                                        <p:attrNameLst>
                                          <p:attrName>style.visibility</p:attrName>
                                        </p:attrNameLst>
                                      </p:cBhvr>
                                      <p:to>
                                        <p:strVal val="visible"/>
                                      </p:to>
                                    </p:set>
                                    <p:animEffect transition="in" filter="wipe(up)">
                                      <p:cBhvr>
                                        <p:cTn id="22" dur="500"/>
                                        <p:tgtEl>
                                          <p:spTgt spid="6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74"/>
                                        </p:tgtEl>
                                        <p:attrNameLst>
                                          <p:attrName>style.visibility</p:attrName>
                                        </p:attrNameLst>
                                      </p:cBhvr>
                                      <p:to>
                                        <p:strVal val="visible"/>
                                      </p:to>
                                    </p:set>
                                    <p:animEffect transition="in" filter="wipe(up)">
                                      <p:cBhvr>
                                        <p:cTn id="27" dur="500"/>
                                        <p:tgtEl>
                                          <p:spTgt spid="7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69"/>
                                        </p:tgtEl>
                                        <p:attrNameLst>
                                          <p:attrName>style.visibility</p:attrName>
                                        </p:attrNameLst>
                                      </p:cBhvr>
                                      <p:to>
                                        <p:strVal val="visible"/>
                                      </p:to>
                                    </p:set>
                                    <p:animEffect transition="in" filter="wipe(up)">
                                      <p:cBhvr>
                                        <p:cTn id="32" dur="500"/>
                                        <p:tgtEl>
                                          <p:spTgt spid="6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72"/>
                                        </p:tgtEl>
                                        <p:attrNameLst>
                                          <p:attrName>style.visibility</p:attrName>
                                        </p:attrNameLst>
                                      </p:cBhvr>
                                      <p:to>
                                        <p:strVal val="visible"/>
                                      </p:to>
                                    </p:set>
                                    <p:animEffect transition="in" filter="wipe(up)">
                                      <p:cBhvr>
                                        <p:cTn id="37"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87D6F5"/>
        </a:solidFill>
        <a:effectLst/>
      </p:bgPr>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7151DBCF-5140-4CF0-B370-0FC2871D808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4" name="图片 3">
            <a:extLst>
              <a:ext uri="{FF2B5EF4-FFF2-40B4-BE49-F238E27FC236}">
                <a16:creationId xmlns:a16="http://schemas.microsoft.com/office/drawing/2014/main" id="{653566AD-7AF2-4993-BB0F-DCA5BD72EBAB}"/>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b="73049"/>
          <a:stretch/>
        </p:blipFill>
        <p:spPr>
          <a:xfrm>
            <a:off x="0" y="322"/>
            <a:ext cx="12192000" cy="1848143"/>
          </a:xfrm>
          <a:prstGeom prst="rect">
            <a:avLst/>
          </a:prstGeom>
        </p:spPr>
      </p:pic>
      <p:pic>
        <p:nvPicPr>
          <p:cNvPr id="12" name="图片 11">
            <a:extLst>
              <a:ext uri="{FF2B5EF4-FFF2-40B4-BE49-F238E27FC236}">
                <a16:creationId xmlns:a16="http://schemas.microsoft.com/office/drawing/2014/main" id="{6ACC52E3-8FAE-4A6F-A252-882C46F27F9D}"/>
              </a:ext>
            </a:extLst>
          </p:cNvPr>
          <p:cNvPicPr>
            <a:picLocks noChangeAspect="1"/>
          </p:cNvPicPr>
          <p:nvPr/>
        </p:nvPicPr>
        <p:blipFill rotWithShape="1">
          <a:blip r:embed="rId6">
            <a:extLst>
              <a:ext uri="{28A0092B-C50C-407E-A947-70E740481C1C}">
                <a14:useLocalDpi xmlns:a14="http://schemas.microsoft.com/office/drawing/2010/main" val="0"/>
              </a:ext>
            </a:extLst>
          </a:blip>
          <a:srcRect t="78748" r="82984"/>
          <a:stretch/>
        </p:blipFill>
        <p:spPr>
          <a:xfrm rot="20107426">
            <a:off x="-56867" y="251822"/>
            <a:ext cx="2970812" cy="2086848"/>
          </a:xfrm>
          <a:prstGeom prst="rect">
            <a:avLst/>
          </a:prstGeom>
        </p:spPr>
      </p:pic>
      <p:pic>
        <p:nvPicPr>
          <p:cNvPr id="13" name="图片 12">
            <a:extLst>
              <a:ext uri="{FF2B5EF4-FFF2-40B4-BE49-F238E27FC236}">
                <a16:creationId xmlns:a16="http://schemas.microsoft.com/office/drawing/2014/main" id="{6A185624-AD86-4B2A-90F2-34F68D8370A0}"/>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b="59571"/>
          <a:stretch/>
        </p:blipFill>
        <p:spPr>
          <a:xfrm>
            <a:off x="0" y="323"/>
            <a:ext cx="12192000" cy="2592152"/>
          </a:xfrm>
          <a:prstGeom prst="rect">
            <a:avLst/>
          </a:prstGeom>
        </p:spPr>
      </p:pic>
      <p:sp>
        <p:nvSpPr>
          <p:cNvPr id="2" name="Rectangle: Rounded Corners 1">
            <a:extLst>
              <a:ext uri="{FF2B5EF4-FFF2-40B4-BE49-F238E27FC236}">
                <a16:creationId xmlns:a16="http://schemas.microsoft.com/office/drawing/2014/main" id="{20E28B2D-7AA9-4C17-A6EC-7B9A16100336}"/>
              </a:ext>
            </a:extLst>
          </p:cNvPr>
          <p:cNvSpPr/>
          <p:nvPr/>
        </p:nvSpPr>
        <p:spPr>
          <a:xfrm>
            <a:off x="752475" y="657226"/>
            <a:ext cx="10991850" cy="56959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grpSp>
        <p:nvGrpSpPr>
          <p:cNvPr id="10" name="Group 9">
            <a:extLst>
              <a:ext uri="{FF2B5EF4-FFF2-40B4-BE49-F238E27FC236}">
                <a16:creationId xmlns:a16="http://schemas.microsoft.com/office/drawing/2014/main" id="{1FA2DF00-EB54-4BC7-821C-10CF8DEF834E}"/>
              </a:ext>
            </a:extLst>
          </p:cNvPr>
          <p:cNvGrpSpPr/>
          <p:nvPr/>
        </p:nvGrpSpPr>
        <p:grpSpPr>
          <a:xfrm>
            <a:off x="2363136" y="3341716"/>
            <a:ext cx="9439138" cy="1670766"/>
            <a:chOff x="1629819" y="733985"/>
            <a:chExt cx="9439138" cy="1670766"/>
          </a:xfrm>
        </p:grpSpPr>
        <p:pic>
          <p:nvPicPr>
            <p:cNvPr id="11" name="图片 16">
              <a:extLst>
                <a:ext uri="{FF2B5EF4-FFF2-40B4-BE49-F238E27FC236}">
                  <a16:creationId xmlns:a16="http://schemas.microsoft.com/office/drawing/2014/main" id="{BE3F3852-274C-4C63-B86F-3A762AFEEE3B}"/>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20832" t="19699" r="27415" b="24031"/>
            <a:stretch/>
          </p:blipFill>
          <p:spPr>
            <a:xfrm flipH="1">
              <a:off x="9532265" y="733985"/>
              <a:ext cx="1536692" cy="1670766"/>
            </a:xfrm>
            <a:prstGeom prst="rect">
              <a:avLst/>
            </a:prstGeom>
          </p:spPr>
        </p:pic>
        <p:cxnSp>
          <p:nvCxnSpPr>
            <p:cNvPr id="15" name="Straight Connector 14">
              <a:extLst>
                <a:ext uri="{FF2B5EF4-FFF2-40B4-BE49-F238E27FC236}">
                  <a16:creationId xmlns:a16="http://schemas.microsoft.com/office/drawing/2014/main" id="{0AD0B9EB-53E9-47E0-ACAC-CB562EC0D082}"/>
                </a:ext>
              </a:extLst>
            </p:cNvPr>
            <p:cNvCxnSpPr/>
            <p:nvPr/>
          </p:nvCxnSpPr>
          <p:spPr>
            <a:xfrm>
              <a:off x="1629819" y="2303151"/>
              <a:ext cx="8094752" cy="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6" name="TextBox 15">
            <a:extLst>
              <a:ext uri="{FF2B5EF4-FFF2-40B4-BE49-F238E27FC236}">
                <a16:creationId xmlns:a16="http://schemas.microsoft.com/office/drawing/2014/main" id="{3D011DDB-C814-4255-8912-10A8F17E6B9E}"/>
              </a:ext>
            </a:extLst>
          </p:cNvPr>
          <p:cNvSpPr txBox="1"/>
          <p:nvPr/>
        </p:nvSpPr>
        <p:spPr>
          <a:xfrm>
            <a:off x="1590676" y="3251756"/>
            <a:ext cx="9589224" cy="1754326"/>
          </a:xfrm>
          <a:prstGeom prst="rect">
            <a:avLst/>
          </a:prstGeom>
          <a:noFill/>
        </p:spPr>
        <p:txBody>
          <a:bodyPr wrap="square" rtlCol="0">
            <a:spAutoFit/>
          </a:bodyPr>
          <a:lstStyle/>
          <a:p>
            <a:pPr lvl="0" algn="just"/>
            <a:r>
              <a:rPr lang="vi-VN" sz="3600" b="1" dirty="0">
                <a:solidFill>
                  <a:srgbClr val="FF2D4E"/>
                </a:solidFill>
                <a:latin typeface="Calibri" panose="020F0502020204030204" pitchFamily="34" charset="0"/>
                <a:cs typeface="Calibri" panose="020F0502020204030204" pitchFamily="34" charset="0"/>
              </a:rPr>
              <a:t>Các dụng cụ vệ sinh giúp chúng ta rất nhiều trong việc dọn dẹp nhà cửa. Đó là những “trợ lí việc nhà” của chúng ta</a:t>
            </a:r>
            <a:endParaRPr kumimoji="0" lang="en-US" sz="3600" b="1" i="0" u="none" strike="noStrike" kern="1200" cap="none" spc="0" normalizeH="0" baseline="0" noProof="0" dirty="0">
              <a:ln>
                <a:noFill/>
              </a:ln>
              <a:solidFill>
                <a:srgbClr val="FF2D4E"/>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3B1FB778-1EE3-4D16-92F3-D403123FD80F}"/>
              </a:ext>
            </a:extLst>
          </p:cNvPr>
          <p:cNvPicPr>
            <a:picLocks noChangeAspect="1"/>
          </p:cNvPicPr>
          <p:nvPr/>
        </p:nvPicPr>
        <p:blipFill>
          <a:blip r:embed="rId9"/>
          <a:stretch>
            <a:fillRect/>
          </a:stretch>
        </p:blipFill>
        <p:spPr>
          <a:xfrm>
            <a:off x="165942" y="296651"/>
            <a:ext cx="3488981" cy="2979950"/>
          </a:xfrm>
          <a:prstGeom prst="rect">
            <a:avLst/>
          </a:prstGeom>
        </p:spPr>
      </p:pic>
    </p:spTree>
    <p:extLst>
      <p:ext uri="{BB962C8B-B14F-4D97-AF65-F5344CB8AC3E}">
        <p14:creationId xmlns:p14="http://schemas.microsoft.com/office/powerpoint/2010/main" val="358628922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p:tgtEl>
                                          <p:spTgt spid="10"/>
                                        </p:tgtEl>
                                        <p:attrNameLst>
                                          <p:attrName>ppt_x</p:attrName>
                                        </p:attrNameLst>
                                      </p:cBhvr>
                                      <p:tavLst>
                                        <p:tav tm="0">
                                          <p:val>
                                            <p:strVal val="#ppt_x-#ppt_w*1.125000"/>
                                          </p:val>
                                        </p:tav>
                                        <p:tav tm="100000">
                                          <p:val>
                                            <p:strVal val="#ppt_x"/>
                                          </p:val>
                                        </p:tav>
                                      </p:tavLst>
                                    </p:anim>
                                    <p:animEffect transition="in" filter="wipe(right)">
                                      <p:cBhvr>
                                        <p:cTn id="8" dur="1000"/>
                                        <p:tgtEl>
                                          <p:spTgt spid="10"/>
                                        </p:tgtEl>
                                      </p:cBhvr>
                                    </p:animEffect>
                                  </p:childTnLst>
                                </p:cTn>
                              </p:par>
                              <p:par>
                                <p:cTn id="9" presetID="12" presetClass="entr" presetSubtype="8"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p:tgtEl>
                                          <p:spTgt spid="16"/>
                                        </p:tgtEl>
                                        <p:attrNameLst>
                                          <p:attrName>ppt_x</p:attrName>
                                        </p:attrNameLst>
                                      </p:cBhvr>
                                      <p:tavLst>
                                        <p:tav tm="0">
                                          <p:val>
                                            <p:strVal val="#ppt_x-#ppt_w*1.125000"/>
                                          </p:val>
                                        </p:tav>
                                        <p:tav tm="100000">
                                          <p:val>
                                            <p:strVal val="#ppt_x"/>
                                          </p:val>
                                        </p:tav>
                                      </p:tavLst>
                                    </p:anim>
                                    <p:animEffect transition="in" filter="wipe(right)">
                                      <p:cBhvr>
                                        <p:cTn id="12"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87D6F5"/>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CC7585E-FABF-4354-8342-D0BD11325426}"/>
              </a:ext>
            </a:extLst>
          </p:cNvPr>
          <p:cNvPicPr>
            <a:picLocks noChangeAspect="1"/>
          </p:cNvPicPr>
          <p:nvPr/>
        </p:nvPicPr>
        <p:blipFill rotWithShape="1">
          <a:blip r:embed="rId4">
            <a:extLst>
              <a:ext uri="{28A0092B-C50C-407E-A947-70E740481C1C}">
                <a14:useLocalDpi xmlns:a14="http://schemas.microsoft.com/office/drawing/2010/main" val="0"/>
              </a:ext>
            </a:extLst>
          </a:blip>
          <a:srcRect t="18898" r="7527"/>
          <a:stretch/>
        </p:blipFill>
        <p:spPr>
          <a:xfrm>
            <a:off x="0" y="2572378"/>
            <a:ext cx="12192000" cy="4285299"/>
          </a:xfrm>
          <a:prstGeom prst="rect">
            <a:avLst/>
          </a:prstGeom>
        </p:spPr>
      </p:pic>
      <p:pic>
        <p:nvPicPr>
          <p:cNvPr id="4" name="图片 3">
            <a:extLst>
              <a:ext uri="{FF2B5EF4-FFF2-40B4-BE49-F238E27FC236}">
                <a16:creationId xmlns:a16="http://schemas.microsoft.com/office/drawing/2014/main" id="{BD67E7FD-8C8C-4284-A216-0A45BE367D0E}"/>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b="59571"/>
          <a:stretch/>
        </p:blipFill>
        <p:spPr>
          <a:xfrm>
            <a:off x="0" y="323"/>
            <a:ext cx="12192000" cy="2300750"/>
          </a:xfrm>
          <a:prstGeom prst="rect">
            <a:avLst/>
          </a:prstGeom>
        </p:spPr>
      </p:pic>
      <p:pic>
        <p:nvPicPr>
          <p:cNvPr id="22" name="图片 21">
            <a:extLst>
              <a:ext uri="{FF2B5EF4-FFF2-40B4-BE49-F238E27FC236}">
                <a16:creationId xmlns:a16="http://schemas.microsoft.com/office/drawing/2014/main" id="{4A87FAD2-272D-455A-A42D-9952C7B5E909}"/>
              </a:ext>
            </a:extLst>
          </p:cNvPr>
          <p:cNvPicPr>
            <a:picLocks noChangeAspect="1"/>
          </p:cNvPicPr>
          <p:nvPr/>
        </p:nvPicPr>
        <p:blipFill rotWithShape="1">
          <a:blip r:embed="rId6">
            <a:extLst>
              <a:ext uri="{28A0092B-C50C-407E-A947-70E740481C1C}">
                <a14:useLocalDpi xmlns:a14="http://schemas.microsoft.com/office/drawing/2010/main" val="0"/>
              </a:ext>
            </a:extLst>
          </a:blip>
          <a:srcRect t="78748" r="82984"/>
          <a:stretch/>
        </p:blipFill>
        <p:spPr>
          <a:xfrm rot="1008907">
            <a:off x="8605681" y="1208429"/>
            <a:ext cx="3590486" cy="2522138"/>
          </a:xfrm>
          <a:prstGeom prst="rect">
            <a:avLst/>
          </a:prstGeom>
        </p:spPr>
      </p:pic>
      <p:pic>
        <p:nvPicPr>
          <p:cNvPr id="23" name="图片 22">
            <a:extLst>
              <a:ext uri="{FF2B5EF4-FFF2-40B4-BE49-F238E27FC236}">
                <a16:creationId xmlns:a16="http://schemas.microsoft.com/office/drawing/2014/main" id="{9D6967A9-F9FF-4225-8A78-07CE061CA2A6}"/>
              </a:ext>
            </a:extLst>
          </p:cNvPr>
          <p:cNvPicPr>
            <a:picLocks noChangeAspect="1"/>
          </p:cNvPicPr>
          <p:nvPr/>
        </p:nvPicPr>
        <p:blipFill rotWithShape="1">
          <a:blip r:embed="rId7">
            <a:extLst>
              <a:ext uri="{28A0092B-C50C-407E-A947-70E740481C1C}">
                <a14:useLocalDpi xmlns:a14="http://schemas.microsoft.com/office/drawing/2010/main" val="0"/>
              </a:ext>
            </a:extLst>
          </a:blip>
          <a:srcRect r="70495" b="73049"/>
          <a:stretch/>
        </p:blipFill>
        <p:spPr>
          <a:xfrm>
            <a:off x="0" y="322"/>
            <a:ext cx="5355260" cy="2751302"/>
          </a:xfrm>
          <a:prstGeom prst="rect">
            <a:avLst/>
          </a:prstGeom>
        </p:spPr>
      </p:pic>
      <p:pic>
        <p:nvPicPr>
          <p:cNvPr id="5" name="Picture 4">
            <a:extLst>
              <a:ext uri="{FF2B5EF4-FFF2-40B4-BE49-F238E27FC236}">
                <a16:creationId xmlns:a16="http://schemas.microsoft.com/office/drawing/2014/main" id="{D3134CBA-3171-4C64-A300-10789DFBF555}"/>
              </a:ext>
            </a:extLst>
          </p:cNvPr>
          <p:cNvPicPr>
            <a:picLocks noChangeAspect="1"/>
          </p:cNvPicPr>
          <p:nvPr/>
        </p:nvPicPr>
        <p:blipFill>
          <a:blip r:embed="rId8"/>
          <a:stretch>
            <a:fillRect/>
          </a:stretch>
        </p:blipFill>
        <p:spPr>
          <a:xfrm>
            <a:off x="2752047" y="3779071"/>
            <a:ext cx="6840305" cy="1566808"/>
          </a:xfrm>
          <a:prstGeom prst="rect">
            <a:avLst/>
          </a:prstGeom>
        </p:spPr>
      </p:pic>
    </p:spTree>
    <p:extLst>
      <p:ext uri="{BB962C8B-B14F-4D97-AF65-F5344CB8AC3E}">
        <p14:creationId xmlns:p14="http://schemas.microsoft.com/office/powerpoint/2010/main" val="313461416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pattFill prst="dotGrid">
          <a:fgClr>
            <a:schemeClr val="accent3">
              <a:lumMod val="20000"/>
              <a:lumOff val="80000"/>
            </a:schemeClr>
          </a:fgClr>
          <a:bgClr>
            <a:schemeClr val="bg1"/>
          </a:bgClr>
        </a:patt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26C6B64-0E8E-402B-A0C6-1EC5243ED8C4}"/>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r="70357" b="73049"/>
          <a:stretch/>
        </p:blipFill>
        <p:spPr>
          <a:xfrm>
            <a:off x="0" y="322"/>
            <a:ext cx="1571330" cy="803546"/>
          </a:xfrm>
          <a:prstGeom prst="rect">
            <a:avLst/>
          </a:prstGeom>
        </p:spPr>
      </p:pic>
      <p:pic>
        <p:nvPicPr>
          <p:cNvPr id="19" name="图片 18">
            <a:extLst>
              <a:ext uri="{FF2B5EF4-FFF2-40B4-BE49-F238E27FC236}">
                <a16:creationId xmlns:a16="http://schemas.microsoft.com/office/drawing/2014/main" id="{7C4EE1D3-01AE-4516-BB77-F861E283EFDB}"/>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1" t="18898" r="-754" b="23733"/>
          <a:stretch/>
        </p:blipFill>
        <p:spPr>
          <a:xfrm>
            <a:off x="-1" y="6000532"/>
            <a:ext cx="12299183" cy="857145"/>
          </a:xfrm>
          <a:prstGeom prst="rect">
            <a:avLst/>
          </a:prstGeom>
        </p:spPr>
      </p:pic>
      <p:sp>
        <p:nvSpPr>
          <p:cNvPr id="22" name="TextBox 21">
            <a:extLst>
              <a:ext uri="{FF2B5EF4-FFF2-40B4-BE49-F238E27FC236}">
                <a16:creationId xmlns:a16="http://schemas.microsoft.com/office/drawing/2014/main" id="{C910FD03-E6DA-43B9-BC2A-5B924490A5FC}"/>
              </a:ext>
            </a:extLst>
          </p:cNvPr>
          <p:cNvSpPr txBox="1"/>
          <p:nvPr/>
        </p:nvSpPr>
        <p:spPr>
          <a:xfrm>
            <a:off x="904875" y="216501"/>
            <a:ext cx="10915650" cy="715089"/>
          </a:xfrm>
          <a:prstGeom prst="roundRect">
            <a:avLst/>
          </a:prstGeom>
          <a:solidFill>
            <a:schemeClr val="accent5">
              <a:lumMod val="20000"/>
              <a:lumOff val="80000"/>
            </a:schemeClr>
          </a:solidFill>
        </p:spPr>
        <p:txBody>
          <a:bodyPr wrap="square">
            <a:spAutoFit/>
          </a:bodyPr>
          <a:lstStyle/>
          <a:p>
            <a:pPr lvl="0" algn="ctr"/>
            <a:r>
              <a:rPr lang="vi-VN" sz="3600" b="1" dirty="0">
                <a:solidFill>
                  <a:srgbClr val="000000"/>
                </a:solidFill>
                <a:latin typeface="Calibri" panose="020F0502020204030204" pitchFamily="34" charset="0"/>
                <a:cs typeface="Calibri" panose="020F0502020204030204" pitchFamily="34" charset="0"/>
              </a:rPr>
              <a:t>Bí kíp sử dụng các dụng cụ lau dọn vệ sinh nhà cửa. </a:t>
            </a:r>
            <a:endPar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FEFECB02-BE63-4883-AEA0-F777A10FBD9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1090" y="1401445"/>
            <a:ext cx="4648200" cy="4648200"/>
          </a:xfrm>
          <a:prstGeom prst="rect">
            <a:avLst/>
          </a:prstGeom>
        </p:spPr>
      </p:pic>
      <p:sp>
        <p:nvSpPr>
          <p:cNvPr id="9" name="Rounded Rectangular Callout 16">
            <a:extLst>
              <a:ext uri="{FF2B5EF4-FFF2-40B4-BE49-F238E27FC236}">
                <a16:creationId xmlns:a16="http://schemas.microsoft.com/office/drawing/2014/main" id="{4C1C32A7-F1CE-4DD8-B704-938814AE3758}"/>
              </a:ext>
            </a:extLst>
          </p:cNvPr>
          <p:cNvSpPr/>
          <p:nvPr/>
        </p:nvSpPr>
        <p:spPr>
          <a:xfrm>
            <a:off x="2286001" y="1175818"/>
            <a:ext cx="3476624" cy="1053032"/>
          </a:xfrm>
          <a:prstGeom prst="wedgeRoundRectCallout">
            <a:avLst>
              <a:gd name="adj1" fmla="val -64307"/>
              <a:gd name="adj2" fmla="val 55535"/>
              <a:gd name="adj3" fmla="val 16667"/>
            </a:avLst>
          </a:prstGeom>
          <a:solidFill>
            <a:schemeClr val="accent1">
              <a:lumMod val="60000"/>
              <a:lumOff val="40000"/>
            </a:schemeClr>
          </a:solidFill>
          <a:ln w="38100" cap="flat" cmpd="sng" algn="ctr">
            <a:solidFill>
              <a:srgbClr val="FF0000"/>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3600" kern="0" dirty="0" err="1">
                <a:solidFill>
                  <a:srgbClr val="005279"/>
                </a:solidFill>
                <a:latin typeface="Arial" panose="020B0604020202020204" pitchFamily="34" charset="0"/>
                <a:cs typeface="Arial" panose="020B0604020202020204" pitchFamily="34" charset="0"/>
              </a:rPr>
              <a:t>Cái</a:t>
            </a:r>
            <a:r>
              <a:rPr lang="en-US" sz="3600" kern="0" dirty="0">
                <a:solidFill>
                  <a:srgbClr val="005279"/>
                </a:solidFill>
                <a:latin typeface="Arial" panose="020B0604020202020204" pitchFamily="34" charset="0"/>
                <a:cs typeface="Arial" panose="020B0604020202020204" pitchFamily="34" charset="0"/>
              </a:rPr>
              <a:t> </a:t>
            </a:r>
            <a:r>
              <a:rPr lang="en-US" sz="3600" kern="0" dirty="0" err="1">
                <a:solidFill>
                  <a:srgbClr val="005279"/>
                </a:solidFill>
                <a:latin typeface="Arial" panose="020B0604020202020204" pitchFamily="34" charset="0"/>
                <a:cs typeface="Arial" panose="020B0604020202020204" pitchFamily="34" charset="0"/>
              </a:rPr>
              <a:t>chổi</a:t>
            </a:r>
            <a:r>
              <a:rPr lang="en-US" sz="3600" kern="0" dirty="0">
                <a:solidFill>
                  <a:srgbClr val="005279"/>
                </a:solidFill>
                <a:latin typeface="Arial" panose="020B0604020202020204" pitchFamily="34" charset="0"/>
                <a:cs typeface="Arial" panose="020B0604020202020204" pitchFamily="34" charset="0"/>
              </a:rPr>
              <a:t> </a:t>
            </a:r>
            <a:r>
              <a:rPr lang="en-US" sz="3600" kern="0" dirty="0" err="1">
                <a:solidFill>
                  <a:srgbClr val="005279"/>
                </a:solidFill>
                <a:latin typeface="Arial" panose="020B0604020202020204" pitchFamily="34" charset="0"/>
                <a:cs typeface="Arial" panose="020B0604020202020204" pitchFamily="34" charset="0"/>
              </a:rPr>
              <a:t>để</a:t>
            </a:r>
            <a:r>
              <a:rPr lang="en-US" sz="3600" kern="0" dirty="0">
                <a:solidFill>
                  <a:srgbClr val="005279"/>
                </a:solidFill>
                <a:latin typeface="Arial" panose="020B0604020202020204" pitchFamily="34" charset="0"/>
                <a:cs typeface="Arial" panose="020B0604020202020204" pitchFamily="34" charset="0"/>
              </a:rPr>
              <a:t> </a:t>
            </a:r>
            <a:r>
              <a:rPr lang="en-US" sz="3600" kern="0" dirty="0" err="1">
                <a:solidFill>
                  <a:srgbClr val="005279"/>
                </a:solidFill>
                <a:latin typeface="Arial" panose="020B0604020202020204" pitchFamily="34" charset="0"/>
                <a:cs typeface="Arial" panose="020B0604020202020204" pitchFamily="34" charset="0"/>
              </a:rPr>
              <a:t>làm</a:t>
            </a:r>
            <a:r>
              <a:rPr lang="en-US" sz="3600" kern="0" dirty="0">
                <a:solidFill>
                  <a:srgbClr val="005279"/>
                </a:solidFill>
                <a:latin typeface="Arial" panose="020B0604020202020204" pitchFamily="34" charset="0"/>
                <a:cs typeface="Arial" panose="020B0604020202020204" pitchFamily="34" charset="0"/>
              </a:rPr>
              <a:t> </a:t>
            </a:r>
            <a:r>
              <a:rPr lang="en-US" sz="3600" kern="0" dirty="0" err="1">
                <a:solidFill>
                  <a:srgbClr val="005279"/>
                </a:solidFill>
                <a:latin typeface="Arial" panose="020B0604020202020204" pitchFamily="34" charset="0"/>
                <a:cs typeface="Arial" panose="020B0604020202020204" pitchFamily="34" charset="0"/>
              </a:rPr>
              <a:t>gì</a:t>
            </a:r>
            <a:r>
              <a:rPr lang="en-US" sz="3600" kern="0" dirty="0">
                <a:solidFill>
                  <a:srgbClr val="005279"/>
                </a:solidFill>
                <a:latin typeface="Arial" panose="020B0604020202020204" pitchFamily="34" charset="0"/>
                <a:cs typeface="Arial" panose="020B0604020202020204" pitchFamily="34" charset="0"/>
              </a:rPr>
              <a:t>? </a:t>
            </a:r>
            <a:endParaRPr kumimoji="0" lang="vi-VN" sz="3600" b="0" i="0" u="none" strike="noStrike" kern="0" cap="none" spc="0" normalizeH="0" baseline="0" noProof="0" dirty="0">
              <a:ln>
                <a:noFill/>
              </a:ln>
              <a:solidFill>
                <a:srgbClr val="005279"/>
              </a:solidFill>
              <a:effectLst/>
              <a:uLnTx/>
              <a:uFillTx/>
              <a:latin typeface="Arial" panose="020B0604020202020204" pitchFamily="34" charset="0"/>
              <a:cs typeface="Arial" panose="020B0604020202020204" pitchFamily="34" charset="0"/>
            </a:endParaRPr>
          </a:p>
        </p:txBody>
      </p:sp>
      <p:pic>
        <p:nvPicPr>
          <p:cNvPr id="7" name="Picture 6" descr="A picture containing text, envelope&#10;&#10;Description automatically generated">
            <a:extLst>
              <a:ext uri="{FF2B5EF4-FFF2-40B4-BE49-F238E27FC236}">
                <a16:creationId xmlns:a16="http://schemas.microsoft.com/office/drawing/2014/main" id="{E2D9FBF1-7F4C-4AA8-9DF1-E8F1CCF7ACB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28750" y="2867025"/>
            <a:ext cx="5829300" cy="3886200"/>
          </a:xfrm>
          <a:prstGeom prst="rect">
            <a:avLst/>
          </a:prstGeom>
        </p:spPr>
      </p:pic>
      <p:sp>
        <p:nvSpPr>
          <p:cNvPr id="12" name="Rounded Rectangular Callout 16">
            <a:extLst>
              <a:ext uri="{FF2B5EF4-FFF2-40B4-BE49-F238E27FC236}">
                <a16:creationId xmlns:a16="http://schemas.microsoft.com/office/drawing/2014/main" id="{65415AEB-F569-4E2C-AA75-FAE2F1A70053}"/>
              </a:ext>
            </a:extLst>
          </p:cNvPr>
          <p:cNvSpPr/>
          <p:nvPr/>
        </p:nvSpPr>
        <p:spPr>
          <a:xfrm>
            <a:off x="5191126" y="2375968"/>
            <a:ext cx="3562349" cy="1053032"/>
          </a:xfrm>
          <a:prstGeom prst="wedgeRoundRectCallout">
            <a:avLst>
              <a:gd name="adj1" fmla="val -44521"/>
              <a:gd name="adj2" fmla="val 85384"/>
              <a:gd name="adj3" fmla="val 16667"/>
            </a:avLst>
          </a:prstGeom>
          <a:solidFill>
            <a:schemeClr val="accent1">
              <a:lumMod val="60000"/>
              <a:lumOff val="40000"/>
            </a:schemeClr>
          </a:solidFill>
          <a:ln w="38100" cap="flat" cmpd="sng" algn="ctr">
            <a:solidFill>
              <a:srgbClr val="FF0000"/>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3600" kern="0" dirty="0" err="1">
                <a:solidFill>
                  <a:srgbClr val="005279"/>
                </a:solidFill>
                <a:latin typeface="Arial" panose="020B0604020202020204" pitchFamily="34" charset="0"/>
                <a:cs typeface="Arial" panose="020B0604020202020204" pitchFamily="34" charset="0"/>
              </a:rPr>
              <a:t>Khăn</a:t>
            </a:r>
            <a:r>
              <a:rPr lang="en-US" sz="3600" kern="0" dirty="0">
                <a:solidFill>
                  <a:srgbClr val="005279"/>
                </a:solidFill>
                <a:latin typeface="Arial" panose="020B0604020202020204" pitchFamily="34" charset="0"/>
                <a:cs typeface="Arial" panose="020B0604020202020204" pitchFamily="34" charset="0"/>
              </a:rPr>
              <a:t> </a:t>
            </a:r>
            <a:r>
              <a:rPr lang="en-US" sz="3600" kern="0" dirty="0" err="1">
                <a:solidFill>
                  <a:srgbClr val="005279"/>
                </a:solidFill>
                <a:latin typeface="Arial" panose="020B0604020202020204" pitchFamily="34" charset="0"/>
                <a:cs typeface="Arial" panose="020B0604020202020204" pitchFamily="34" charset="0"/>
              </a:rPr>
              <a:t>lau</a:t>
            </a:r>
            <a:r>
              <a:rPr lang="en-US" sz="3600" kern="0" dirty="0">
                <a:solidFill>
                  <a:srgbClr val="005279"/>
                </a:solidFill>
                <a:latin typeface="Arial" panose="020B0604020202020204" pitchFamily="34" charset="0"/>
                <a:cs typeface="Arial" panose="020B0604020202020204" pitchFamily="34" charset="0"/>
              </a:rPr>
              <a:t> </a:t>
            </a:r>
            <a:r>
              <a:rPr lang="en-US" sz="3600" kern="0" dirty="0" err="1">
                <a:solidFill>
                  <a:srgbClr val="005279"/>
                </a:solidFill>
                <a:latin typeface="Arial" panose="020B0604020202020204" pitchFamily="34" charset="0"/>
                <a:cs typeface="Arial" panose="020B0604020202020204" pitchFamily="34" charset="0"/>
              </a:rPr>
              <a:t>để</a:t>
            </a:r>
            <a:r>
              <a:rPr lang="en-US" sz="3600" kern="0" dirty="0">
                <a:solidFill>
                  <a:srgbClr val="005279"/>
                </a:solidFill>
                <a:latin typeface="Arial" panose="020B0604020202020204" pitchFamily="34" charset="0"/>
                <a:cs typeface="Arial" panose="020B0604020202020204" pitchFamily="34" charset="0"/>
              </a:rPr>
              <a:t> </a:t>
            </a:r>
            <a:r>
              <a:rPr lang="en-US" sz="3600" kern="0" dirty="0" err="1">
                <a:solidFill>
                  <a:srgbClr val="005279"/>
                </a:solidFill>
                <a:latin typeface="Arial" panose="020B0604020202020204" pitchFamily="34" charset="0"/>
                <a:cs typeface="Arial" panose="020B0604020202020204" pitchFamily="34" charset="0"/>
              </a:rPr>
              <a:t>làm</a:t>
            </a:r>
            <a:r>
              <a:rPr lang="en-US" sz="3600" kern="0" dirty="0">
                <a:solidFill>
                  <a:srgbClr val="005279"/>
                </a:solidFill>
                <a:latin typeface="Arial" panose="020B0604020202020204" pitchFamily="34" charset="0"/>
                <a:cs typeface="Arial" panose="020B0604020202020204" pitchFamily="34" charset="0"/>
              </a:rPr>
              <a:t> </a:t>
            </a:r>
            <a:r>
              <a:rPr lang="en-US" sz="3600" kern="0" dirty="0" err="1">
                <a:solidFill>
                  <a:srgbClr val="005279"/>
                </a:solidFill>
                <a:latin typeface="Arial" panose="020B0604020202020204" pitchFamily="34" charset="0"/>
                <a:cs typeface="Arial" panose="020B0604020202020204" pitchFamily="34" charset="0"/>
              </a:rPr>
              <a:t>gì</a:t>
            </a:r>
            <a:r>
              <a:rPr lang="en-US" sz="3600" kern="0" dirty="0">
                <a:solidFill>
                  <a:srgbClr val="005279"/>
                </a:solidFill>
                <a:latin typeface="Arial" panose="020B0604020202020204" pitchFamily="34" charset="0"/>
                <a:cs typeface="Arial" panose="020B0604020202020204" pitchFamily="34" charset="0"/>
              </a:rPr>
              <a:t>?</a:t>
            </a:r>
            <a:endParaRPr kumimoji="0" lang="vi-VN" sz="3600" b="0" i="0" u="none" strike="noStrike" kern="0" cap="none" spc="0" normalizeH="0" baseline="0" noProof="0" dirty="0">
              <a:ln>
                <a:noFill/>
              </a:ln>
              <a:solidFill>
                <a:srgbClr val="005279"/>
              </a:solidFill>
              <a:effectLst/>
              <a:uLnTx/>
              <a:uFillTx/>
              <a:latin typeface="Arial" panose="020B0604020202020204" pitchFamily="34" charset="0"/>
              <a:cs typeface="Arial" panose="020B0604020202020204" pitchFamily="34" charset="0"/>
            </a:endParaRPr>
          </a:p>
        </p:txBody>
      </p:sp>
      <p:pic>
        <p:nvPicPr>
          <p:cNvPr id="10" name="Picture 9" descr="A picture containing text, gear, vector graphics&#10;&#10;Description automatically generated">
            <a:extLst>
              <a:ext uri="{FF2B5EF4-FFF2-40B4-BE49-F238E27FC236}">
                <a16:creationId xmlns:a16="http://schemas.microsoft.com/office/drawing/2014/main" id="{FBB66FFA-ACE8-46D9-A032-A0873FA5C1A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96249" y="4407297"/>
            <a:ext cx="2831703" cy="2831703"/>
          </a:xfrm>
          <a:prstGeom prst="rect">
            <a:avLst/>
          </a:prstGeom>
        </p:spPr>
      </p:pic>
      <p:sp>
        <p:nvSpPr>
          <p:cNvPr id="15" name="Rounded Rectangular Callout 16">
            <a:extLst>
              <a:ext uri="{FF2B5EF4-FFF2-40B4-BE49-F238E27FC236}">
                <a16:creationId xmlns:a16="http://schemas.microsoft.com/office/drawing/2014/main" id="{85293D51-0B4C-4B30-AE7A-9764C8231D32}"/>
              </a:ext>
            </a:extLst>
          </p:cNvPr>
          <p:cNvSpPr/>
          <p:nvPr/>
        </p:nvSpPr>
        <p:spPr>
          <a:xfrm>
            <a:off x="8516712" y="3572036"/>
            <a:ext cx="3562349" cy="1053032"/>
          </a:xfrm>
          <a:prstGeom prst="wedgeRoundRectCallout">
            <a:avLst>
              <a:gd name="adj1" fmla="val -15911"/>
              <a:gd name="adj2" fmla="val 72721"/>
              <a:gd name="adj3" fmla="val 16667"/>
            </a:avLst>
          </a:prstGeom>
          <a:solidFill>
            <a:schemeClr val="accent1">
              <a:lumMod val="60000"/>
              <a:lumOff val="40000"/>
            </a:schemeClr>
          </a:solidFill>
          <a:ln w="38100" cap="flat" cmpd="sng" algn="ctr">
            <a:solidFill>
              <a:srgbClr val="FF0000"/>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3600" kern="0">
                <a:solidFill>
                  <a:srgbClr val="005279"/>
                </a:solidFill>
                <a:latin typeface="Arial" panose="020B0604020202020204" pitchFamily="34" charset="0"/>
                <a:cs typeface="Arial" panose="020B0604020202020204" pitchFamily="34" charset="0"/>
              </a:rPr>
              <a:t>Bàn chải để làm gì?</a:t>
            </a:r>
            <a:endParaRPr kumimoji="0" lang="vi-VN" sz="3600" b="0" i="0" u="none" strike="noStrike" kern="0" cap="none" spc="0" normalizeH="0" baseline="0" noProof="0" dirty="0">
              <a:ln>
                <a:noFill/>
              </a:ln>
              <a:solidFill>
                <a:srgbClr val="005279"/>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7989518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lt">
                                    <p:tmPct val="0"/>
                                  </p:iterate>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par>
                                <p:cTn id="18" presetID="15" presetClass="emph" presetSubtype="0" grpId="1" nodeType="withEffect">
                                  <p:stCondLst>
                                    <p:cond delay="0"/>
                                  </p:stCondLst>
                                  <p:iterate type="lt">
                                    <p:tmAbs val="25"/>
                                  </p:iterate>
                                  <p:childTnLst>
                                    <p:set>
                                      <p:cBhvr override="childStyle">
                                        <p:cTn id="19" dur="indefinite"/>
                                        <p:tgtEl>
                                          <p:spTgt spid="9"/>
                                        </p:tgtEl>
                                        <p:attrNameLst>
                                          <p:attrName>style.fontWeight</p:attrName>
                                        </p:attrNameLst>
                                      </p:cBhvr>
                                      <p:to>
                                        <p:strVal val="bold"/>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iterate type="lt">
                                    <p:tmPct val="0"/>
                                  </p:iterate>
                                  <p:childTnLst>
                                    <p:set>
                                      <p:cBhvr>
                                        <p:cTn id="28" dur="1" fill="hold">
                                          <p:stCondLst>
                                            <p:cond delay="0"/>
                                          </p:stCondLst>
                                        </p:cTn>
                                        <p:tgtEl>
                                          <p:spTgt spid="12"/>
                                        </p:tgtEl>
                                        <p:attrNameLst>
                                          <p:attrName>style.visibility</p:attrName>
                                        </p:attrNameLst>
                                      </p:cBhvr>
                                      <p:to>
                                        <p:strVal val="visible"/>
                                      </p:to>
                                    </p:set>
                                    <p:animEffect transition="in" filter="wipe(left)">
                                      <p:cBhvr>
                                        <p:cTn id="29" dur="500"/>
                                        <p:tgtEl>
                                          <p:spTgt spid="12"/>
                                        </p:tgtEl>
                                      </p:cBhvr>
                                    </p:animEffect>
                                  </p:childTnLst>
                                </p:cTn>
                              </p:par>
                              <p:par>
                                <p:cTn id="30" presetID="15" presetClass="emph" presetSubtype="0" grpId="1" nodeType="withEffect">
                                  <p:stCondLst>
                                    <p:cond delay="0"/>
                                  </p:stCondLst>
                                  <p:iterate type="lt">
                                    <p:tmAbs val="25"/>
                                  </p:iterate>
                                  <p:childTnLst>
                                    <p:set>
                                      <p:cBhvr override="childStyle">
                                        <p:cTn id="31" dur="indefinite"/>
                                        <p:tgtEl>
                                          <p:spTgt spid="12"/>
                                        </p:tgtEl>
                                        <p:attrNameLst>
                                          <p:attrName>style.fontWeight</p:attrName>
                                        </p:attrNameLst>
                                      </p:cBhvr>
                                      <p:to>
                                        <p:strVal val="bold"/>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iterate type="lt">
                                    <p:tmPct val="0"/>
                                  </p:iterate>
                                  <p:childTnLst>
                                    <p:set>
                                      <p:cBhvr>
                                        <p:cTn id="40" dur="1" fill="hold">
                                          <p:stCondLst>
                                            <p:cond delay="0"/>
                                          </p:stCondLst>
                                        </p:cTn>
                                        <p:tgtEl>
                                          <p:spTgt spid="15"/>
                                        </p:tgtEl>
                                        <p:attrNameLst>
                                          <p:attrName>style.visibility</p:attrName>
                                        </p:attrNameLst>
                                      </p:cBhvr>
                                      <p:to>
                                        <p:strVal val="visible"/>
                                      </p:to>
                                    </p:set>
                                    <p:animEffect transition="in" filter="wipe(left)">
                                      <p:cBhvr>
                                        <p:cTn id="41" dur="500"/>
                                        <p:tgtEl>
                                          <p:spTgt spid="15"/>
                                        </p:tgtEl>
                                      </p:cBhvr>
                                    </p:animEffect>
                                  </p:childTnLst>
                                </p:cTn>
                              </p:par>
                              <p:par>
                                <p:cTn id="42" presetID="15" presetClass="emph" presetSubtype="0" grpId="1" nodeType="withEffect">
                                  <p:stCondLst>
                                    <p:cond delay="0"/>
                                  </p:stCondLst>
                                  <p:iterate type="lt">
                                    <p:tmAbs val="25"/>
                                  </p:iterate>
                                  <p:childTnLst>
                                    <p:set>
                                      <p:cBhvr override="childStyle">
                                        <p:cTn id="43" dur="indefinite"/>
                                        <p:tgtEl>
                                          <p:spTgt spid="15"/>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9" grpId="0" animBg="1"/>
      <p:bldP spid="9" grpId="1" animBg="1"/>
      <p:bldP spid="12" grpId="0" animBg="1"/>
      <p:bldP spid="12" grpId="1" animBg="1"/>
      <p:bldP spid="15" grpId="0" animBg="1"/>
      <p:bldP spid="15"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87D6F5"/>
        </a:solidFill>
        <a:effectLst/>
      </p:bgPr>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7151DBCF-5140-4CF0-B370-0FC2871D808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4" name="图片 3">
            <a:extLst>
              <a:ext uri="{FF2B5EF4-FFF2-40B4-BE49-F238E27FC236}">
                <a16:creationId xmlns:a16="http://schemas.microsoft.com/office/drawing/2014/main" id="{653566AD-7AF2-4993-BB0F-DCA5BD72EBAB}"/>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b="73049"/>
          <a:stretch/>
        </p:blipFill>
        <p:spPr>
          <a:xfrm>
            <a:off x="0" y="322"/>
            <a:ext cx="12192000" cy="1848143"/>
          </a:xfrm>
          <a:prstGeom prst="rect">
            <a:avLst/>
          </a:prstGeom>
        </p:spPr>
      </p:pic>
      <p:pic>
        <p:nvPicPr>
          <p:cNvPr id="12" name="图片 11">
            <a:extLst>
              <a:ext uri="{FF2B5EF4-FFF2-40B4-BE49-F238E27FC236}">
                <a16:creationId xmlns:a16="http://schemas.microsoft.com/office/drawing/2014/main" id="{6ACC52E3-8FAE-4A6F-A252-882C46F27F9D}"/>
              </a:ext>
            </a:extLst>
          </p:cNvPr>
          <p:cNvPicPr>
            <a:picLocks noChangeAspect="1"/>
          </p:cNvPicPr>
          <p:nvPr/>
        </p:nvPicPr>
        <p:blipFill rotWithShape="1">
          <a:blip r:embed="rId6">
            <a:extLst>
              <a:ext uri="{28A0092B-C50C-407E-A947-70E740481C1C}">
                <a14:useLocalDpi xmlns:a14="http://schemas.microsoft.com/office/drawing/2010/main" val="0"/>
              </a:ext>
            </a:extLst>
          </a:blip>
          <a:srcRect t="78748" r="82984"/>
          <a:stretch/>
        </p:blipFill>
        <p:spPr>
          <a:xfrm rot="20107426">
            <a:off x="-56867" y="251822"/>
            <a:ext cx="2970812" cy="2086848"/>
          </a:xfrm>
          <a:prstGeom prst="rect">
            <a:avLst/>
          </a:prstGeom>
        </p:spPr>
      </p:pic>
      <p:pic>
        <p:nvPicPr>
          <p:cNvPr id="13" name="图片 12">
            <a:extLst>
              <a:ext uri="{FF2B5EF4-FFF2-40B4-BE49-F238E27FC236}">
                <a16:creationId xmlns:a16="http://schemas.microsoft.com/office/drawing/2014/main" id="{6A185624-AD86-4B2A-90F2-34F68D8370A0}"/>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b="59571"/>
          <a:stretch/>
        </p:blipFill>
        <p:spPr>
          <a:xfrm>
            <a:off x="0" y="323"/>
            <a:ext cx="12192000" cy="2592152"/>
          </a:xfrm>
          <a:prstGeom prst="rect">
            <a:avLst/>
          </a:prstGeom>
        </p:spPr>
      </p:pic>
      <p:sp>
        <p:nvSpPr>
          <p:cNvPr id="2" name="Rectangle: Rounded Corners 1">
            <a:extLst>
              <a:ext uri="{FF2B5EF4-FFF2-40B4-BE49-F238E27FC236}">
                <a16:creationId xmlns:a16="http://schemas.microsoft.com/office/drawing/2014/main" id="{20E28B2D-7AA9-4C17-A6EC-7B9A16100336}"/>
              </a:ext>
            </a:extLst>
          </p:cNvPr>
          <p:cNvSpPr/>
          <p:nvPr/>
        </p:nvSpPr>
        <p:spPr>
          <a:xfrm>
            <a:off x="752475" y="657226"/>
            <a:ext cx="10991850" cy="56959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grpSp>
        <p:nvGrpSpPr>
          <p:cNvPr id="10" name="Group 9">
            <a:extLst>
              <a:ext uri="{FF2B5EF4-FFF2-40B4-BE49-F238E27FC236}">
                <a16:creationId xmlns:a16="http://schemas.microsoft.com/office/drawing/2014/main" id="{1FA2DF00-EB54-4BC7-821C-10CF8DEF834E}"/>
              </a:ext>
            </a:extLst>
          </p:cNvPr>
          <p:cNvGrpSpPr/>
          <p:nvPr/>
        </p:nvGrpSpPr>
        <p:grpSpPr>
          <a:xfrm>
            <a:off x="2363136" y="3341716"/>
            <a:ext cx="9439138" cy="1670766"/>
            <a:chOff x="1629819" y="733985"/>
            <a:chExt cx="9439138" cy="1670766"/>
          </a:xfrm>
        </p:grpSpPr>
        <p:pic>
          <p:nvPicPr>
            <p:cNvPr id="11" name="图片 16">
              <a:extLst>
                <a:ext uri="{FF2B5EF4-FFF2-40B4-BE49-F238E27FC236}">
                  <a16:creationId xmlns:a16="http://schemas.microsoft.com/office/drawing/2014/main" id="{BE3F3852-274C-4C63-B86F-3A762AFEEE3B}"/>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20832" t="19699" r="27415" b="24031"/>
            <a:stretch/>
          </p:blipFill>
          <p:spPr>
            <a:xfrm flipH="1">
              <a:off x="9532265" y="733985"/>
              <a:ext cx="1536692" cy="1670766"/>
            </a:xfrm>
            <a:prstGeom prst="rect">
              <a:avLst/>
            </a:prstGeom>
          </p:spPr>
        </p:pic>
        <p:cxnSp>
          <p:nvCxnSpPr>
            <p:cNvPr id="15" name="Straight Connector 14">
              <a:extLst>
                <a:ext uri="{FF2B5EF4-FFF2-40B4-BE49-F238E27FC236}">
                  <a16:creationId xmlns:a16="http://schemas.microsoft.com/office/drawing/2014/main" id="{0AD0B9EB-53E9-47E0-ACAC-CB562EC0D082}"/>
                </a:ext>
              </a:extLst>
            </p:cNvPr>
            <p:cNvCxnSpPr/>
            <p:nvPr/>
          </p:nvCxnSpPr>
          <p:spPr>
            <a:xfrm>
              <a:off x="1629819" y="2303151"/>
              <a:ext cx="8094752" cy="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6" name="TextBox 15">
            <a:extLst>
              <a:ext uri="{FF2B5EF4-FFF2-40B4-BE49-F238E27FC236}">
                <a16:creationId xmlns:a16="http://schemas.microsoft.com/office/drawing/2014/main" id="{3D011DDB-C814-4255-8912-10A8F17E6B9E}"/>
              </a:ext>
            </a:extLst>
          </p:cNvPr>
          <p:cNvSpPr txBox="1"/>
          <p:nvPr/>
        </p:nvSpPr>
        <p:spPr>
          <a:xfrm>
            <a:off x="838200" y="3251756"/>
            <a:ext cx="10341700" cy="1754326"/>
          </a:xfrm>
          <a:prstGeom prst="rect">
            <a:avLst/>
          </a:prstGeom>
          <a:noFill/>
        </p:spPr>
        <p:txBody>
          <a:bodyPr wrap="square" rtlCol="0">
            <a:spAutoFit/>
          </a:bodyPr>
          <a:lstStyle/>
          <a:p>
            <a:pPr lvl="0" algn="just"/>
            <a:r>
              <a:rPr lang="vi-VN" sz="3600" b="1" dirty="0">
                <a:solidFill>
                  <a:srgbClr val="FF2D4E"/>
                </a:solidFill>
                <a:latin typeface="Calibri" panose="020F0502020204030204" pitchFamily="34" charset="0"/>
                <a:cs typeface="Calibri" panose="020F0502020204030204" pitchFamily="34" charset="0"/>
              </a:rPr>
              <a:t>Dọn dẹp nhà cửa là công việc không đơn giản nhưng vẫn rất vui. Hãy biến công việc này thành ngày hội bằng bài hát, điệu nhảy khi làm việc nhé!</a:t>
            </a:r>
            <a:endParaRPr kumimoji="0" lang="en-US" sz="3600" b="1" i="0" u="none" strike="noStrike" kern="1200" cap="none" spc="0" normalizeH="0" baseline="0" noProof="0" dirty="0">
              <a:ln>
                <a:noFill/>
              </a:ln>
              <a:solidFill>
                <a:srgbClr val="FF2D4E"/>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3B1FB778-1EE3-4D16-92F3-D403123FD80F}"/>
              </a:ext>
            </a:extLst>
          </p:cNvPr>
          <p:cNvPicPr>
            <a:picLocks noChangeAspect="1"/>
          </p:cNvPicPr>
          <p:nvPr/>
        </p:nvPicPr>
        <p:blipFill>
          <a:blip r:embed="rId9"/>
          <a:stretch>
            <a:fillRect/>
          </a:stretch>
        </p:blipFill>
        <p:spPr>
          <a:xfrm>
            <a:off x="165942" y="296651"/>
            <a:ext cx="3488981" cy="2979950"/>
          </a:xfrm>
          <a:prstGeom prst="rect">
            <a:avLst/>
          </a:prstGeom>
        </p:spPr>
      </p:pic>
    </p:spTree>
    <p:extLst>
      <p:ext uri="{BB962C8B-B14F-4D97-AF65-F5344CB8AC3E}">
        <p14:creationId xmlns:p14="http://schemas.microsoft.com/office/powerpoint/2010/main" val="353406759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p:tgtEl>
                                          <p:spTgt spid="10"/>
                                        </p:tgtEl>
                                        <p:attrNameLst>
                                          <p:attrName>ppt_x</p:attrName>
                                        </p:attrNameLst>
                                      </p:cBhvr>
                                      <p:tavLst>
                                        <p:tav tm="0">
                                          <p:val>
                                            <p:strVal val="#ppt_x-#ppt_w*1.125000"/>
                                          </p:val>
                                        </p:tav>
                                        <p:tav tm="100000">
                                          <p:val>
                                            <p:strVal val="#ppt_x"/>
                                          </p:val>
                                        </p:tav>
                                      </p:tavLst>
                                    </p:anim>
                                    <p:animEffect transition="in" filter="wipe(right)">
                                      <p:cBhvr>
                                        <p:cTn id="8" dur="1000"/>
                                        <p:tgtEl>
                                          <p:spTgt spid="10"/>
                                        </p:tgtEl>
                                      </p:cBhvr>
                                    </p:animEffect>
                                  </p:childTnLst>
                                </p:cTn>
                              </p:par>
                              <p:par>
                                <p:cTn id="9" presetID="12" presetClass="entr" presetSubtype="8"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p:tgtEl>
                                          <p:spTgt spid="16"/>
                                        </p:tgtEl>
                                        <p:attrNameLst>
                                          <p:attrName>ppt_x</p:attrName>
                                        </p:attrNameLst>
                                      </p:cBhvr>
                                      <p:tavLst>
                                        <p:tav tm="0">
                                          <p:val>
                                            <p:strVal val="#ppt_x-#ppt_w*1.125000"/>
                                          </p:val>
                                        </p:tav>
                                        <p:tav tm="100000">
                                          <p:val>
                                            <p:strVal val="#ppt_x"/>
                                          </p:val>
                                        </p:tav>
                                      </p:tavLst>
                                    </p:anim>
                                    <p:animEffect transition="in" filter="wipe(right)">
                                      <p:cBhvr>
                                        <p:cTn id="12"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theme/theme1.xml><?xml version="1.0" encoding="utf-8"?>
<a:theme xmlns:a="http://schemas.openxmlformats.org/drawingml/2006/main" name="Office 主题​​">
  <a:themeElements>
    <a:clrScheme name="Office">
      <a:dk1>
        <a:srgbClr val="000000"/>
      </a:dk1>
      <a:lt1>
        <a:srgbClr val="FFFFFF"/>
      </a:lt1>
      <a:dk2>
        <a:srgbClr val="768395"/>
      </a:dk2>
      <a:lt2>
        <a:srgbClr val="F0F0F0"/>
      </a:lt2>
      <a:accent1>
        <a:srgbClr val="B2D78B"/>
      </a:accent1>
      <a:accent2>
        <a:srgbClr val="7FBC40"/>
      </a:accent2>
      <a:accent3>
        <a:srgbClr val="499F3E"/>
      </a:accent3>
      <a:accent4>
        <a:srgbClr val="36772E"/>
      </a:accent4>
      <a:accent5>
        <a:srgbClr val="158749"/>
      </a:accent5>
      <a:accent6>
        <a:srgbClr val="799055"/>
      </a:accent6>
      <a:hlink>
        <a:srgbClr val="B2D78B"/>
      </a:hlink>
      <a:folHlink>
        <a:srgbClr val="BFBFBF"/>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68395"/>
    </a:dk2>
    <a:lt2>
      <a:srgbClr val="F0F0F0"/>
    </a:lt2>
    <a:accent1>
      <a:srgbClr val="B2D78B"/>
    </a:accent1>
    <a:accent2>
      <a:srgbClr val="7FBC40"/>
    </a:accent2>
    <a:accent3>
      <a:srgbClr val="499F3E"/>
    </a:accent3>
    <a:accent4>
      <a:srgbClr val="36772E"/>
    </a:accent4>
    <a:accent5>
      <a:srgbClr val="158749"/>
    </a:accent5>
    <a:accent6>
      <a:srgbClr val="799055"/>
    </a:accent6>
    <a:hlink>
      <a:srgbClr val="B2D78B"/>
    </a:hlink>
    <a:folHlink>
      <a:srgbClr val="BFBFBF"/>
    </a:folHlink>
  </a:clrScheme>
</a:themeOverride>
</file>

<file path=ppt/theme/themeOverride2.xml><?xml version="1.0" encoding="utf-8"?>
<a:themeOverride xmlns:a="http://schemas.openxmlformats.org/drawingml/2006/main">
  <a:clrScheme name="Office">
    <a:dk1>
      <a:srgbClr val="000000"/>
    </a:dk1>
    <a:lt1>
      <a:srgbClr val="FFFFFF"/>
    </a:lt1>
    <a:dk2>
      <a:srgbClr val="768395"/>
    </a:dk2>
    <a:lt2>
      <a:srgbClr val="F0F0F0"/>
    </a:lt2>
    <a:accent1>
      <a:srgbClr val="B2D78B"/>
    </a:accent1>
    <a:accent2>
      <a:srgbClr val="7FBC40"/>
    </a:accent2>
    <a:accent3>
      <a:srgbClr val="499F3E"/>
    </a:accent3>
    <a:accent4>
      <a:srgbClr val="36772E"/>
    </a:accent4>
    <a:accent5>
      <a:srgbClr val="158749"/>
    </a:accent5>
    <a:accent6>
      <a:srgbClr val="799055"/>
    </a:accent6>
    <a:hlink>
      <a:srgbClr val="B2D78B"/>
    </a:hlink>
    <a:folHlink>
      <a:srgbClr val="BFBFBF"/>
    </a:folHlink>
  </a:clrScheme>
</a:themeOverride>
</file>

<file path=ppt/theme/themeOverride3.xml><?xml version="1.0" encoding="utf-8"?>
<a:themeOverride xmlns:a="http://schemas.openxmlformats.org/drawingml/2006/main">
  <a:clrScheme name="Office">
    <a:dk1>
      <a:srgbClr val="000000"/>
    </a:dk1>
    <a:lt1>
      <a:srgbClr val="FFFFFF"/>
    </a:lt1>
    <a:dk2>
      <a:srgbClr val="768395"/>
    </a:dk2>
    <a:lt2>
      <a:srgbClr val="F0F0F0"/>
    </a:lt2>
    <a:accent1>
      <a:srgbClr val="B2D78B"/>
    </a:accent1>
    <a:accent2>
      <a:srgbClr val="7FBC40"/>
    </a:accent2>
    <a:accent3>
      <a:srgbClr val="499F3E"/>
    </a:accent3>
    <a:accent4>
      <a:srgbClr val="36772E"/>
    </a:accent4>
    <a:accent5>
      <a:srgbClr val="158749"/>
    </a:accent5>
    <a:accent6>
      <a:srgbClr val="799055"/>
    </a:accent6>
    <a:hlink>
      <a:srgbClr val="B2D78B"/>
    </a:hlink>
    <a:folHlink>
      <a:srgbClr val="BFBFBF"/>
    </a:folHlink>
  </a:clrScheme>
</a:themeOverride>
</file>

<file path=ppt/theme/themeOverride4.xml><?xml version="1.0" encoding="utf-8"?>
<a:themeOverride xmlns:a="http://schemas.openxmlformats.org/drawingml/2006/main">
  <a:clrScheme name="Office">
    <a:dk1>
      <a:srgbClr val="000000"/>
    </a:dk1>
    <a:lt1>
      <a:srgbClr val="FFFFFF"/>
    </a:lt1>
    <a:dk2>
      <a:srgbClr val="768395"/>
    </a:dk2>
    <a:lt2>
      <a:srgbClr val="F0F0F0"/>
    </a:lt2>
    <a:accent1>
      <a:srgbClr val="B2D78B"/>
    </a:accent1>
    <a:accent2>
      <a:srgbClr val="7FBC40"/>
    </a:accent2>
    <a:accent3>
      <a:srgbClr val="499F3E"/>
    </a:accent3>
    <a:accent4>
      <a:srgbClr val="36772E"/>
    </a:accent4>
    <a:accent5>
      <a:srgbClr val="158749"/>
    </a:accent5>
    <a:accent6>
      <a:srgbClr val="799055"/>
    </a:accent6>
    <a:hlink>
      <a:srgbClr val="B2D78B"/>
    </a:hlink>
    <a:folHlink>
      <a:srgbClr val="BFBFBF"/>
    </a:folHlink>
  </a:clrScheme>
</a:themeOverride>
</file>

<file path=ppt/theme/themeOverride5.xml><?xml version="1.0" encoding="utf-8"?>
<a:themeOverride xmlns:a="http://schemas.openxmlformats.org/drawingml/2006/main">
  <a:clrScheme name="Office">
    <a:dk1>
      <a:srgbClr val="000000"/>
    </a:dk1>
    <a:lt1>
      <a:srgbClr val="FFFFFF"/>
    </a:lt1>
    <a:dk2>
      <a:srgbClr val="768395"/>
    </a:dk2>
    <a:lt2>
      <a:srgbClr val="F0F0F0"/>
    </a:lt2>
    <a:accent1>
      <a:srgbClr val="B2D78B"/>
    </a:accent1>
    <a:accent2>
      <a:srgbClr val="7FBC40"/>
    </a:accent2>
    <a:accent3>
      <a:srgbClr val="499F3E"/>
    </a:accent3>
    <a:accent4>
      <a:srgbClr val="36772E"/>
    </a:accent4>
    <a:accent5>
      <a:srgbClr val="158749"/>
    </a:accent5>
    <a:accent6>
      <a:srgbClr val="799055"/>
    </a:accent6>
    <a:hlink>
      <a:srgbClr val="B2D78B"/>
    </a:hlink>
    <a:folHlink>
      <a:srgbClr val="BFBFBF"/>
    </a:folHlink>
  </a:clrScheme>
</a:themeOverride>
</file>

<file path=ppt/theme/themeOverride6.xml><?xml version="1.0" encoding="utf-8"?>
<a:themeOverride xmlns:a="http://schemas.openxmlformats.org/drawingml/2006/main">
  <a:clrScheme name="Office">
    <a:dk1>
      <a:srgbClr val="000000"/>
    </a:dk1>
    <a:lt1>
      <a:srgbClr val="FFFFFF"/>
    </a:lt1>
    <a:dk2>
      <a:srgbClr val="768395"/>
    </a:dk2>
    <a:lt2>
      <a:srgbClr val="F0F0F0"/>
    </a:lt2>
    <a:accent1>
      <a:srgbClr val="B2D78B"/>
    </a:accent1>
    <a:accent2>
      <a:srgbClr val="7FBC40"/>
    </a:accent2>
    <a:accent3>
      <a:srgbClr val="499F3E"/>
    </a:accent3>
    <a:accent4>
      <a:srgbClr val="36772E"/>
    </a:accent4>
    <a:accent5>
      <a:srgbClr val="158749"/>
    </a:accent5>
    <a:accent6>
      <a:srgbClr val="799055"/>
    </a:accent6>
    <a:hlink>
      <a:srgbClr val="B2D78B"/>
    </a:hlink>
    <a:folHlink>
      <a:srgbClr val="BFBFBF"/>
    </a:folHlink>
  </a:clrScheme>
</a:themeOverride>
</file>

<file path=ppt/theme/themeOverride7.xml><?xml version="1.0" encoding="utf-8"?>
<a:themeOverride xmlns:a="http://schemas.openxmlformats.org/drawingml/2006/main">
  <a:clrScheme name="Office">
    <a:dk1>
      <a:srgbClr val="000000"/>
    </a:dk1>
    <a:lt1>
      <a:srgbClr val="FFFFFF"/>
    </a:lt1>
    <a:dk2>
      <a:srgbClr val="768395"/>
    </a:dk2>
    <a:lt2>
      <a:srgbClr val="F0F0F0"/>
    </a:lt2>
    <a:accent1>
      <a:srgbClr val="B2D78B"/>
    </a:accent1>
    <a:accent2>
      <a:srgbClr val="7FBC40"/>
    </a:accent2>
    <a:accent3>
      <a:srgbClr val="499F3E"/>
    </a:accent3>
    <a:accent4>
      <a:srgbClr val="36772E"/>
    </a:accent4>
    <a:accent5>
      <a:srgbClr val="158749"/>
    </a:accent5>
    <a:accent6>
      <a:srgbClr val="799055"/>
    </a:accent6>
    <a:hlink>
      <a:srgbClr val="B2D78B"/>
    </a:hlink>
    <a:folHlink>
      <a:srgbClr val="BFBFBF"/>
    </a:folHlink>
  </a:clrScheme>
</a:themeOverride>
</file>

<file path=ppt/theme/themeOverride8.xml><?xml version="1.0" encoding="utf-8"?>
<a:themeOverride xmlns:a="http://schemas.openxmlformats.org/drawingml/2006/main">
  <a:clrScheme name="Office">
    <a:dk1>
      <a:srgbClr val="000000"/>
    </a:dk1>
    <a:lt1>
      <a:srgbClr val="FFFFFF"/>
    </a:lt1>
    <a:dk2>
      <a:srgbClr val="768395"/>
    </a:dk2>
    <a:lt2>
      <a:srgbClr val="F0F0F0"/>
    </a:lt2>
    <a:accent1>
      <a:srgbClr val="B2D78B"/>
    </a:accent1>
    <a:accent2>
      <a:srgbClr val="7FBC40"/>
    </a:accent2>
    <a:accent3>
      <a:srgbClr val="499F3E"/>
    </a:accent3>
    <a:accent4>
      <a:srgbClr val="36772E"/>
    </a:accent4>
    <a:accent5>
      <a:srgbClr val="158749"/>
    </a:accent5>
    <a:accent6>
      <a:srgbClr val="799055"/>
    </a:accent6>
    <a:hlink>
      <a:srgbClr val="B2D78B"/>
    </a:hlink>
    <a:folHlink>
      <a:srgbClr val="BFBFBF"/>
    </a:folHlink>
  </a:clrScheme>
</a:themeOverride>
</file>

<file path=ppt/theme/themeOverride9.xml><?xml version="1.0" encoding="utf-8"?>
<a:themeOverride xmlns:a="http://schemas.openxmlformats.org/drawingml/2006/main">
  <a:clrScheme name="Office">
    <a:dk1>
      <a:srgbClr val="000000"/>
    </a:dk1>
    <a:lt1>
      <a:srgbClr val="FFFFFF"/>
    </a:lt1>
    <a:dk2>
      <a:srgbClr val="768395"/>
    </a:dk2>
    <a:lt2>
      <a:srgbClr val="F0F0F0"/>
    </a:lt2>
    <a:accent1>
      <a:srgbClr val="B2D78B"/>
    </a:accent1>
    <a:accent2>
      <a:srgbClr val="7FBC40"/>
    </a:accent2>
    <a:accent3>
      <a:srgbClr val="499F3E"/>
    </a:accent3>
    <a:accent4>
      <a:srgbClr val="36772E"/>
    </a:accent4>
    <a:accent5>
      <a:srgbClr val="158749"/>
    </a:accent5>
    <a:accent6>
      <a:srgbClr val="799055"/>
    </a:accent6>
    <a:hlink>
      <a:srgbClr val="B2D78B"/>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140</TotalTime>
  <Words>160</Words>
  <Application>Microsoft Office PowerPoint</Application>
  <PresentationFormat>Widescreen</PresentationFormat>
  <Paragraphs>21</Paragraphs>
  <Slides>12</Slides>
  <Notes>12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12</vt:i4>
      </vt:variant>
    </vt:vector>
  </HeadingPairs>
  <TitlesOfParts>
    <vt:vector size="20" baseType="lpstr">
      <vt:lpstr>Arial</vt:lpstr>
      <vt:lpstr>Calibri</vt:lpstr>
      <vt:lpstr>等线</vt:lpstr>
      <vt:lpstr>等线 Light</vt:lpstr>
      <vt:lpstr>Georgia</vt:lpstr>
      <vt:lpstr>Times New Roman</vt:lpstr>
      <vt:lpstr>Office 主题​​</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31</cp:revision>
  <dcterms:created xsi:type="dcterms:W3CDTF">2022-09-10T23:51:37Z</dcterms:created>
  <dcterms:modified xsi:type="dcterms:W3CDTF">2023-12-15T05:27:17Z</dcterms:modified>
</cp:coreProperties>
</file>