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42" r:id="rId4"/>
  </p:sldMasterIdLst>
  <p:notesMasterIdLst>
    <p:notesMasterId r:id="rId20"/>
  </p:notesMasterIdLst>
  <p:sldIdLst>
    <p:sldId id="534" r:id="rId5"/>
    <p:sldId id="283" r:id="rId6"/>
    <p:sldId id="325" r:id="rId7"/>
    <p:sldId id="286" r:id="rId8"/>
    <p:sldId id="327" r:id="rId9"/>
    <p:sldId id="294" r:id="rId10"/>
    <p:sldId id="307" r:id="rId11"/>
    <p:sldId id="262" r:id="rId12"/>
    <p:sldId id="652" r:id="rId13"/>
    <p:sldId id="654" r:id="rId14"/>
    <p:sldId id="653" r:id="rId15"/>
    <p:sldId id="657" r:id="rId16"/>
    <p:sldId id="328" r:id="rId17"/>
    <p:sldId id="330" r:id="rId18"/>
    <p:sldId id="6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5" d="100"/>
          <a:sy n="65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91966-5D7B-4B09-972F-41ED18B181D2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AABA0-BF6A-4CB4-8DF5-40A5EB8A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4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82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5558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33035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50899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50984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4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8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6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6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6377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6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27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8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73192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56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42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41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7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6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88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9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37200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800438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47217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03618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688269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32588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8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83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210682" y="1943157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em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noProof="0" dirty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HỌC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488877" y="3458582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Môn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trải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nghiệm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39">
            <a:extLst>
              <a:ext uri="{FF2B5EF4-FFF2-40B4-BE49-F238E27FC236}">
                <a16:creationId xmlns:a16="http://schemas.microsoft.com/office/drawing/2014/main" id="{AA612974-5F88-4588-8F3C-1C81E11626A7}"/>
              </a:ext>
            </a:extLst>
          </p:cNvPr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任意多边形 39">
            <a:extLst>
              <a:ext uri="{FF2B5EF4-FFF2-40B4-BE49-F238E27FC236}">
                <a16:creationId xmlns:a16="http://schemas.microsoft.com/office/drawing/2014/main" id="{DC1B2F90-55DE-4F2C-A79E-88F8FB51D0D7}"/>
              </a:ext>
            </a:extLst>
          </p:cNvPr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6EA9522-2D3D-4A8D-9150-E15E48BBF254}"/>
              </a:ext>
            </a:extLst>
          </p:cNvPr>
          <p:cNvSpPr txBox="1"/>
          <p:nvPr/>
        </p:nvSpPr>
        <p:spPr>
          <a:xfrm>
            <a:off x="710834" y="512558"/>
            <a:ext cx="965576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Chia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sẻ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về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kỉ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niệm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của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thầy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hoặc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cô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mà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yêu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quý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AB192F-9C47-43D4-9E15-90BEDF75753E}"/>
              </a:ext>
            </a:extLst>
          </p:cNvPr>
          <p:cNvSpPr/>
          <p:nvPr/>
        </p:nvSpPr>
        <p:spPr>
          <a:xfrm>
            <a:off x="491612" y="2428568"/>
            <a:ext cx="7613089" cy="26963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D43D-5473-4417-9351-0FF3C013A0BD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3AD8A-31A2-4218-934F-8FCE387E8FFE}"/>
              </a:ext>
            </a:extLst>
          </p:cNvPr>
          <p:cNvSpPr txBox="1"/>
          <p:nvPr/>
        </p:nvSpPr>
        <p:spPr>
          <a:xfrm>
            <a:off x="656106" y="3859929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“Tớ không thể quên được....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A2B70-C9E1-4655-A112-9B6096D20323}"/>
              </a:ext>
            </a:extLst>
          </p:cNvPr>
          <p:cNvGrpSpPr/>
          <p:nvPr/>
        </p:nvGrpSpPr>
        <p:grpSpPr>
          <a:xfrm>
            <a:off x="8027972" y="2087270"/>
            <a:ext cx="4378940" cy="4231505"/>
            <a:chOff x="8027972" y="2087270"/>
            <a:chExt cx="4378940" cy="4231505"/>
          </a:xfrm>
        </p:grpSpPr>
        <p:pic>
          <p:nvPicPr>
            <p:cNvPr id="14" name="图片 1" descr="7">
              <a:extLst>
                <a:ext uri="{FF2B5EF4-FFF2-40B4-BE49-F238E27FC236}">
                  <a16:creationId xmlns:a16="http://schemas.microsoft.com/office/drawing/2014/main" id="{7D0906E1-09AB-41B2-9079-76EEE3A4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7972" y="2087270"/>
              <a:ext cx="4378940" cy="3711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B64579-453F-424E-BAF2-719F631815C4}"/>
                </a:ext>
              </a:extLst>
            </p:cNvPr>
            <p:cNvSpPr txBox="1"/>
            <p:nvPr/>
          </p:nvSpPr>
          <p:spPr>
            <a:xfrm>
              <a:off x="9141568" y="5364668"/>
              <a:ext cx="2450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oiny" panose="02000903060500060000" pitchFamily="2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4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6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A29E9-1A76-49DA-A576-F078FEAC4087}"/>
              </a:ext>
            </a:extLst>
          </p:cNvPr>
          <p:cNvGrpSpPr/>
          <p:nvPr/>
        </p:nvGrpSpPr>
        <p:grpSpPr>
          <a:xfrm>
            <a:off x="1612177" y="-215265"/>
            <a:ext cx="8522423" cy="6558915"/>
            <a:chOff x="697777" y="299085"/>
            <a:chExt cx="9727106" cy="65589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8E169F-53C0-489E-8C03-EF74AA781006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BDB0AFA-52A6-4A58-BC42-E8A359C9B9A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1" name="图片 4">
                  <a:extLst>
                    <a:ext uri="{FF2B5EF4-FFF2-40B4-BE49-F238E27FC236}">
                      <a16:creationId xmlns:a16="http://schemas.microsoft.com/office/drawing/2014/main" id="{8827E6E9-DF10-4DE4-9B31-9505502C7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005D251-AD11-4307-AC52-FB80F95C4725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矩形: 圆角 17">
                <a:extLst>
                  <a:ext uri="{FF2B5EF4-FFF2-40B4-BE49-F238E27FC236}">
                    <a16:creationId xmlns:a16="http://schemas.microsoft.com/office/drawing/2014/main" id="{C686F2EB-9290-4758-A678-6F4EE811F292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6B4155-506D-4BC9-9068-E33C72E66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340F2C-548E-4684-AC4A-FD59D08C56F1}"/>
              </a:ext>
            </a:extLst>
          </p:cNvPr>
          <p:cNvSpPr txBox="1"/>
          <p:nvPr/>
        </p:nvSpPr>
        <p:spPr>
          <a:xfrm>
            <a:off x="3182073" y="2304522"/>
            <a:ext cx="58748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+mj-lt"/>
              </a:rPr>
              <a:t>Ơn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dạy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dỗ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Trò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mới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có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hôm</a:t>
            </a:r>
            <a:r>
              <a:rPr lang="en-US" sz="4400" b="1" dirty="0">
                <a:latin typeface="+mj-lt"/>
              </a:rPr>
              <a:t> nay</a:t>
            </a:r>
          </a:p>
          <a:p>
            <a:r>
              <a:rPr lang="en-US" sz="4400" b="1" dirty="0" err="1">
                <a:latin typeface="+mj-lt"/>
              </a:rPr>
              <a:t>Gặp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vòng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tay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Cúi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đầu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chào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lễ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phép</a:t>
            </a:r>
            <a:r>
              <a:rPr lang="en-US" sz="4400" b="1" dirty="0">
                <a:latin typeface="+mj-l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F4A289-82C4-4023-9352-A2E175980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/>
        </p:blipFill>
        <p:spPr>
          <a:xfrm>
            <a:off x="7600950" y="3285787"/>
            <a:ext cx="4591050" cy="3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7EBD0-1069-4011-BBEF-FAC3DEDE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828" y="1632448"/>
            <a:ext cx="429805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170121" y="-318977"/>
            <a:ext cx="11409385" cy="71769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1506517" y="1385768"/>
            <a:ext cx="9178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</a:t>
            </a:r>
            <a:r>
              <a:rPr lang="vi-VN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ề nhà</a:t>
            </a:r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lvl="0" algn="ctr" defTabSz="457200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ùng với người 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một tấm bưu thiếp để gửi tặng thầy cô nhân ngày Nhà giáo Việt Nam 20 – 11.</a:t>
            </a: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0855-57FE-4BD7-B067-1A99C7AEE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" y="1482059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618034" y="1336629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00"/>
                </a:solidFill>
              </a:rPr>
              <a:t>CHỦ ĐỀ: THẦY CÔ TRONG MẮT 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97D9F-8996-4558-A11C-D69EBFAB5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981" y="2067393"/>
            <a:ext cx="765114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BBA4-4989-4952-BB8D-B9B08046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760" y="1581752"/>
            <a:ext cx="455410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1.</a:t>
            </a:r>
            <a:r>
              <a:rPr lang="vi-VN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Chia sẻ ấn tượng của em về thầy cô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75" y="438626"/>
            <a:ext cx="10049125" cy="75198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90791" y="438626"/>
            <a:ext cx="1201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n</a:t>
            </a:r>
            <a:r>
              <a:rPr lang="vi-VN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hắm mắt lại và tưởng tượng về hình ảnh một thầy hoặc cô của mình  và chia sẻ với bạn ngồi cạnh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635215" y="2181303"/>
            <a:ext cx="731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Trong tưởng tượng của em, lúc này thầy/ cô đang mặc quần áo màu gì?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035" y="2631642"/>
            <a:ext cx="6451700" cy="4556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3635215" y="3429000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dạy học hay đang chấm bài?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B8EEC-9D51-46BA-8058-3B996FA21282}"/>
              </a:ext>
            </a:extLst>
          </p:cNvPr>
          <p:cNvSpPr txBox="1"/>
          <p:nvPr/>
        </p:nvSpPr>
        <p:spPr>
          <a:xfrm>
            <a:off x="3635214" y="4616516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mỉm cười hay đang nghiêm nghị?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92827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218578" y="1996518"/>
            <a:ext cx="7389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Thầy cô trong mắt em là những hình ảnh thân thương hiện lên trong trí nhớ, trí tưởng tượng của em.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7771393" y="2895599"/>
            <a:ext cx="3097412" cy="3660091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7861D7-DC25-4AD4-AD57-E96539B019A5}"/>
              </a:ext>
            </a:extLst>
          </p:cNvPr>
          <p:cNvSpPr txBox="1"/>
          <p:nvPr/>
        </p:nvSpPr>
        <p:spPr>
          <a:xfrm>
            <a:off x="1591081" y="2565939"/>
            <a:ext cx="791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2. Chia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sẻ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kỉ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niệm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về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236</Words>
  <Application>Microsoft Office PowerPoint</Application>
  <PresentationFormat>Widescreen</PresentationFormat>
  <Paragraphs>29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微软雅黑</vt:lpstr>
      <vt:lpstr>微软雅黑 Light</vt:lpstr>
      <vt:lpstr>Arial</vt:lpstr>
      <vt:lpstr>Arial Black</vt:lpstr>
      <vt:lpstr>Calibri</vt:lpstr>
      <vt:lpstr>Calibri Light</vt:lpstr>
      <vt:lpstr>Coiny</vt:lpstr>
      <vt:lpstr>等线</vt:lpstr>
      <vt:lpstr>Georgia</vt:lpstr>
      <vt:lpstr>Lato Hairline</vt:lpstr>
      <vt:lpstr>Lato Light</vt:lpstr>
      <vt:lpstr>Lato Regular</vt:lpstr>
      <vt:lpstr>叶根友微刚细赞</vt:lpstr>
      <vt:lpstr>字魂7号-温暖童稚体</vt:lpstr>
      <vt:lpstr>方正卡通简体</vt:lpstr>
      <vt:lpstr>方正少儿简体</vt:lpstr>
      <vt:lpstr>方正黑体简体</vt:lpstr>
      <vt:lpstr>2_Office 主题​​</vt:lpstr>
      <vt:lpstr>1_Office Theme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2022-08-06T10:05:40Z</dcterms:created>
  <dcterms:modified xsi:type="dcterms:W3CDTF">2022-11-23T05:30:26Z</dcterms:modified>
</cp:coreProperties>
</file>