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Lst>
  <p:notesMasterIdLst>
    <p:notesMasterId r:id="rId41"/>
  </p:notesMasterIdLst>
  <p:sldIdLst>
    <p:sldId id="380" r:id="rId6"/>
    <p:sldId id="259" r:id="rId7"/>
    <p:sldId id="301" r:id="rId8"/>
    <p:sldId id="379" r:id="rId9"/>
    <p:sldId id="302" r:id="rId10"/>
    <p:sldId id="265" r:id="rId11"/>
    <p:sldId id="303" r:id="rId12"/>
    <p:sldId id="266" r:id="rId13"/>
    <p:sldId id="262" r:id="rId14"/>
    <p:sldId id="372" r:id="rId15"/>
    <p:sldId id="360" r:id="rId16"/>
    <p:sldId id="361" r:id="rId17"/>
    <p:sldId id="362" r:id="rId18"/>
    <p:sldId id="270" r:id="rId19"/>
    <p:sldId id="271" r:id="rId20"/>
    <p:sldId id="269" r:id="rId21"/>
    <p:sldId id="363" r:id="rId22"/>
    <p:sldId id="278" r:id="rId23"/>
    <p:sldId id="279" r:id="rId24"/>
    <p:sldId id="364" r:id="rId25"/>
    <p:sldId id="365" r:id="rId26"/>
    <p:sldId id="366" r:id="rId27"/>
    <p:sldId id="367" r:id="rId28"/>
    <p:sldId id="280" r:id="rId29"/>
    <p:sldId id="370" r:id="rId30"/>
    <p:sldId id="371" r:id="rId31"/>
    <p:sldId id="283" r:id="rId32"/>
    <p:sldId id="373" r:id="rId33"/>
    <p:sldId id="374" r:id="rId34"/>
    <p:sldId id="375" r:id="rId35"/>
    <p:sldId id="376" r:id="rId36"/>
    <p:sldId id="377" r:id="rId37"/>
    <p:sldId id="378" r:id="rId38"/>
    <p:sldId id="358" r:id="rId39"/>
    <p:sldId id="3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73" autoAdjust="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15141-408E-4FE8-8B53-86905C62FC8D}" type="datetimeFigureOut">
              <a:rPr lang="en-US" smtClean="0"/>
              <a:t>19/12/2022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B0187-27A3-4173-AC0E-A617CD7D51EC}" type="slidenum">
              <a:rPr lang="en-US" smtClean="0"/>
              <a:t>‹#›</a:t>
            </a:fld>
            <a:endParaRPr lang="en-US"/>
          </a:p>
        </p:txBody>
      </p:sp>
    </p:spTree>
    <p:extLst>
      <p:ext uri="{BB962C8B-B14F-4D97-AF65-F5344CB8AC3E}">
        <p14:creationId xmlns:p14="http://schemas.microsoft.com/office/powerpoint/2010/main" val="2289028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em</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chữ</a:t>
            </a:r>
            <a:r>
              <a:rPr lang="en-US" dirty="0"/>
              <a:t> </a:t>
            </a:r>
            <a:r>
              <a:rPr lang="en-US" dirty="0" err="1"/>
              <a:t>tiểu</a:t>
            </a:r>
            <a:r>
              <a:rPr lang="en-US" dirty="0"/>
              <a:t> </a:t>
            </a:r>
            <a:r>
              <a:rPr lang="en-US" dirty="0" err="1"/>
              <a:t>học</a:t>
            </a:r>
            <a:r>
              <a:rPr lang="en-US" dirty="0"/>
              <a:t> </a:t>
            </a:r>
            <a:r>
              <a:rPr lang="en-US" dirty="0" err="1"/>
              <a:t>mù</a:t>
            </a:r>
            <a:r>
              <a:rPr lang="en-US" dirty="0"/>
              <a:t> </a:t>
            </a:r>
            <a:r>
              <a:rPr lang="en-US" dirty="0" err="1"/>
              <a:t>cang</a:t>
            </a:r>
            <a:r>
              <a:rPr lang="en-US" dirty="0"/>
              <a:t> </a:t>
            </a:r>
            <a:r>
              <a:rPr lang="en-US" dirty="0" err="1"/>
              <a:t>chải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640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B0187-27A3-4173-AC0E-A617CD7D51EC}" type="slidenum">
              <a:rPr lang="en-US" smtClean="0"/>
              <a:t>20</a:t>
            </a:fld>
            <a:endParaRPr lang="en-US"/>
          </a:p>
        </p:txBody>
      </p:sp>
    </p:spTree>
    <p:extLst>
      <p:ext uri="{BB962C8B-B14F-4D97-AF65-F5344CB8AC3E}">
        <p14:creationId xmlns:p14="http://schemas.microsoft.com/office/powerpoint/2010/main" val="4525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19/12/2022</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3286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19/12/2022</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4745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19/12/2022</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4865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6211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399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214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933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947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57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0985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56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19/12/2022</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209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2359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046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01726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1548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821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27466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380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95071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2991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807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19/12/2022</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04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5581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20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69367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7874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895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1899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50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7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31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70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19/12/2022</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7846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56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79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00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36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9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8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57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2979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899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044420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19/12/2022</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0989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25093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18879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091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37366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9535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49560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19664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771706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058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095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19/12/2022</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736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19/12/2022</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84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19/12/2022</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135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19/12/2022</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298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4.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19/12/2022</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39718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2022/12/19</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00270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19/12/2022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4D109A5-0E6E-4A04-BC3C-35139E05C68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6285651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19/12/2022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5734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2022/12/19</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123902767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7.gif"/><Relationship Id="rId7"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38.gif"/><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3.xml"/><Relationship Id="rId7" Type="http://schemas.openxmlformats.org/officeDocument/2006/relationships/image" Target="../media/image5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2.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1.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8.gif"/></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6.png"/><Relationship Id="rId7" Type="http://schemas.microsoft.com/office/2007/relationships/hdphoto" Target="../media/hdphoto17.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4.png"/><Relationship Id="rId5" Type="http://schemas.openxmlformats.org/officeDocument/2006/relationships/image" Target="../media/image53.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6.xml"/><Relationship Id="rId7" Type="http://schemas.openxmlformats.org/officeDocument/2006/relationships/image" Target="../media/image6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5" Type="http://schemas.openxmlformats.org/officeDocument/2006/relationships/image" Target="../media/image42.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8.jpeg"/><Relationship Id="rId5" Type="http://schemas.openxmlformats.org/officeDocument/2006/relationships/image" Target="../media/image54.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1.xml"/><Relationship Id="rId7" Type="http://schemas.openxmlformats.org/officeDocument/2006/relationships/image" Target="../media/image42.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7.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21.jp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freeppt7.com/"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1.wdp"/><Relationship Id="rId18" Type="http://schemas.openxmlformats.org/officeDocument/2006/relationships/slide" Target="slide8.xml"/><Relationship Id="rId3" Type="http://schemas.openxmlformats.org/officeDocument/2006/relationships/image" Target="../media/image28.png"/><Relationship Id="rId21" Type="http://schemas.openxmlformats.org/officeDocument/2006/relationships/image" Target="../media/image34.png"/><Relationship Id="rId7" Type="http://schemas.openxmlformats.org/officeDocument/2006/relationships/slide" Target="slide5.xml"/><Relationship Id="rId12" Type="http://schemas.openxmlformats.org/officeDocument/2006/relationships/image" Target="../media/image31.png"/><Relationship Id="rId17" Type="http://schemas.openxmlformats.org/officeDocument/2006/relationships/image" Target="../media/image33.png"/><Relationship Id="rId25"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slide" Target="slide7.xml"/><Relationship Id="rId20" Type="http://schemas.microsoft.com/office/2007/relationships/hdphoto" Target="../media/hdphoto3.wdp"/><Relationship Id="rId1" Type="http://schemas.openxmlformats.org/officeDocument/2006/relationships/slideLayout" Target="../slideLayouts/slideLayout26.xml"/><Relationship Id="rId6" Type="http://schemas.microsoft.com/office/2007/relationships/hdphoto" Target="../media/hdphoto1.wdp"/><Relationship Id="rId11" Type="http://schemas.microsoft.com/office/2007/relationships/hdphoto" Target="../media/hdphoto10.wdp"/><Relationship Id="rId24" Type="http://schemas.microsoft.com/office/2007/relationships/hdphoto" Target="../media/hdphoto13.wdp"/><Relationship Id="rId5" Type="http://schemas.openxmlformats.org/officeDocument/2006/relationships/image" Target="../media/image17.png"/><Relationship Id="rId15" Type="http://schemas.openxmlformats.org/officeDocument/2006/relationships/image" Target="../media/image32.png"/><Relationship Id="rId23"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22.png"/><Relationship Id="rId4" Type="http://schemas.microsoft.com/office/2007/relationships/hdphoto" Target="../media/hdphoto8.wdp"/><Relationship Id="rId9" Type="http://schemas.microsoft.com/office/2007/relationships/hdphoto" Target="../media/hdphoto9.wdp"/><Relationship Id="rId14" Type="http://schemas.openxmlformats.org/officeDocument/2006/relationships/slide" Target="slide6.xml"/><Relationship Id="rId22" Type="http://schemas.microsoft.com/office/2007/relationships/hdphoto" Target="../media/hdphoto12.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gif"/><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39.png"/><Relationship Id="rId4"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pic>
        <p:nvPicPr>
          <p:cNvPr id="4" name="Picture 3">
            <a:extLst>
              <a:ext uri="{FF2B5EF4-FFF2-40B4-BE49-F238E27FC236}">
                <a16:creationId xmlns:a16="http://schemas.microsoft.com/office/drawing/2014/main" id="{FED26873-B7E8-48C0-A98D-C91BCC087456}"/>
              </a:ext>
            </a:extLst>
          </p:cNvPr>
          <p:cNvPicPr>
            <a:picLocks noChangeAspect="1"/>
          </p:cNvPicPr>
          <p:nvPr/>
        </p:nvPicPr>
        <p:blipFill>
          <a:blip r:embed="rId2"/>
          <a:stretch>
            <a:fillRect/>
          </a:stretch>
        </p:blipFill>
        <p:spPr>
          <a:xfrm>
            <a:off x="2152540" y="2419025"/>
            <a:ext cx="8394920" cy="1633870"/>
          </a:xfrm>
          <a:prstGeom prst="rect">
            <a:avLst/>
          </a:prstGeom>
        </p:spPr>
      </p:pic>
    </p:spTree>
    <p:extLst>
      <p:ext uri="{BB962C8B-B14F-4D97-AF65-F5344CB8AC3E}">
        <p14:creationId xmlns:p14="http://schemas.microsoft.com/office/powerpoint/2010/main" val="11614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077218"/>
          </a:xfrm>
          <a:prstGeom prst="rect">
            <a:avLst/>
          </a:prstGeom>
          <a:noFill/>
        </p:spPr>
        <p:txBody>
          <a:bodyPr wrap="square" rtlCol="0">
            <a:spAutoFit/>
          </a:bodyPr>
          <a:lstStyle/>
          <a:p>
            <a:pPr algn="ctr"/>
            <a:r>
              <a:rPr lang="en-US" sz="3200" b="1" i="0" dirty="0">
                <a:solidFill>
                  <a:srgbClr val="00B050"/>
                </a:solidFill>
                <a:effectLst/>
                <a:latin typeface="Nunito Black" pitchFamily="2" charset="0"/>
              </a:rPr>
              <a:t>Quan </a:t>
            </a:r>
            <a:r>
              <a:rPr lang="en-US" sz="3200" b="1" i="0" dirty="0" err="1">
                <a:solidFill>
                  <a:srgbClr val="00B050"/>
                </a:solidFill>
                <a:effectLst/>
                <a:latin typeface="Nunito Black" pitchFamily="2" charset="0"/>
              </a:rPr>
              <a:t>sát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trang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minh</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họa</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đoán</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xem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các</a:t>
            </a:r>
            <a:r>
              <a:rPr lang="en-US" sz="3200" b="1" i="0" dirty="0">
                <a:solidFill>
                  <a:srgbClr val="00B050"/>
                </a:solidFill>
                <a:effectLst/>
                <a:latin typeface="Nunito Black" pitchFamily="2" charset="0"/>
              </a:rPr>
              <a:t> con </a:t>
            </a:r>
            <a:r>
              <a:rPr lang="en-US" sz="3200" b="1" i="0" dirty="0" err="1">
                <a:solidFill>
                  <a:srgbClr val="00B050"/>
                </a:solidFill>
                <a:effectLst/>
                <a:latin typeface="Nunito Black" pitchFamily="2" charset="0"/>
              </a:rPr>
              <a:t>vật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làm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gì</a:t>
            </a:r>
            <a:r>
              <a:rPr lang="en-US" sz="3200" b="1" i="0" dirty="0">
                <a:solidFill>
                  <a:srgbClr val="00B050"/>
                </a:solidFill>
                <a:effectLst/>
                <a:latin typeface="Nunito Black" pitchFamily="2" charset="0"/>
              </a:rPr>
              <a:t>.</a:t>
            </a:r>
            <a:endParaRPr lang="en-US" sz="3200" b="1" dirty="0">
              <a:solidFill>
                <a:srgbClr val="00B050"/>
              </a:solidFill>
              <a:latin typeface="Nunito Black" pitchFamily="2" charset="0"/>
            </a:endParaRPr>
          </a:p>
        </p:txBody>
      </p:sp>
      <p:pic>
        <p:nvPicPr>
          <p:cNvPr id="3074" name="Picture 2">
            <a:extLst>
              <a:ext uri="{FF2B5EF4-FFF2-40B4-BE49-F238E27FC236}">
                <a16:creationId xmlns:a16="http://schemas.microsoft.com/office/drawing/2014/main" id="{C2CB690A-B03F-48A5-95A7-F83C4675A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0" y="1781315"/>
            <a:ext cx="8191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76CD03C-A526-4AE9-A373-F3962691EEF5}"/>
              </a:ext>
            </a:extLst>
          </p:cNvPr>
          <p:cNvGrpSpPr/>
          <p:nvPr/>
        </p:nvGrpSpPr>
        <p:grpSpPr>
          <a:xfrm>
            <a:off x="2749707" y="888505"/>
            <a:ext cx="6504535" cy="4355855"/>
            <a:chOff x="2696657" y="669430"/>
            <a:chExt cx="6504535" cy="4355855"/>
          </a:xfrm>
        </p:grpSpPr>
        <p:pic>
          <p:nvPicPr>
            <p:cNvPr id="19" name="图片 78">
              <a:extLst>
                <a:ext uri="{FF2B5EF4-FFF2-40B4-BE49-F238E27FC236}">
                  <a16:creationId xmlns:a16="http://schemas.microsoft.com/office/drawing/2014/main" id="{248BF678-343B-4D7F-BD70-1855C12E8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0" name="Rounded Rectangle 27">
              <a:extLst>
                <a:ext uri="{FF2B5EF4-FFF2-40B4-BE49-F238E27FC236}">
                  <a16:creationId xmlns:a16="http://schemas.microsoft.com/office/drawing/2014/main" id="{6E413CF8-ADA7-4BD9-A3F9-80E72D7A141E}"/>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F0720F95-9C77-4579-8377-9E68C1651EEA}"/>
                </a:ext>
              </a:extLst>
            </p:cNvPr>
            <p:cNvPicPr>
              <a:picLocks noChangeAspect="1"/>
            </p:cNvPicPr>
            <p:nvPr/>
          </p:nvPicPr>
          <p:blipFill>
            <a:blip r:embed="rId6"/>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9143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CC00784-DE76-45B8-8194-16F4B753FBE6}"/>
              </a:ext>
            </a:extLst>
          </p:cNvPr>
          <p:cNvSpPr/>
          <p:nvPr/>
        </p:nvSpPr>
        <p:spPr>
          <a:xfrm>
            <a:off x="423919" y="147723"/>
            <a:ext cx="11768081" cy="6562553"/>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图片 14">
            <a:extLst>
              <a:ext uri="{FF2B5EF4-FFF2-40B4-BE49-F238E27FC236}">
                <a16:creationId xmlns:a16="http://schemas.microsoft.com/office/drawing/2014/main" id="{C3BC7E08-08F1-4AB2-82DA-CC714EBB2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sp>
        <p:nvSpPr>
          <p:cNvPr id="22" name="Rectangle 21">
            <a:extLst>
              <a:ext uri="{FF2B5EF4-FFF2-40B4-BE49-F238E27FC236}">
                <a16:creationId xmlns:a16="http://schemas.microsoft.com/office/drawing/2014/main" id="{F2BDE8C4-0974-46C5-9EDA-6EA7F620BD31}"/>
              </a:ext>
            </a:extLst>
          </p:cNvPr>
          <p:cNvSpPr/>
          <p:nvPr/>
        </p:nvSpPr>
        <p:spPr>
          <a:xfrm>
            <a:off x="2857521" y="25329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8">
            <a:extLst>
              <a:ext uri="{FF2B5EF4-FFF2-40B4-BE49-F238E27FC236}">
                <a16:creationId xmlns:a16="http://schemas.microsoft.com/office/drawing/2014/main" id="{09766E3C-3C5B-4366-9317-C4D52288344F}"/>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24" name="TextBox 28">
            <a:extLst>
              <a:ext uri="{FF2B5EF4-FFF2-40B4-BE49-F238E27FC236}">
                <a16:creationId xmlns:a16="http://schemas.microsoft.com/office/drawing/2014/main" id="{29238EC7-6540-4118-82CA-0C0F2F3F852D}"/>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1579312F-6671-4334-B339-6B6692B33458}"/>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BAC8EB0D-20F5-4CCF-9237-42EA103B2D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27" name="Picture 4" descr="Check out Arrow icon created by 4B Icons | Graphic design posters, Mini  drawings, Desktop wallpaper art">
            <a:extLst>
              <a:ext uri="{FF2B5EF4-FFF2-40B4-BE49-F238E27FC236}">
                <a16:creationId xmlns:a16="http://schemas.microsoft.com/office/drawing/2014/main" id="{9240548C-7273-4399-BB91-9CC8715394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78B6218-A377-4EA4-B81F-B326D2720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188B7DA2-F769-4AAA-821B-1E921E284A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CFCFED8-6135-458D-B344-4350D3C0FE3E}"/>
              </a:ext>
            </a:extLst>
          </p:cNvPr>
          <p:cNvPicPr>
            <a:picLocks noChangeAspect="1"/>
          </p:cNvPicPr>
          <p:nvPr/>
        </p:nvPicPr>
        <p:blipFill>
          <a:blip r:embed="rId10"/>
          <a:stretch>
            <a:fillRect/>
          </a:stretch>
        </p:blipFill>
        <p:spPr>
          <a:xfrm rot="16200000">
            <a:off x="3668229" y="411180"/>
            <a:ext cx="513232" cy="51323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B2979F39-6572-4D44-9421-D4DC928FB1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38190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250"/>
                                        <p:tgtEl>
                                          <p:spTgt spid="15"/>
                                        </p:tgtEl>
                                      </p:cBhvr>
                                    </p:animEffect>
                                    <p:anim calcmode="lin" valueType="num">
                                      <p:cBhvr>
                                        <p:cTn id="11" dur="1250" fill="hold"/>
                                        <p:tgtEl>
                                          <p:spTgt spid="15"/>
                                        </p:tgtEl>
                                        <p:attrNameLst>
                                          <p:attrName>ppt_x</p:attrName>
                                        </p:attrNameLst>
                                      </p:cBhvr>
                                      <p:tavLst>
                                        <p:tav tm="0">
                                          <p:val>
                                            <p:strVal val="#ppt_x"/>
                                          </p:val>
                                        </p:tav>
                                        <p:tav tm="100000">
                                          <p:val>
                                            <p:strVal val="#ppt_x"/>
                                          </p:val>
                                        </p:tav>
                                      </p:tavLst>
                                    </p:anim>
                                    <p:anim calcmode="lin" valueType="num">
                                      <p:cBhvr>
                                        <p:cTn id="12" dur="125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ppt_w*0.7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animEffect transition="in" filter="fade">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200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strVal val="#ppt_w*0.7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animEffect transition="in" filter="fade">
                                      <p:cBhvr>
                                        <p:cTn id="32" dur="500"/>
                                        <p:tgtEl>
                                          <p:spTgt spid="24"/>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2800"/>
                            </p:stCondLst>
                            <p:childTnLst>
                              <p:par>
                                <p:cTn id="37" presetID="55" presetClass="entr" presetSubtype="0" fill="hold" grpId="0" nodeType="afterEffect">
                                  <p:stCondLst>
                                    <p:cond delay="0"/>
                                  </p:stCondLst>
                                  <p:iterate type="lt">
                                    <p:tmPct val="1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ppt_w*0.70"/>
                                          </p:val>
                                        </p:tav>
                                        <p:tav tm="100000">
                                          <p:val>
                                            <p:strVal val="#ppt_w"/>
                                          </p:val>
                                        </p:tav>
                                      </p:tavLst>
                                    </p:anim>
                                    <p:anim calcmode="lin" valueType="num">
                                      <p:cBhvr>
                                        <p:cTn id="40" dur="500" fill="hold"/>
                                        <p:tgtEl>
                                          <p:spTgt spid="25"/>
                                        </p:tgtEl>
                                        <p:attrNameLst>
                                          <p:attrName>ppt_h</p:attrName>
                                        </p:attrNameLst>
                                      </p:cBhvr>
                                      <p:tavLst>
                                        <p:tav tm="0">
                                          <p:val>
                                            <p:strVal val="#ppt_h"/>
                                          </p:val>
                                        </p:tav>
                                        <p:tav tm="100000">
                                          <p:val>
                                            <p:strVal val="#ppt_h"/>
                                          </p:val>
                                        </p:tav>
                                      </p:tavLst>
                                    </p:anim>
                                    <p:animEffect transition="in" filter="fade">
                                      <p:cBhvr>
                                        <p:cTn id="41" dur="500"/>
                                        <p:tgtEl>
                                          <p:spTgt spid="25"/>
                                        </p:tgtEl>
                                      </p:cBhvr>
                                    </p:animEffect>
                                  </p:childTnLst>
                                </p:cTn>
                              </p:par>
                              <p:par>
                                <p:cTn id="42" presetID="22" presetClass="entr" presetSubtype="8"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5715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16">
            <a:extLst>
              <a:ext uri="{FF2B5EF4-FFF2-40B4-BE49-F238E27FC236}">
                <a16:creationId xmlns:a16="http://schemas.microsoft.com/office/drawing/2014/main" id="{D45D64C1-6621-4D44-98BC-3E66CA2EE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571" y="1552928"/>
            <a:ext cx="5164395" cy="5164395"/>
          </a:xfrm>
          <a:prstGeom prst="rect">
            <a:avLst/>
          </a:prstGeom>
        </p:spPr>
      </p:pic>
      <p:sp>
        <p:nvSpPr>
          <p:cNvPr id="18" name="Rectangle: Rounded Corners 17">
            <a:extLst>
              <a:ext uri="{FF2B5EF4-FFF2-40B4-BE49-F238E27FC236}">
                <a16:creationId xmlns:a16="http://schemas.microsoft.com/office/drawing/2014/main" id="{FA24BE68-DE3B-44CD-B2A2-A28F23396781}"/>
              </a:ext>
            </a:extLst>
          </p:cNvPr>
          <p:cNvSpPr/>
          <p:nvPr/>
        </p:nvSpPr>
        <p:spPr>
          <a:xfrm>
            <a:off x="1280392" y="1114413"/>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DC92C25B-97DD-4745-9D48-199F0938AA3A}"/>
              </a:ext>
            </a:extLst>
          </p:cNvPr>
          <p:cNvGrpSpPr/>
          <p:nvPr/>
        </p:nvGrpSpPr>
        <p:grpSpPr>
          <a:xfrm>
            <a:off x="6054672" y="339713"/>
            <a:ext cx="4095168" cy="1549400"/>
            <a:chOff x="-121940" y="1041401"/>
            <a:chExt cx="3808116" cy="1549400"/>
          </a:xfrm>
        </p:grpSpPr>
        <p:pic>
          <p:nvPicPr>
            <p:cNvPr id="20" name="PA_图片 6">
              <a:extLst>
                <a:ext uri="{FF2B5EF4-FFF2-40B4-BE49-F238E27FC236}">
                  <a16:creationId xmlns:a16="http://schemas.microsoft.com/office/drawing/2014/main" id="{B078F5B4-7EE1-461A-BE98-FC4CFF3023B2}"/>
                </a:ext>
              </a:extLst>
            </p:cNvPr>
            <p:cNvPicPr>
              <a:picLocks noChangeAspect="1"/>
            </p:cNvPicPr>
            <p:nvPr>
              <p:custDataLst>
                <p:tags r:id="rId4"/>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8F5B7D75-C260-45A2-957B-DEA6B42ED9CE}"/>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nhảy</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976F3983-724A-437C-A3EF-6F8F870C1E0A}"/>
              </a:ext>
            </a:extLst>
          </p:cNvPr>
          <p:cNvGrpSpPr/>
          <p:nvPr/>
        </p:nvGrpSpPr>
        <p:grpSpPr>
          <a:xfrm>
            <a:off x="5950636" y="1948175"/>
            <a:ext cx="4095168" cy="1549400"/>
            <a:chOff x="-121940" y="1041401"/>
            <a:chExt cx="3808116" cy="1549400"/>
          </a:xfrm>
        </p:grpSpPr>
        <p:pic>
          <p:nvPicPr>
            <p:cNvPr id="23" name="PA_图片 6">
              <a:extLst>
                <a:ext uri="{FF2B5EF4-FFF2-40B4-BE49-F238E27FC236}">
                  <a16:creationId xmlns:a16="http://schemas.microsoft.com/office/drawing/2014/main" id="{68E344A2-9B4E-47AF-93A8-678C2A1E2B5E}"/>
                </a:ext>
              </a:extLst>
            </p:cNvPr>
            <p:cNvPicPr>
              <a:picLocks noChangeAspect="1"/>
            </p:cNvPicPr>
            <p:nvPr>
              <p:custDataLst>
                <p:tags r:id="rId3"/>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4" name="Rectangle 23">
              <a:extLst>
                <a:ext uri="{FF2B5EF4-FFF2-40B4-BE49-F238E27FC236}">
                  <a16:creationId xmlns:a16="http://schemas.microsoft.com/office/drawing/2014/main" id="{295F4001-FA57-438A-9107-2DB598D2D7F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vang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24">
            <a:extLst>
              <a:ext uri="{FF2B5EF4-FFF2-40B4-BE49-F238E27FC236}">
                <a16:creationId xmlns:a16="http://schemas.microsoft.com/office/drawing/2014/main" id="{1746C47C-99D3-4E85-85BF-37C7E5D3AE40}"/>
              </a:ext>
            </a:extLst>
          </p:cNvPr>
          <p:cNvGrpSpPr/>
          <p:nvPr/>
        </p:nvGrpSpPr>
        <p:grpSpPr>
          <a:xfrm>
            <a:off x="6015359" y="3574702"/>
            <a:ext cx="4095168" cy="1549400"/>
            <a:chOff x="-121940" y="1041401"/>
            <a:chExt cx="3808116" cy="1549400"/>
          </a:xfrm>
        </p:grpSpPr>
        <p:pic>
          <p:nvPicPr>
            <p:cNvPr id="26" name="PA_图片 6">
              <a:extLst>
                <a:ext uri="{FF2B5EF4-FFF2-40B4-BE49-F238E27FC236}">
                  <a16:creationId xmlns:a16="http://schemas.microsoft.com/office/drawing/2014/main" id="{222E8999-7858-4A97-85A1-9AD844836E88}"/>
                </a:ext>
              </a:extLst>
            </p:cNvPr>
            <p:cNvPicPr>
              <a:picLocks noChangeAspect="1"/>
            </p:cNvPicPr>
            <p:nvPr>
              <p:custDataLst>
                <p:tags r:id="rId2"/>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7" name="Rectangle 26">
              <a:extLst>
                <a:ext uri="{FF2B5EF4-FFF2-40B4-BE49-F238E27FC236}">
                  <a16:creationId xmlns:a16="http://schemas.microsoft.com/office/drawing/2014/main" id="{D9883789-6D7D-4AF1-8500-34889A2FFFE3}"/>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rủ</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a16="http://schemas.microsoft.com/office/drawing/2014/main" id="{11B38C61-3083-4648-8F7A-23031A5E6BC9}"/>
              </a:ext>
            </a:extLst>
          </p:cNvPr>
          <p:cNvGrpSpPr/>
          <p:nvPr/>
        </p:nvGrpSpPr>
        <p:grpSpPr>
          <a:xfrm>
            <a:off x="6212563" y="5116686"/>
            <a:ext cx="4095168" cy="1549400"/>
            <a:chOff x="-121940" y="1041401"/>
            <a:chExt cx="3808116" cy="1549400"/>
          </a:xfrm>
        </p:grpSpPr>
        <p:pic>
          <p:nvPicPr>
            <p:cNvPr id="29" name="PA_图片 6">
              <a:extLst>
                <a:ext uri="{FF2B5EF4-FFF2-40B4-BE49-F238E27FC236}">
                  <a16:creationId xmlns:a16="http://schemas.microsoft.com/office/drawing/2014/main" id="{74B86BE8-1139-4BCB-A3BF-05DBC1BE7DEC}"/>
                </a:ext>
              </a:extLst>
            </p:cNvPr>
            <p:cNvPicPr>
              <a:picLocks noChangeAspect="1"/>
            </p:cNvPicPr>
            <p:nvPr>
              <p:custDataLst>
                <p:tags r:id="rId1"/>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0" name="Rectangle 29">
              <a:extLst>
                <a:ext uri="{FF2B5EF4-FFF2-40B4-BE49-F238E27FC236}">
                  <a16:creationId xmlns:a16="http://schemas.microsoft.com/office/drawing/2014/main" id="{9ECEEBA0-92A5-4880-8E3D-C05ACD50E65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66451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3ED25A-3289-359D-64A6-230875DFD3B5}"/>
              </a:ext>
            </a:extLst>
          </p:cNvPr>
          <p:cNvPicPr>
            <a:picLocks noChangeAspect="1"/>
          </p:cNvPicPr>
          <p:nvPr/>
        </p:nvPicPr>
        <p:blipFill>
          <a:blip r:embed="rId2">
            <a:alphaModFix amt="35000"/>
          </a:blip>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0C2522B-42B4-8300-C2D4-B60A6048C575}"/>
              </a:ext>
            </a:extLst>
          </p:cNvPr>
          <p:cNvPicPr>
            <a:picLocks noChangeAspect="1"/>
          </p:cNvPicPr>
          <p:nvPr/>
        </p:nvPicPr>
        <p:blipFill>
          <a:blip r:embed="rId4"/>
          <a:stretch>
            <a:fillRect/>
          </a:stretch>
        </p:blipFill>
        <p:spPr>
          <a:xfrm>
            <a:off x="302095" y="140677"/>
            <a:ext cx="957155" cy="762066"/>
          </a:xfrm>
          <a:prstGeom prst="rect">
            <a:avLst/>
          </a:prstGeom>
        </p:spPr>
      </p:pic>
      <p:sp>
        <p:nvSpPr>
          <p:cNvPr id="8" name="TextBox 7">
            <a:extLst>
              <a:ext uri="{FF2B5EF4-FFF2-40B4-BE49-F238E27FC236}">
                <a16:creationId xmlns:a16="http://schemas.microsoft.com/office/drawing/2014/main" id="{EE0ACE1A-3CBC-FBA0-80D6-706AD2EDD1BD}"/>
              </a:ext>
            </a:extLst>
          </p:cNvPr>
          <p:cNvSpPr txBox="1"/>
          <p:nvPr/>
        </p:nvSpPr>
        <p:spPr>
          <a:xfrm>
            <a:off x="1185678" y="176716"/>
            <a:ext cx="4058984"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42CCC57-55FC-B260-C627-C1F1E9B1C554}"/>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Chuồn chuồn vừa bay đến,</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đậu trên nhánh cỏ may,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đôi cánh mỏng nhẹ khi điệu nhạc vút 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937FA5A-0D7F-44ED-A23F-24CB0AA01429}"/>
              </a:ext>
            </a:extLst>
          </p:cNvPr>
          <p:cNvSpPr txBox="1"/>
          <p:nvPr/>
        </p:nvSpPr>
        <p:spPr>
          <a:xfrm>
            <a:off x="776637" y="3653440"/>
            <a:ext cx="11079480" cy="1640962"/>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chốc lát,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ngôi nhà xinh xắn bằng đất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đã được xây xong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dưới ô nấm</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giữa vùng cỏ xanh tươi.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10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Dế than ngượng ngùng: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lvl="0" algn="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Lý Lan)</a:t>
            </a:r>
            <a:endPar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grpSp>
        <p:nvGrpSpPr>
          <p:cNvPr id="25" name="Group 24">
            <a:extLst>
              <a:ext uri="{FF2B5EF4-FFF2-40B4-BE49-F238E27FC236}">
                <a16:creationId xmlns:a16="http://schemas.microsoft.com/office/drawing/2014/main" id="{9F34AC17-CFF8-4D34-BCAA-E42DCE7AFD43}"/>
              </a:ext>
            </a:extLst>
          </p:cNvPr>
          <p:cNvGrpSpPr/>
          <p:nvPr/>
        </p:nvGrpSpPr>
        <p:grpSpPr>
          <a:xfrm>
            <a:off x="-161121" y="848604"/>
            <a:ext cx="851094" cy="584333"/>
            <a:chOff x="47097" y="972081"/>
            <a:chExt cx="851094" cy="584333"/>
          </a:xfrm>
        </p:grpSpPr>
        <p:pic>
          <p:nvPicPr>
            <p:cNvPr id="23" name="Picture 22">
              <a:extLst>
                <a:ext uri="{FF2B5EF4-FFF2-40B4-BE49-F238E27FC236}">
                  <a16:creationId xmlns:a16="http://schemas.microsoft.com/office/drawing/2014/main" id="{69EF96D9-6DED-4868-93E8-227CFAAD4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4" name="TextBox 23">
              <a:extLst>
                <a:ext uri="{FF2B5EF4-FFF2-40B4-BE49-F238E27FC236}">
                  <a16:creationId xmlns:a16="http://schemas.microsoft.com/office/drawing/2014/main" id="{71A03DA2-FDEB-4E86-9EC7-F0495F8D508D}"/>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26" name="Group 25">
            <a:extLst>
              <a:ext uri="{FF2B5EF4-FFF2-40B4-BE49-F238E27FC236}">
                <a16:creationId xmlns:a16="http://schemas.microsoft.com/office/drawing/2014/main" id="{1C6739F4-B68F-478B-8EDE-D40DF1E790DA}"/>
              </a:ext>
            </a:extLst>
          </p:cNvPr>
          <p:cNvGrpSpPr/>
          <p:nvPr/>
        </p:nvGrpSpPr>
        <p:grpSpPr>
          <a:xfrm>
            <a:off x="-215297" y="3197045"/>
            <a:ext cx="851094" cy="605388"/>
            <a:chOff x="47097" y="972081"/>
            <a:chExt cx="851094" cy="605388"/>
          </a:xfrm>
        </p:grpSpPr>
        <p:pic>
          <p:nvPicPr>
            <p:cNvPr id="27" name="Picture 26">
              <a:extLst>
                <a:ext uri="{FF2B5EF4-FFF2-40B4-BE49-F238E27FC236}">
                  <a16:creationId xmlns:a16="http://schemas.microsoft.com/office/drawing/2014/main" id="{C662C83A-4676-446E-9D00-00D0C9BC0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8" name="TextBox 27">
              <a:extLst>
                <a:ext uri="{FF2B5EF4-FFF2-40B4-BE49-F238E27FC236}">
                  <a16:creationId xmlns:a16="http://schemas.microsoft.com/office/drawing/2014/main" id="{4F22D1FF-B44C-4638-BBDC-3653EAA5F9BB}"/>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29" name="Group 28">
            <a:extLst>
              <a:ext uri="{FF2B5EF4-FFF2-40B4-BE49-F238E27FC236}">
                <a16:creationId xmlns:a16="http://schemas.microsoft.com/office/drawing/2014/main" id="{8195A971-356B-4253-92EF-F1D6A7EBE2DF}"/>
              </a:ext>
            </a:extLst>
          </p:cNvPr>
          <p:cNvGrpSpPr/>
          <p:nvPr/>
        </p:nvGrpSpPr>
        <p:grpSpPr>
          <a:xfrm>
            <a:off x="-150083" y="4724828"/>
            <a:ext cx="851094" cy="605388"/>
            <a:chOff x="47097" y="972081"/>
            <a:chExt cx="851094" cy="605388"/>
          </a:xfrm>
        </p:grpSpPr>
        <p:pic>
          <p:nvPicPr>
            <p:cNvPr id="30" name="Picture 29">
              <a:extLst>
                <a:ext uri="{FF2B5EF4-FFF2-40B4-BE49-F238E27FC236}">
                  <a16:creationId xmlns:a16="http://schemas.microsoft.com/office/drawing/2014/main" id="{4C0E6133-BC32-4A62-BB4A-6218E6647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31" name="TextBox 30">
              <a:extLst>
                <a:ext uri="{FF2B5EF4-FFF2-40B4-BE49-F238E27FC236}">
                  <a16:creationId xmlns:a16="http://schemas.microsoft.com/office/drawing/2014/main" id="{D4C6C358-02A0-4193-AE5E-8D479B11882E}"/>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
        <p:nvSpPr>
          <p:cNvPr id="32" name="Rectangle: Rounded Corners 31">
            <a:extLst>
              <a:ext uri="{FF2B5EF4-FFF2-40B4-BE49-F238E27FC236}">
                <a16:creationId xmlns:a16="http://schemas.microsoft.com/office/drawing/2014/main" id="{6BB3A306-54B5-4B99-8DCF-A721AED717D2}"/>
              </a:ext>
            </a:extLst>
          </p:cNvPr>
          <p:cNvSpPr/>
          <p:nvPr/>
        </p:nvSpPr>
        <p:spPr>
          <a:xfrm>
            <a:off x="49866" y="141259"/>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90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1DD1A98E-AD47-45B7-B91E-F8699FAAE677}"/>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8DA7FB99-E6D9-4BF5-A1D9-DDF6BFD44838}"/>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E68904B-D1C7-4C75-8F80-2B33AFEB2CDD}"/>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06E7C41B-4017-4225-A814-242B76DEC0E0}"/>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B533FA0F-723D-42AF-9FD2-1943765A4003}"/>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376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1F6ACDEF-48AE-917C-398C-F85F021ACE27}"/>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F5D09BE8-3D30-2CF3-C504-BCD1622A3E56}"/>
              </a:ext>
            </a:extLst>
          </p:cNvPr>
          <p:cNvSpPr txBox="1"/>
          <p:nvPr/>
        </p:nvSpPr>
        <p:spPr>
          <a:xfrm>
            <a:off x="1160793" y="291552"/>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3166824"/>
          </a:xfrm>
          <a:prstGeom prst="roundRect">
            <a:avLst/>
          </a:prstGeom>
          <a:solidFill>
            <a:schemeClr val="accent6">
              <a:lumMod val="20000"/>
              <a:lumOff val="80000"/>
            </a:schemeClr>
          </a:solidFill>
        </p:spPr>
        <p:txBody>
          <a:bodyPr wrap="square">
            <a:spAutoFit/>
          </a:bodyPr>
          <a:lstStyle/>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p:txBody>
      </p:sp>
      <p:sp>
        <p:nvSpPr>
          <p:cNvPr id="10" name="TextBox 9">
            <a:extLst>
              <a:ext uri="{FF2B5EF4-FFF2-40B4-BE49-F238E27FC236}">
                <a16:creationId xmlns:a16="http://schemas.microsoft.com/office/drawing/2014/main" id="{139AB853-9F1F-3EF1-BDA8-7A49383B86CB}"/>
              </a:ext>
            </a:extLst>
          </p:cNvPr>
          <p:cNvSpPr txBox="1"/>
          <p:nvPr/>
        </p:nvSpPr>
        <p:spPr>
          <a:xfrm>
            <a:off x="1580070" y="4370934"/>
            <a:ext cx="10180320" cy="2145268"/>
          </a:xfrm>
          <a:prstGeom prst="roundRect">
            <a:avLst/>
          </a:prstGeom>
          <a:solidFill>
            <a:srgbClr val="FFCCCC"/>
          </a:solidFill>
        </p:spPr>
        <p:txBody>
          <a:bodyPr wrap="square">
            <a:spAutoFit/>
          </a:bodyPr>
          <a:lstStyle/>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p:txBody>
      </p:sp>
      <p:grpSp>
        <p:nvGrpSpPr>
          <p:cNvPr id="15" name="Group 14">
            <a:extLst>
              <a:ext uri="{FF2B5EF4-FFF2-40B4-BE49-F238E27FC236}">
                <a16:creationId xmlns:a16="http://schemas.microsoft.com/office/drawing/2014/main" id="{7FFC557D-887A-4C4A-9A7B-6531C4CADC00}"/>
              </a:ext>
            </a:extLst>
          </p:cNvPr>
          <p:cNvGrpSpPr/>
          <p:nvPr/>
        </p:nvGrpSpPr>
        <p:grpSpPr>
          <a:xfrm>
            <a:off x="0" y="925300"/>
            <a:ext cx="851094" cy="609210"/>
            <a:chOff x="0" y="925300"/>
            <a:chExt cx="851094" cy="609210"/>
          </a:xfrm>
        </p:grpSpPr>
        <p:pic>
          <p:nvPicPr>
            <p:cNvPr id="11" name="Picture 10">
              <a:extLst>
                <a:ext uri="{FF2B5EF4-FFF2-40B4-BE49-F238E27FC236}">
                  <a16:creationId xmlns:a16="http://schemas.microsoft.com/office/drawing/2014/main" id="{E21750CF-E050-0AFF-C40C-06B8C490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5300"/>
              <a:ext cx="851094" cy="584333"/>
            </a:xfrm>
            <a:prstGeom prst="rect">
              <a:avLst/>
            </a:prstGeom>
          </p:spPr>
        </p:pic>
        <p:sp>
          <p:nvSpPr>
            <p:cNvPr id="12" name="TextBox 11">
              <a:extLst>
                <a:ext uri="{FF2B5EF4-FFF2-40B4-BE49-F238E27FC236}">
                  <a16:creationId xmlns:a16="http://schemas.microsoft.com/office/drawing/2014/main" id="{57F57115-01C2-F49A-4B4F-5BB52DC1E4AE}"/>
                </a:ext>
              </a:extLst>
            </p:cNvPr>
            <p:cNvSpPr txBox="1"/>
            <p:nvPr/>
          </p:nvSpPr>
          <p:spPr>
            <a:xfrm>
              <a:off x="304800" y="1011290"/>
              <a:ext cx="3289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grpSp>
      <p:pic>
        <p:nvPicPr>
          <p:cNvPr id="13" name="Picture 12">
            <a:extLst>
              <a:ext uri="{FF2B5EF4-FFF2-40B4-BE49-F238E27FC236}">
                <a16:creationId xmlns:a16="http://schemas.microsoft.com/office/drawing/2014/main" id="{C0319514-164F-FC5D-2883-4D5BC571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35" y="4193851"/>
            <a:ext cx="851094" cy="584333"/>
          </a:xfrm>
          <a:prstGeom prst="rect">
            <a:avLst/>
          </a:prstGeom>
        </p:spPr>
      </p:pic>
      <p:sp>
        <p:nvSpPr>
          <p:cNvPr id="14" name="TextBox 13">
            <a:extLst>
              <a:ext uri="{FF2B5EF4-FFF2-40B4-BE49-F238E27FC236}">
                <a16:creationId xmlns:a16="http://schemas.microsoft.com/office/drawing/2014/main" id="{A7408145-5A05-6E96-2872-0B528F8ECDA8}"/>
              </a:ext>
            </a:extLst>
          </p:cNvPr>
          <p:cNvSpPr txBox="1"/>
          <p:nvPr/>
        </p:nvSpPr>
        <p:spPr>
          <a:xfrm>
            <a:off x="1233169" y="4241517"/>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theo nhóm </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3915966"/>
          </a:xfrm>
          <a:prstGeom prst="roundRect">
            <a:avLst/>
          </a:prstGeom>
          <a:solidFill>
            <a:schemeClr val="accent4">
              <a:lumMod val="20000"/>
              <a:lumOff val="80000"/>
            </a:schemeClr>
          </a:solidFill>
        </p:spPr>
        <p:txBody>
          <a:bodyPr wrap="square">
            <a:spAutoFit/>
          </a:bodyPr>
          <a:lstStyle/>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Dế than ngượng ngùng:</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007390" y="-67674"/>
            <a:ext cx="9531457" cy="2048874"/>
          </a:xfrm>
          <a:prstGeom prst="doubleWave">
            <a:avLst/>
          </a:prstGeom>
          <a:solidFill>
            <a:srgbClr val="00B0F0"/>
          </a:solidFill>
          <a:ln w="76200">
            <a:solidFill>
              <a:schemeClr val="bg1"/>
            </a:solid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dirty="0">
                <a:solidFill>
                  <a:schemeClr val="bg1"/>
                </a:solidFill>
                <a:latin typeface="Nunito Black" pitchFamily="2" charset="0"/>
              </a:rPr>
              <a:t>MANG CON CHỮ </a:t>
            </a:r>
            <a:br>
              <a:rPr lang="en-US" sz="4800" dirty="0">
                <a:solidFill>
                  <a:schemeClr val="bg1"/>
                </a:solidFill>
                <a:latin typeface="Nunito Black" pitchFamily="2" charset="0"/>
              </a:rPr>
            </a:br>
            <a:r>
              <a:rPr lang="en-US" sz="4800" dirty="0">
                <a:solidFill>
                  <a:schemeClr val="bg1"/>
                </a:solidFill>
                <a:latin typeface="Nunito Black" pitchFamily="2" charset="0"/>
              </a:rPr>
              <a:t>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5240" y="16764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7924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0632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图片 79">
            <a:extLst>
              <a:ext uri="{FF2B5EF4-FFF2-40B4-BE49-F238E27FC236}">
                <a16:creationId xmlns:a16="http://schemas.microsoft.com/office/drawing/2014/main" id="{43752524-DDA1-4F1F-A52A-500CE1BC9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6" name="Rounded Rectangle 27">
            <a:extLst>
              <a:ext uri="{FF2B5EF4-FFF2-40B4-BE49-F238E27FC236}">
                <a16:creationId xmlns:a16="http://schemas.microsoft.com/office/drawing/2014/main" id="{096C595E-E400-4252-A2E1-1040DE580C24}"/>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A9A8744-C6F6-4BD7-B223-8011009EA3EF}"/>
              </a:ext>
            </a:extLst>
          </p:cNvPr>
          <p:cNvPicPr>
            <a:picLocks noChangeAspect="1"/>
          </p:cNvPicPr>
          <p:nvPr/>
        </p:nvPicPr>
        <p:blipFill rotWithShape="1">
          <a:blip r:embed="rId6"/>
          <a:srcRect l="16127" t="11921" r="14764" b="20863"/>
          <a:stretch/>
        </p:blipFill>
        <p:spPr>
          <a:xfrm>
            <a:off x="3710549" y="2196156"/>
            <a:ext cx="4476749" cy="2258786"/>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9A77ADD1-1388-47A8-AB3E-96583C4E8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11822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3"/>
          <a:stretch>
            <a:fillRect/>
          </a:stretch>
        </p:blipFill>
        <p:spPr>
          <a:xfrm>
            <a:off x="0" y="0"/>
            <a:ext cx="12192000" cy="6857999"/>
          </a:xfrm>
          <a:prstGeom prst="rect">
            <a:avLst/>
          </a:prstGeom>
        </p:spPr>
      </p:pic>
      <p:sp>
        <p:nvSpPr>
          <p:cNvPr id="13" name="Rectangle: Rounded Corners 12">
            <a:extLst>
              <a:ext uri="{FF2B5EF4-FFF2-40B4-BE49-F238E27FC236}">
                <a16:creationId xmlns:a16="http://schemas.microsoft.com/office/drawing/2014/main" id="{ECC00784-DE76-45B8-8194-16F4B753FBE6}"/>
              </a:ext>
            </a:extLst>
          </p:cNvPr>
          <p:cNvSpPr/>
          <p:nvPr/>
        </p:nvSpPr>
        <p:spPr>
          <a:xfrm>
            <a:off x="211959" y="348181"/>
            <a:ext cx="11768081" cy="6161636"/>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pic>
        <p:nvPicPr>
          <p:cNvPr id="20" name="Picture 19">
            <a:extLst>
              <a:ext uri="{FF2B5EF4-FFF2-40B4-BE49-F238E27FC236}">
                <a16:creationId xmlns:a16="http://schemas.microsoft.com/office/drawing/2014/main" id="{02C4845B-9997-4C34-BF0E-AF193EF1F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49" y="1673854"/>
            <a:ext cx="5164395" cy="5164395"/>
          </a:xfrm>
          <a:prstGeom prst="rect">
            <a:avLst/>
          </a:prstGeom>
        </p:spPr>
      </p:pic>
      <p:sp>
        <p:nvSpPr>
          <p:cNvPr id="21" name="Rectangle 20">
            <a:extLst>
              <a:ext uri="{FF2B5EF4-FFF2-40B4-BE49-F238E27FC236}">
                <a16:creationId xmlns:a16="http://schemas.microsoft.com/office/drawing/2014/main" id="{F0C3C30A-C740-4F19-9A2C-8619CBC74B6F}"/>
              </a:ext>
            </a:extLst>
          </p:cNvPr>
          <p:cNvSpPr/>
          <p:nvPr/>
        </p:nvSpPr>
        <p:spPr>
          <a:xfrm>
            <a:off x="1568480" y="956232"/>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32" name="Picture 31">
            <a:extLst>
              <a:ext uri="{FF2B5EF4-FFF2-40B4-BE49-F238E27FC236}">
                <a16:creationId xmlns:a16="http://schemas.microsoft.com/office/drawing/2014/main" id="{FEEF39EE-775D-4B33-9C57-6B7CF484AB62}"/>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225258" y="993420"/>
            <a:ext cx="534980" cy="597187"/>
          </a:xfrm>
          <a:prstGeom prst="rect">
            <a:avLst/>
          </a:prstGeom>
        </p:spPr>
      </p:pic>
      <p:pic>
        <p:nvPicPr>
          <p:cNvPr id="33" name="PA_库_图片 6">
            <a:extLst>
              <a:ext uri="{FF2B5EF4-FFF2-40B4-BE49-F238E27FC236}">
                <a16:creationId xmlns:a16="http://schemas.microsoft.com/office/drawing/2014/main" id="{A4ACA665-D20C-4580-BF93-2AA2BC6B79C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flipH="1">
            <a:off x="3167760" y="373383"/>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4" name="TextBox 33">
            <a:extLst>
              <a:ext uri="{FF2B5EF4-FFF2-40B4-BE49-F238E27FC236}">
                <a16:creationId xmlns:a16="http://schemas.microsoft.com/office/drawing/2014/main" id="{961B822C-CADE-4130-B834-AD9C9757BA9B}"/>
              </a:ext>
            </a:extLst>
          </p:cNvPr>
          <p:cNvSpPr txBox="1"/>
          <p:nvPr/>
        </p:nvSpPr>
        <p:spPr>
          <a:xfrm>
            <a:off x="4833620" y="1835414"/>
            <a:ext cx="4067175" cy="2431435"/>
          </a:xfrm>
          <a:prstGeom prst="rect">
            <a:avLst/>
          </a:prstGeom>
          <a:noFill/>
        </p:spPr>
        <p:txBody>
          <a:bodyPr wrap="square" rtlCol="0">
            <a:spAutoFit/>
          </a:bodyPr>
          <a:lstStyle/>
          <a:p>
            <a:pPr algn="ct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pt-BR"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81857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Effect transition="in" filter="fade">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481225" y="523452"/>
            <a:ext cx="3616430"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Nunito Black" pitchFamily="2" charset="0"/>
                  <a:ea typeface="Arial-Rounded" panose="020B0500000000000000" pitchFamily="34" charset="0"/>
                  <a:cs typeface="Arial-Rounded" panose="020B0500000000000000" pitchFamily="34" charset="0"/>
                </a:rPr>
                <a:t>tràng</a:t>
              </a:r>
              <a:endParaRPr lang="zh-CN" altLang="en-US" sz="3600" b="1" dirty="0">
                <a:solidFill>
                  <a:srgbClr val="0070C0"/>
                </a:solidFill>
                <a:latin typeface="Nunito Black" pitchFamily="2"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3954781" y="974986"/>
            <a:ext cx="7639050" cy="584775"/>
          </a:xfrm>
          <a:prstGeom prst="rect">
            <a:avLst/>
          </a:prstGeom>
        </p:spPr>
        <p:txBody>
          <a:bodyPr wrap="square">
            <a:spAutoFit/>
          </a:bodyPr>
          <a:lstStyle/>
          <a:p>
            <a:pPr algn="just">
              <a:buClrTx/>
              <a:buFontTx/>
              <a:buNone/>
              <a:defRPr/>
            </a:pP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Chuỗi</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âm</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thanh</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phát</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ra</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liên</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tục</a:t>
            </a:r>
            <a:endParaRPr lang="zh-CN" altLang="en-US" sz="3200" b="1" dirty="0">
              <a:solidFill>
                <a:srgbClr val="FF0000"/>
              </a:solidFill>
              <a:latin typeface="Nunito Black" pitchFamily="2" charset="0"/>
              <a:ea typeface="Arial-Rounded" panose="020B0500000000000000" pitchFamily="34" charset="0"/>
              <a:cs typeface="Arial-Rounded" panose="020B0500000000000000" pitchFamily="34" charset="0"/>
            </a:endParaRPr>
          </a:p>
        </p:txBody>
      </p:sp>
      <p:pic>
        <p:nvPicPr>
          <p:cNvPr id="1026" name="Picture 2" descr="Hoài niệm Pháo | Gia Đình Phật Tử Việt Nam Trên Thế Giới">
            <a:extLst>
              <a:ext uri="{FF2B5EF4-FFF2-40B4-BE49-F238E27FC236}">
                <a16:creationId xmlns:a16="http://schemas.microsoft.com/office/drawing/2014/main" id="{02A4859C-0081-4AAE-AED5-A8EC3BDB0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4" y="2000250"/>
            <a:ext cx="6136005" cy="4090670"/>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phao-no-www_tiengdong_com">
            <a:hlinkClick r:id="" action="ppaction://media"/>
            <a:extLst>
              <a:ext uri="{FF2B5EF4-FFF2-40B4-BE49-F238E27FC236}">
                <a16:creationId xmlns:a16="http://schemas.microsoft.com/office/drawing/2014/main" id="{43B81C59-E44B-4CB4-B970-92A105CF8B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4375" y="365386"/>
            <a:ext cx="609600" cy="609600"/>
          </a:xfrm>
          <a:prstGeom prst="rect">
            <a:avLst/>
          </a:prstGeom>
        </p:spPr>
      </p:pic>
    </p:spTree>
    <p:extLst>
      <p:ext uri="{BB962C8B-B14F-4D97-AF65-F5344CB8AC3E}">
        <p14:creationId xmlns:p14="http://schemas.microsoft.com/office/powerpoint/2010/main" val="426581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29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0" y="140667"/>
            <a:ext cx="4876799"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nghểnh</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4752505" y="596465"/>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04B175CB-2777-420B-9635-6C7520288C23}"/>
              </a:ext>
            </a:extLst>
          </p:cNvPr>
          <p:cNvGrpSpPr/>
          <p:nvPr/>
        </p:nvGrpSpPr>
        <p:grpSpPr>
          <a:xfrm>
            <a:off x="71120" y="1619461"/>
            <a:ext cx="5334000" cy="2717588"/>
            <a:chOff x="-121940" y="1041401"/>
            <a:chExt cx="3808116" cy="1549400"/>
          </a:xfrm>
        </p:grpSpPr>
        <p:pic>
          <p:nvPicPr>
            <p:cNvPr id="20" name="PA_图片 6">
              <a:extLst>
                <a:ext uri="{FF2B5EF4-FFF2-40B4-BE49-F238E27FC236}">
                  <a16:creationId xmlns:a16="http://schemas.microsoft.com/office/drawing/2014/main" id="{714480FD-9DAE-45E8-8C66-0AAC5C62E855}"/>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E36DF00A-C7D2-48E1-A582-FF327B0CF5BD}"/>
                </a:ext>
              </a:extLst>
            </p:cNvPr>
            <p:cNvSpPr/>
            <p:nvPr/>
          </p:nvSpPr>
          <p:spPr>
            <a:xfrm>
              <a:off x="520680" y="1492935"/>
              <a:ext cx="2641881" cy="6843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láng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giềng</a:t>
              </a:r>
              <a:endPar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hàng</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xóm</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Rectangle 21">
            <a:extLst>
              <a:ext uri="{FF2B5EF4-FFF2-40B4-BE49-F238E27FC236}">
                <a16:creationId xmlns:a16="http://schemas.microsoft.com/office/drawing/2014/main" id="{3256B993-09BC-48BE-A422-B99D407F4F70}"/>
              </a:ext>
            </a:extLst>
          </p:cNvPr>
          <p:cNvSpPr/>
          <p:nvPr/>
        </p:nvSpPr>
        <p:spPr>
          <a:xfrm>
            <a:off x="5602324" y="2511993"/>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Mua láng giềng gần”">
            <a:extLst>
              <a:ext uri="{FF2B5EF4-FFF2-40B4-BE49-F238E27FC236}">
                <a16:creationId xmlns:a16="http://schemas.microsoft.com/office/drawing/2014/main" id="{9EDEFB9A-4DEE-4D87-8F4A-EE610D9496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506" y="3667691"/>
            <a:ext cx="5718173" cy="285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5F7AB3FE-C2CB-4B24-9C2D-18A244A84A4E}"/>
              </a:ext>
            </a:extLst>
          </p:cNvPr>
          <p:cNvSpPr/>
          <p:nvPr/>
        </p:nvSpPr>
        <p:spPr>
          <a:xfrm>
            <a:off x="1355253" y="282652"/>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14CDF9ED-3ADA-44F1-BB1A-DA0772050FBB}"/>
              </a:ext>
            </a:extLst>
          </p:cNvPr>
          <p:cNvPicPr>
            <a:picLocks noChangeAspect="1"/>
          </p:cNvPicPr>
          <p:nvPr/>
        </p:nvPicPr>
        <p:blipFill>
          <a:blip r:embed="rId8"/>
          <a:stretch>
            <a:fillRect/>
          </a:stretch>
        </p:blipFill>
        <p:spPr>
          <a:xfrm rot="16200000">
            <a:off x="958174" y="361030"/>
            <a:ext cx="511318" cy="511318"/>
          </a:xfrm>
          <a:prstGeom prst="rect">
            <a:avLst/>
          </a:prstGeom>
        </p:spPr>
      </p:pic>
      <p:grpSp>
        <p:nvGrpSpPr>
          <p:cNvPr id="18" name="PA_库_组合 5">
            <a:extLst>
              <a:ext uri="{FF2B5EF4-FFF2-40B4-BE49-F238E27FC236}">
                <a16:creationId xmlns:a16="http://schemas.microsoft.com/office/drawing/2014/main" id="{5993A97D-FC8D-4EE3-85CC-5D1C413FF91E}"/>
              </a:ext>
            </a:extLst>
          </p:cNvPr>
          <p:cNvGrpSpPr/>
          <p:nvPr>
            <p:custDataLst>
              <p:tags r:id="rId1"/>
            </p:custDataLst>
          </p:nvPr>
        </p:nvGrpSpPr>
        <p:grpSpPr>
          <a:xfrm>
            <a:off x="921390" y="1001590"/>
            <a:ext cx="587835" cy="706091"/>
            <a:chOff x="1836100" y="2332000"/>
            <a:chExt cx="1572829" cy="862059"/>
          </a:xfrm>
        </p:grpSpPr>
        <p:sp>
          <p:nvSpPr>
            <p:cNvPr id="23" name="任意多边形 10">
              <a:extLst>
                <a:ext uri="{FF2B5EF4-FFF2-40B4-BE49-F238E27FC236}">
                  <a16:creationId xmlns:a16="http://schemas.microsoft.com/office/drawing/2014/main" id="{A4EB8DD8-3B69-4C60-BFB7-71C5EB859AD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460D5A6B-DCF6-4882-963B-F8DF5822334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53D93F6A-4C90-458C-BB24-25BF29BD7A0D}"/>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6" name="Rectangle 25">
            <a:extLst>
              <a:ext uri="{FF2B5EF4-FFF2-40B4-BE49-F238E27FC236}">
                <a16:creationId xmlns:a16="http://schemas.microsoft.com/office/drawing/2014/main" id="{AAB2934E-7D73-4834-8A9F-61D9A55D4834}"/>
              </a:ext>
            </a:extLst>
          </p:cNvPr>
          <p:cNvSpPr/>
          <p:nvPr/>
        </p:nvSpPr>
        <p:spPr>
          <a:xfrm>
            <a:off x="1645681" y="1032878"/>
            <a:ext cx="9762841" cy="1077218"/>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7EFB4C32-17BF-4F01-838E-D13CD28C4403}"/>
              </a:ext>
            </a:extLst>
          </p:cNvPr>
          <p:cNvGrpSpPr/>
          <p:nvPr>
            <p:custDataLst>
              <p:tags r:id="rId2"/>
            </p:custDataLst>
          </p:nvPr>
        </p:nvGrpSpPr>
        <p:grpSpPr>
          <a:xfrm>
            <a:off x="895216" y="1939666"/>
            <a:ext cx="587835" cy="706091"/>
            <a:chOff x="1836100" y="2332000"/>
            <a:chExt cx="1572829" cy="862059"/>
          </a:xfrm>
        </p:grpSpPr>
        <p:sp>
          <p:nvSpPr>
            <p:cNvPr id="28" name="任意多边形 10">
              <a:extLst>
                <a:ext uri="{FF2B5EF4-FFF2-40B4-BE49-F238E27FC236}">
                  <a16:creationId xmlns:a16="http://schemas.microsoft.com/office/drawing/2014/main" id="{64E0925B-9159-4D36-B9B7-B010E7F6900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49EAE0E6-79A0-4F57-B7FC-65CA00B2EB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CE865D1F-764C-43CB-A260-12450B5A40F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1" name="Rectangle 30">
            <a:extLst>
              <a:ext uri="{FF2B5EF4-FFF2-40B4-BE49-F238E27FC236}">
                <a16:creationId xmlns:a16="http://schemas.microsoft.com/office/drawing/2014/main" id="{F198A1BE-EAB7-44B7-964F-4618F4711567}"/>
              </a:ext>
            </a:extLst>
          </p:cNvPr>
          <p:cNvSpPr/>
          <p:nvPr/>
        </p:nvSpPr>
        <p:spPr>
          <a:xfrm>
            <a:off x="1663004" y="2059302"/>
            <a:ext cx="9762841"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phát hiện ra điều gì?</a:t>
            </a:r>
          </a:p>
        </p:txBody>
      </p:sp>
      <p:grpSp>
        <p:nvGrpSpPr>
          <p:cNvPr id="32" name="PA_库_组合 5">
            <a:extLst>
              <a:ext uri="{FF2B5EF4-FFF2-40B4-BE49-F238E27FC236}">
                <a16:creationId xmlns:a16="http://schemas.microsoft.com/office/drawing/2014/main" id="{17BAD95B-CC49-4C78-9260-3861BF7E5039}"/>
              </a:ext>
            </a:extLst>
          </p:cNvPr>
          <p:cNvGrpSpPr/>
          <p:nvPr>
            <p:custDataLst>
              <p:tags r:id="rId3"/>
            </p:custDataLst>
          </p:nvPr>
        </p:nvGrpSpPr>
        <p:grpSpPr>
          <a:xfrm>
            <a:off x="928055" y="2901119"/>
            <a:ext cx="587835" cy="706091"/>
            <a:chOff x="1836100" y="2332000"/>
            <a:chExt cx="1572829" cy="862059"/>
          </a:xfrm>
        </p:grpSpPr>
        <p:sp>
          <p:nvSpPr>
            <p:cNvPr id="33" name="任意多边形 10">
              <a:extLst>
                <a:ext uri="{FF2B5EF4-FFF2-40B4-BE49-F238E27FC236}">
                  <a16:creationId xmlns:a16="http://schemas.microsoft.com/office/drawing/2014/main" id="{A246568E-489D-42FC-B836-97FEB3E4A1C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3E1A6783-F7FA-472F-ACDD-B622449F138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82612E43-303F-4444-9949-63DBCBBCB990}"/>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258814DB-014A-4F50-A324-B34C73274E77}"/>
              </a:ext>
            </a:extLst>
          </p:cNvPr>
          <p:cNvSpPr/>
          <p:nvPr/>
        </p:nvSpPr>
        <p:spPr>
          <a:xfrm>
            <a:off x="1552457" y="2833719"/>
            <a:ext cx="7951733" cy="1077218"/>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gỡ</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dế</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than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mật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a:extLst>
              <a:ext uri="{FF2B5EF4-FFF2-40B4-BE49-F238E27FC236}">
                <a16:creationId xmlns:a16="http://schemas.microsoft.com/office/drawing/2014/main" id="{5DB9988E-3E3D-4281-93F6-E2579C06D977}"/>
              </a:ext>
            </a:extLst>
          </p:cNvPr>
          <p:cNvGrpSpPr/>
          <p:nvPr>
            <p:custDataLst>
              <p:tags r:id="rId4"/>
            </p:custDataLst>
          </p:nvPr>
        </p:nvGrpSpPr>
        <p:grpSpPr>
          <a:xfrm>
            <a:off x="884558" y="3975984"/>
            <a:ext cx="587835" cy="706091"/>
            <a:chOff x="1836100" y="2332000"/>
            <a:chExt cx="1572829" cy="862059"/>
          </a:xfrm>
        </p:grpSpPr>
        <p:sp>
          <p:nvSpPr>
            <p:cNvPr id="38" name="任意多边形 10">
              <a:extLst>
                <a:ext uri="{FF2B5EF4-FFF2-40B4-BE49-F238E27FC236}">
                  <a16:creationId xmlns:a16="http://schemas.microsoft.com/office/drawing/2014/main" id="{DC342DEC-C5D5-4799-BA3C-5F799538FB77}"/>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885D2E82-D170-427A-91B6-3ABCE658681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96220AF3-6311-45CF-8A30-D4A3E69DDBF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63928E70-8D3E-4825-98C1-A64F2DCA6251}"/>
              </a:ext>
            </a:extLst>
          </p:cNvPr>
          <p:cNvSpPr/>
          <p:nvPr/>
        </p:nvSpPr>
        <p:spPr>
          <a:xfrm>
            <a:off x="1508960" y="405153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giúp dế than việc gì?</a:t>
            </a:r>
          </a:p>
        </p:txBody>
      </p:sp>
      <p:grpSp>
        <p:nvGrpSpPr>
          <p:cNvPr id="42" name="Group 41">
            <a:extLst>
              <a:ext uri="{FF2B5EF4-FFF2-40B4-BE49-F238E27FC236}">
                <a16:creationId xmlns:a16="http://schemas.microsoft.com/office/drawing/2014/main" id="{AFB14386-521E-4697-A0C7-14D1343CA424}"/>
              </a:ext>
            </a:extLst>
          </p:cNvPr>
          <p:cNvGrpSpPr/>
          <p:nvPr/>
        </p:nvGrpSpPr>
        <p:grpSpPr>
          <a:xfrm>
            <a:off x="9044682" y="2306466"/>
            <a:ext cx="3104143" cy="3127647"/>
            <a:chOff x="7656474" y="831396"/>
            <a:chExt cx="3689350" cy="3269584"/>
          </a:xfrm>
        </p:grpSpPr>
        <p:pic>
          <p:nvPicPr>
            <p:cNvPr id="43" name="图片 2" descr="2">
              <a:extLst>
                <a:ext uri="{FF2B5EF4-FFF2-40B4-BE49-F238E27FC236}">
                  <a16:creationId xmlns:a16="http://schemas.microsoft.com/office/drawing/2014/main" id="{C730AF24-B251-4691-81E1-D1C2F7CD2058}"/>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4" name="Rounded Rectangle 52">
              <a:extLst>
                <a:ext uri="{FF2B5EF4-FFF2-40B4-BE49-F238E27FC236}">
                  <a16:creationId xmlns:a16="http://schemas.microsoft.com/office/drawing/2014/main" id="{7AD3CEA1-19F2-4747-861A-C2DD66EB8A90}"/>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PA_库_组合 5">
            <a:extLst>
              <a:ext uri="{FF2B5EF4-FFF2-40B4-BE49-F238E27FC236}">
                <a16:creationId xmlns:a16="http://schemas.microsoft.com/office/drawing/2014/main" id="{569BD823-6F97-4638-823D-D2B8B2CC9E25}"/>
              </a:ext>
            </a:extLst>
          </p:cNvPr>
          <p:cNvGrpSpPr/>
          <p:nvPr>
            <p:custDataLst>
              <p:tags r:id="rId5"/>
            </p:custDataLst>
          </p:nvPr>
        </p:nvGrpSpPr>
        <p:grpSpPr>
          <a:xfrm>
            <a:off x="916745" y="4901188"/>
            <a:ext cx="587835" cy="706091"/>
            <a:chOff x="1836100" y="2332000"/>
            <a:chExt cx="1572829" cy="862059"/>
          </a:xfrm>
        </p:grpSpPr>
        <p:sp>
          <p:nvSpPr>
            <p:cNvPr id="46" name="任意多边形 10">
              <a:extLst>
                <a:ext uri="{FF2B5EF4-FFF2-40B4-BE49-F238E27FC236}">
                  <a16:creationId xmlns:a16="http://schemas.microsoft.com/office/drawing/2014/main" id="{01A03F74-38F4-43CF-9548-B7840CFE6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任意多边形 11">
              <a:extLst>
                <a:ext uri="{FF2B5EF4-FFF2-40B4-BE49-F238E27FC236}">
                  <a16:creationId xmlns:a16="http://schemas.microsoft.com/office/drawing/2014/main" id="{BC41CD67-AE92-4903-9FFE-031F1D10AC0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文本框 12">
              <a:extLst>
                <a:ext uri="{FF2B5EF4-FFF2-40B4-BE49-F238E27FC236}">
                  <a16:creationId xmlns:a16="http://schemas.microsoft.com/office/drawing/2014/main" id="{1F43F901-6F9F-492C-9C48-F2A5B7D773F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9" name="Rectangle 48">
            <a:extLst>
              <a:ext uri="{FF2B5EF4-FFF2-40B4-BE49-F238E27FC236}">
                <a16:creationId xmlns:a16="http://schemas.microsoft.com/office/drawing/2014/main" id="{0406F09F-5562-4096-BC1F-B7E3DAF946A2}"/>
              </a:ext>
            </a:extLst>
          </p:cNvPr>
          <p:cNvSpPr/>
          <p:nvPr/>
        </p:nvSpPr>
        <p:spPr>
          <a:xfrm>
            <a:off x="1542514" y="4962643"/>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nghĩ gì về việc các bạn giúp đỡ dế than?</a:t>
            </a:r>
          </a:p>
        </p:txBody>
      </p:sp>
    </p:spTree>
    <p:extLst>
      <p:ext uri="{BB962C8B-B14F-4D97-AF65-F5344CB8AC3E}">
        <p14:creationId xmlns:p14="http://schemas.microsoft.com/office/powerpoint/2010/main" val="33338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6" grpId="0"/>
      <p:bldP spid="41"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69421" y="208354"/>
            <a:ext cx="1106978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 sáng sớm, chuyện gì xảy ra khiến cào cào, nhái bén, chuồn chuồn chú ý?</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 sáng sớm, có một tiếng hát rất hay khiến cào cào, nhái bén, chuồn chuồn chú ý.</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2004240" y="4150581"/>
            <a:ext cx="8910319" cy="1224839"/>
            <a:chOff x="2004240" y="4150581"/>
            <a:chExt cx="8910319" cy="1224839"/>
          </a:xfrm>
        </p:grpSpPr>
        <p:sp>
          <p:nvSpPr>
            <p:cNvPr id="11" name="Hộp Văn bản 7">
              <a:extLst>
                <a:ext uri="{FF2B5EF4-FFF2-40B4-BE49-F238E27FC236}">
                  <a16:creationId xmlns:a16="http://schemas.microsoft.com/office/drawing/2014/main" id="{BC2699B0-6158-136A-6EDB-6E193F88CF69}"/>
                </a:ext>
              </a:extLst>
            </p:cNvPr>
            <p:cNvSpPr txBox="1"/>
            <p:nvPr/>
          </p:nvSpPr>
          <p:spPr>
            <a:xfrm>
              <a:off x="2004240" y="4175091"/>
              <a:ext cx="8910319" cy="1200329"/>
            </a:xfrm>
            <a:prstGeom prst="rect">
              <a:avLst/>
            </a:prstGeom>
            <a:noFill/>
          </p:spPr>
          <p:txBody>
            <a:bodyPr wrap="square" rtlCol="0">
              <a:spAutoFit/>
            </a:bodyPr>
            <a:lstStyle/>
            <a:p>
              <a:pPr lvl="0" algn="ct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a:latin typeface="Arial-Rounded" panose="020B0500000000000000" pitchFamily="34" charset="0"/>
                  <a:ea typeface="Arial-Rounded" panose="020B0500000000000000" pitchFamily="34" charset="0"/>
                  <a:cs typeface="Arial-Rounded" panose="020B0500000000000000" pitchFamily="34" charset="0"/>
                </a:rPr>
                <a:t>Hay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nhái</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bén</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40" y="4150581"/>
              <a:ext cx="851094" cy="584333"/>
            </a:xfrm>
            <a:prstGeom prst="rect">
              <a:avLst/>
            </a:prstGeom>
          </p:spPr>
        </p:pic>
      </p:grpSp>
    </p:spTree>
    <p:extLst>
      <p:ext uri="{BB962C8B-B14F-4D97-AF65-F5344CB8AC3E}">
        <p14:creationId xmlns:p14="http://schemas.microsoft.com/office/powerpoint/2010/main" val="316985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02838" y="412280"/>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phát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phát hiện ra dế than đang vừa xây nhà vừa hát.</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202838" y="409440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pháo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405333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132802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Chi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mật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2281476"/>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cho thấy cuộc gặp gỡ của các bạn với dế thân rất thân mật là: Khi dứt bài hát, dế than giật mình nghe thấy một tràng pháo tay lộp bộp. Sau đó, các bạn tự giới thiệu về mình để làm quen với dế than.</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050438" y="458208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316393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0" y="-152400"/>
            <a:ext cx="8390468" cy="3352800"/>
          </a:xfrm>
          <a:prstGeom prst="cloudCallout">
            <a:avLst>
              <a:gd name="adj1" fmla="val -10034"/>
              <a:gd name="adj2" fmla="val 56756"/>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ngày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sinh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vùng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cao</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phải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bộ</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tiếng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đồng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hồ</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điểm</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trường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con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chữ</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Bây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giờ</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miền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xuôi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ơi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hãy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giúp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có</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xe</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đạp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nhé</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là</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trả</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lời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đúng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câu</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hỏi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85129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giúp dế than dựng nhà.</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3584834"/>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nhái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25511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386081" y="280608"/>
            <a:ext cx="11606344"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5: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a:t>
            </a:r>
          </a:p>
        </p:txBody>
      </p:sp>
      <p:sp>
        <p:nvSpPr>
          <p:cNvPr id="8" name="TextBox 7">
            <a:extLst>
              <a:ext uri="{FF2B5EF4-FFF2-40B4-BE49-F238E27FC236}">
                <a16:creationId xmlns:a16="http://schemas.microsoft.com/office/drawing/2014/main" id="{C91F783B-A441-8F56-A75D-4442DCA4B827}"/>
              </a:ext>
            </a:extLst>
          </p:cNvPr>
          <p:cNvSpPr txBox="1"/>
          <p:nvPr/>
        </p:nvSpPr>
        <p:spPr>
          <a:xfrm>
            <a:off x="790872" y="1446491"/>
            <a:ext cx="11069782" cy="2349579"/>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 các bạn giúp đỡ dế than cho thấy các bạn là những người bạn tốt, biết giúp đỡ người khác.</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4255394"/>
            <a:ext cx="10298282" cy="727013"/>
            <a:chOff x="1202838" y="4094409"/>
            <a:chExt cx="10298282" cy="727013"/>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51958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29AA2064-83D0-4885-958F-FE2F29FCE707}"/>
              </a:ext>
            </a:extLst>
          </p:cNvPr>
          <p:cNvSpPr txBox="1"/>
          <p:nvPr/>
        </p:nvSpPr>
        <p:spPr>
          <a:xfrm>
            <a:off x="955040" y="1015999"/>
            <a:ext cx="7792720" cy="3840481"/>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marL="0" marR="0" lvl="0" indent="0" algn="ctr" defTabSz="914400" rtl="0" eaLnBrk="1" fontAlgn="auto" latinLnBrk="0" hangingPunct="1">
              <a:lnSpc>
                <a:spcPct val="120000"/>
              </a:lnSpc>
              <a:spcBef>
                <a:spcPts val="1800"/>
              </a:spcBef>
              <a:spcAft>
                <a:spcPts val="60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gỡ</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mật</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nhái</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bén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xây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chúng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cộng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gắn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xã</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hội</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18">
            <a:extLst>
              <a:ext uri="{FF2B5EF4-FFF2-40B4-BE49-F238E27FC236}">
                <a16:creationId xmlns:a16="http://schemas.microsoft.com/office/drawing/2014/main" id="{0F8D33D7-4A6C-475A-BF1F-94ACAF6AEE7D}"/>
              </a:ext>
            </a:extLst>
          </p:cNvPr>
          <p:cNvPicPr>
            <a:picLocks noChangeAspect="1"/>
          </p:cNvPicPr>
          <p:nvPr/>
        </p:nvPicPr>
        <p:blipFill rotWithShape="1">
          <a:blip r:embed="rId3" cstate="screen"/>
          <a:srcRect/>
          <a:stretch>
            <a:fillRect/>
          </a:stretch>
        </p:blipFill>
        <p:spPr>
          <a:xfrm>
            <a:off x="8278524" y="2598519"/>
            <a:ext cx="4014439" cy="4722542"/>
          </a:xfrm>
          <a:prstGeom prst="rect">
            <a:avLst/>
          </a:prstGeom>
        </p:spPr>
      </p:pic>
    </p:spTree>
    <p:extLst>
      <p:ext uri="{BB962C8B-B14F-4D97-AF65-F5344CB8AC3E}">
        <p14:creationId xmlns:p14="http://schemas.microsoft.com/office/powerpoint/2010/main" val="29964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
        <p:nvSpPr>
          <p:cNvPr id="10" name="TextBox 9">
            <a:extLst>
              <a:ext uri="{FF2B5EF4-FFF2-40B4-BE49-F238E27FC236}">
                <a16:creationId xmlns:a16="http://schemas.microsoft.com/office/drawing/2014/main" id="{69692144-221D-4601-AA7C-4B7AAC26116C}"/>
              </a:ext>
            </a:extLst>
          </p:cNvPr>
          <p:cNvSpPr txBox="1"/>
          <p:nvPr/>
        </p:nvSpPr>
        <p:spPr>
          <a:xfrm>
            <a:off x="103189" y="152919"/>
            <a:ext cx="3207657"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867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1DF5D91-AF8C-4FFE-91C8-557B4F5A1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542073" y="75193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xmlns=""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6" y="2143344"/>
            <a:ext cx="115330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sdt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668839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69823" y="0"/>
            <a:ext cx="12461823"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4"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6" action="ppaction://hlinksldjump"/>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Nunito Black" pitchFamily="2"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CỐ GẮNG HỌC TỐT, MAI SAU GIÚP NƯỚC NON NHÀ !</a:t>
            </a:r>
          </a:p>
        </p:txBody>
      </p:sp>
      <p:pic>
        <p:nvPicPr>
          <p:cNvPr id="20" name="Picture 6">
            <a:hlinkClick r:id="rId18" action="ppaction://hlinksldjump"/>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1" cstate="print">
            <a:extLst>
              <a:ext uri="{BEBA8EAE-BF5A-486C-A8C5-ECC9F3942E4B}">
                <a14:imgProps xmlns:a14="http://schemas.microsoft.com/office/drawing/2010/main">
                  <a14:imgLayer r:embed="rId22">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5" action="ppaction://hlinksldjump"/>
            <a:extLst>
              <a:ext uri="{FF2B5EF4-FFF2-40B4-BE49-F238E27FC236}">
                <a16:creationId xmlns:a16="http://schemas.microsoft.com/office/drawing/2014/main" id="{0894FE11-6D16-4C9B-9734-6F9E3F5236BD}"/>
              </a:ext>
            </a:extLst>
          </p:cNvPr>
          <p:cNvSpPr/>
          <p:nvPr/>
        </p:nvSpPr>
        <p:spPr>
          <a:xfrm>
            <a:off x="10322560" y="183010"/>
            <a:ext cx="1635760" cy="554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00921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792722"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trước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em</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học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là</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gì</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277360" y="4191000"/>
            <a:ext cx="402844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Con </a:t>
            </a:r>
            <a:r>
              <a:rPr kumimoji="0" lang="en-US" sz="3600" b="1" i="0" u="none" strike="noStrike" kern="1200" cap="none" spc="0" normalizeH="0" baseline="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đường</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bé</a:t>
            </a:r>
            <a:endPar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0" name="Right Arrow 9">
            <a:hlinkClick r:id="rId8" action="ppaction://hlinksldjump"/>
          </p:cNvPr>
          <p:cNvSpPr/>
          <p:nvPr/>
        </p:nvSpPr>
        <p:spPr>
          <a:xfrm>
            <a:off x="7731761" y="6062412"/>
            <a:ext cx="138879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371602" y="304800"/>
            <a:ext cx="8911650"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a:t>
            </a:r>
            <a:r>
              <a:rPr lang="en-US" sz="3600" b="1" dirty="0">
                <a:solidFill>
                  <a:prstClr val="white"/>
                </a:solidFill>
                <a:latin typeface="Nunito Black" pitchFamily="2" charset="0"/>
                <a:cs typeface="Times New Roman" pitchFamily="18" charset="0"/>
              </a:rPr>
              <a:t> song </a:t>
            </a:r>
            <a:r>
              <a:rPr lang="en-US" sz="3600" b="1" dirty="0" err="1">
                <a:solidFill>
                  <a:prstClr val="white"/>
                </a:solidFill>
                <a:latin typeface="Nunito Black" pitchFamily="2" charset="0"/>
                <a:cs typeface="Times New Roman" pitchFamily="18" charset="0"/>
              </a:rPr>
              <a:t>song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với</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nhau</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nghĩa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từ</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nào</a:t>
            </a:r>
            <a:r>
              <a:rPr lang="en-US" sz="3600" b="1" dirty="0">
                <a:solidFill>
                  <a:prstClr val="white"/>
                </a:solidFill>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0" name="Cloud Callout 9"/>
          <p:cNvSpPr/>
          <p:nvPr/>
        </p:nvSpPr>
        <p:spPr>
          <a:xfrm>
            <a:off x="4191001" y="4250765"/>
            <a:ext cx="3657601"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Song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hành</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1" name="Right Arrow 10">
            <a:hlinkClick r:id="rId7" action="ppaction://hlinksldjump"/>
          </p:cNvPr>
          <p:cNvSpPr/>
          <p:nvPr/>
        </p:nvSpPr>
        <p:spPr>
          <a:xfrm>
            <a:off x="9164321" y="6011379"/>
            <a:ext cx="125488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492434" y="569626"/>
            <a:ext cx="9450386" cy="3392774"/>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chú</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Mênh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mông</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trên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biển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cả</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hải</a:t>
            </a: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quân</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8" name="Right Arrow 7">
            <a:hlinkClick r:id="rId8" action="ppaction://hlinksldjump"/>
          </p:cNvPr>
          <p:cNvSpPr/>
          <p:nvPr/>
        </p:nvSpPr>
        <p:spPr>
          <a:xfrm>
            <a:off x="7813040" y="5953394"/>
            <a:ext cx="133096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693890" y="304800"/>
            <a:ext cx="9623684"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lvl="0" algn="ctr">
              <a:defRPr/>
            </a:pPr>
            <a:r>
              <a:rPr lang="en-US" sz="3600" b="1" dirty="0" err="1">
                <a:solidFill>
                  <a:prstClr val="white"/>
                </a:solidFill>
                <a:latin typeface="Nunito Black" pitchFamily="2" charset="0"/>
                <a:cs typeface="Times New Roman" pitchFamily="18" charset="0"/>
              </a:rPr>
              <a:t>Và</a:t>
            </a:r>
            <a:r>
              <a:rPr lang="en-US" sz="3600" b="1" dirty="0">
                <a:solidFill>
                  <a:prstClr val="white"/>
                </a:solidFill>
                <a:latin typeface="Nunito Black" pitchFamily="2" charset="0"/>
                <a:cs typeface="Times New Roman" pitchFamily="18" charset="0"/>
              </a:rPr>
              <a:t> con </a:t>
            </a: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mẹ</a:t>
            </a:r>
            <a:endParaRPr lang="en-US" sz="3600" b="1" dirty="0">
              <a:solidFill>
                <a:prstClr val="white"/>
              </a:solidFill>
              <a:latin typeface="Nunito Black" pitchFamily="2" charset="0"/>
              <a:cs typeface="Times New Roman" pitchFamily="18" charset="0"/>
            </a:endParaRPr>
          </a:p>
          <a:p>
            <a:pPr lvl="0" algn="ctr">
              <a:defRPr/>
            </a:pP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ở </a:t>
            </a:r>
            <a:r>
              <a:rPr lang="en-US" sz="3600" b="1" dirty="0" err="1">
                <a:solidFill>
                  <a:prstClr val="white"/>
                </a:solidFill>
                <a:latin typeface="Nunito Black" pitchFamily="2" charset="0"/>
                <a:cs typeface="Times New Roman" pitchFamily="18" charset="0"/>
              </a:rPr>
              <a:t>trên</a:t>
            </a:r>
            <a:r>
              <a:rPr lang="en-US" sz="3600" b="1" dirty="0">
                <a:solidFill>
                  <a:prstClr val="white"/>
                </a:solidFill>
                <a:latin typeface="Nunito Black" pitchFamily="2" charset="0"/>
                <a:cs typeface="Times New Roman" pitchFamily="18" charset="0"/>
              </a:rPr>
              <a:t>….</a:t>
            </a:r>
          </a:p>
        </p:txBody>
      </p:sp>
      <p:sp>
        <p:nvSpPr>
          <p:cNvPr id="10" name="Cloud Callout 9"/>
          <p:cNvSpPr/>
          <p:nvPr/>
        </p:nvSpPr>
        <p:spPr>
          <a:xfrm>
            <a:off x="3850641" y="4250765"/>
            <a:ext cx="3997962"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đồng</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2BFDB15-F9F7-4028-B174-5FFD89BA1E4A}"/>
              </a:ext>
            </a:extLst>
          </p:cNvPr>
          <p:cNvPicPr>
            <a:picLocks noChangeAspect="1"/>
          </p:cNvPicPr>
          <p:nvPr/>
        </p:nvPicPr>
        <p:blipFill>
          <a:blip r:embed="rId7"/>
          <a:stretch>
            <a:fillRect/>
          </a:stretch>
        </p:blipFill>
        <p:spPr>
          <a:xfrm>
            <a:off x="1761193" y="1491691"/>
            <a:ext cx="8805411" cy="1102636"/>
          </a:xfrm>
          <a:prstGeom prst="rect">
            <a:avLst/>
          </a:prstGeom>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AAE37E34-FEA4-40EB-AB4F-8D677D2C534D}"/>
              </a:ext>
            </a:extLst>
          </p:cNvPr>
          <p:cNvPicPr>
            <a:picLocks noChangeAspect="1"/>
          </p:cNvPicPr>
          <p:nvPr/>
        </p:nvPicPr>
        <p:blipFill>
          <a:blip r:embed="rId8"/>
          <a:stretch>
            <a:fillRect/>
          </a:stretch>
        </p:blipFill>
        <p:spPr>
          <a:xfrm>
            <a:off x="1625396" y="2494850"/>
            <a:ext cx="9199661" cy="2767824"/>
          </a:xfrm>
          <a:prstGeom prst="rect">
            <a:avLst/>
          </a:prstGeom>
        </p:spPr>
      </p:pic>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2449</Words>
  <Application>Microsoft Office PowerPoint</Application>
  <PresentationFormat>Widescreen</PresentationFormat>
  <Paragraphs>197</Paragraphs>
  <Slides>35</Slides>
  <Notes>6</Notes>
  <HiddenSlides>0</HiddenSlides>
  <MMClips>2</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35</vt:i4>
      </vt:variant>
    </vt:vector>
  </HeadingPairs>
  <TitlesOfParts>
    <vt:vector size="57" baseType="lpstr">
      <vt:lpstr>KaiTi</vt:lpstr>
      <vt:lpstr>微软雅黑</vt:lpstr>
      <vt:lpstr>黑体</vt:lpstr>
      <vt:lpstr>#9Slide03 AmpleSoft Bold</vt:lpstr>
      <vt:lpstr>Alibaba PuHuiTi</vt:lpstr>
      <vt:lpstr>Arial</vt:lpstr>
      <vt:lpstr>Arial-Rounded</vt:lpstr>
      <vt:lpstr>Baloo 2 Medium</vt:lpstr>
      <vt:lpstr>Calibri</vt:lpstr>
      <vt:lpstr>Calibri Light</vt:lpstr>
      <vt:lpstr>等线</vt:lpstr>
      <vt:lpstr>inpin heiti</vt:lpstr>
      <vt:lpstr>Nunito Black</vt:lpstr>
      <vt:lpstr>Open Sans</vt:lpstr>
      <vt:lpstr>Times New Roman</vt:lpstr>
      <vt:lpstr>义启小魏楷</vt:lpstr>
      <vt:lpstr>印品黑体</vt:lpstr>
      <vt:lpstr>Office Theme</vt:lpstr>
      <vt:lpstr>www.freeppt7.com</vt:lpstr>
      <vt:lpstr>1_Office Theme</vt:lpstr>
      <vt:lpstr>2_Office Theme</vt:lpstr>
      <vt:lpstr>Office 主题</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2022-08-20T23:34:02Z</dcterms:created>
  <dcterms:modified xsi:type="dcterms:W3CDTF">2022-12-19T00:56:16Z</dcterms:modified>
</cp:coreProperties>
</file>