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heme/themeOverride20.xml" ContentType="application/vnd.openxmlformats-officedocument.themeOverride+xml"/>
  <Override PartName="/ppt/notesSlides/notesSlide9.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10.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5"/>
  </p:notesMasterIdLst>
  <p:sldIdLst>
    <p:sldId id="306" r:id="rId3"/>
    <p:sldId id="267" r:id="rId4"/>
    <p:sldId id="257" r:id="rId5"/>
    <p:sldId id="312" r:id="rId6"/>
    <p:sldId id="313" r:id="rId7"/>
    <p:sldId id="258" r:id="rId8"/>
    <p:sldId id="268" r:id="rId9"/>
    <p:sldId id="269" r:id="rId10"/>
    <p:sldId id="271" r:id="rId11"/>
    <p:sldId id="308" r:id="rId12"/>
    <p:sldId id="309" r:id="rId13"/>
    <p:sldId id="270" r:id="rId14"/>
    <p:sldId id="340" r:id="rId15"/>
    <p:sldId id="341" r:id="rId16"/>
    <p:sldId id="274" r:id="rId17"/>
    <p:sldId id="310" r:id="rId18"/>
    <p:sldId id="311" r:id="rId19"/>
    <p:sldId id="314" r:id="rId20"/>
    <p:sldId id="276" r:id="rId21"/>
    <p:sldId id="315" r:id="rId22"/>
    <p:sldId id="275" r:id="rId23"/>
    <p:sldId id="331" r:id="rId24"/>
    <p:sldId id="332" r:id="rId25"/>
    <p:sldId id="333" r:id="rId26"/>
    <p:sldId id="334" r:id="rId27"/>
    <p:sldId id="335" r:id="rId28"/>
    <p:sldId id="336" r:id="rId29"/>
    <p:sldId id="272" r:id="rId30"/>
    <p:sldId id="277" r:id="rId31"/>
    <p:sldId id="337" r:id="rId32"/>
    <p:sldId id="338" r:id="rId33"/>
    <p:sldId id="3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2358-41E5-446F-B838-F204E62E8A19}" type="datetimeFigureOut">
              <a:rPr lang="en-US" smtClean="0"/>
              <a:t>08/12/2022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931D-1832-4594-98DF-65DB07A85165}" type="slidenum">
              <a:rPr lang="en-US" smtClean="0"/>
              <a:t>‹#›</a:t>
            </a:fld>
            <a:endParaRPr lang="en-US"/>
          </a:p>
        </p:txBody>
      </p:sp>
    </p:spTree>
    <p:extLst>
      <p:ext uri="{BB962C8B-B14F-4D97-AF65-F5344CB8AC3E}">
        <p14:creationId xmlns:p14="http://schemas.microsoft.com/office/powerpoint/2010/main" val="41061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3</a:t>
            </a:fld>
            <a:endParaRPr lang="en-US"/>
          </a:p>
        </p:txBody>
      </p:sp>
    </p:spTree>
    <p:extLst>
      <p:ext uri="{BB962C8B-B14F-4D97-AF65-F5344CB8AC3E}">
        <p14:creationId xmlns:p14="http://schemas.microsoft.com/office/powerpoint/2010/main" val="149524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264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32</a:t>
            </a:fld>
            <a:endParaRPr lang="en-US"/>
          </a:p>
        </p:txBody>
      </p:sp>
    </p:spTree>
    <p:extLst>
      <p:ext uri="{BB962C8B-B14F-4D97-AF65-F5344CB8AC3E}">
        <p14:creationId xmlns:p14="http://schemas.microsoft.com/office/powerpoint/2010/main" val="240894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986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4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672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226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51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12332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1743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77893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30" lvl="0" indent="-422910" rtl="0">
              <a:spcBef>
                <a:spcPts val="0"/>
              </a:spcBef>
              <a:spcAft>
                <a:spcPts val="0"/>
              </a:spcAft>
              <a:buClr>
                <a:schemeClr val="accent3"/>
              </a:buClr>
              <a:buSzPts val="1400"/>
              <a:buAutoNum type="arabicPeriod"/>
              <a:defRPr sz="1600"/>
            </a:lvl1pPr>
            <a:lvl2pPr marL="1217295" lvl="1" indent="-422910" rtl="0">
              <a:spcBef>
                <a:spcPts val="0"/>
              </a:spcBef>
              <a:spcAft>
                <a:spcPts val="0"/>
              </a:spcAft>
              <a:buSzPts val="1400"/>
              <a:buAutoNum type="alphaLcPeriod"/>
              <a:defRPr/>
            </a:lvl2pPr>
            <a:lvl3pPr marL="1825625" lvl="2" indent="-422910" rtl="0">
              <a:spcBef>
                <a:spcPts val="0"/>
              </a:spcBef>
              <a:spcAft>
                <a:spcPts val="0"/>
              </a:spcAft>
              <a:buSzPts val="1400"/>
              <a:buAutoNum type="romanLcPeriod"/>
              <a:defRPr/>
            </a:lvl3pPr>
            <a:lvl4pPr marL="2434590" lvl="3" indent="-422910" rtl="0">
              <a:spcBef>
                <a:spcPts val="0"/>
              </a:spcBef>
              <a:spcAft>
                <a:spcPts val="0"/>
              </a:spcAft>
              <a:buSzPts val="1400"/>
              <a:buAutoNum type="arabicPeriod"/>
              <a:defRPr/>
            </a:lvl4pPr>
            <a:lvl5pPr marL="3042920" lvl="4" indent="-422910" rtl="0">
              <a:spcBef>
                <a:spcPts val="0"/>
              </a:spcBef>
              <a:spcAft>
                <a:spcPts val="0"/>
              </a:spcAft>
              <a:buSzPts val="1400"/>
              <a:buAutoNum type="alphaLcPeriod"/>
              <a:defRPr/>
            </a:lvl5pPr>
            <a:lvl6pPr marL="3651885" lvl="5" indent="-422910" rtl="0">
              <a:spcBef>
                <a:spcPts val="0"/>
              </a:spcBef>
              <a:spcAft>
                <a:spcPts val="0"/>
              </a:spcAft>
              <a:buSzPts val="1400"/>
              <a:buAutoNum type="romanLcPeriod"/>
              <a:defRPr/>
            </a:lvl6pPr>
            <a:lvl7pPr marL="4260215" lvl="6" indent="-422910" rtl="0">
              <a:spcBef>
                <a:spcPts val="0"/>
              </a:spcBef>
              <a:spcAft>
                <a:spcPts val="0"/>
              </a:spcAft>
              <a:buSzPts val="1400"/>
              <a:buAutoNum type="arabicPeriod"/>
              <a:defRPr/>
            </a:lvl7pPr>
            <a:lvl8pPr marL="4869180" lvl="7" indent="-422910" rtl="0">
              <a:spcBef>
                <a:spcPts val="0"/>
              </a:spcBef>
              <a:spcAft>
                <a:spcPts val="0"/>
              </a:spcAft>
              <a:buSzPts val="1400"/>
              <a:buAutoNum type="alphaLcPeriod"/>
              <a:defRPr/>
            </a:lvl8pPr>
            <a:lvl9pPr marL="5477510" lvl="8" indent="-422910"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565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3568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362174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1102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03963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0259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1673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08/12/2022</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16780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725607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1728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94084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8214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688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08033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91337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2022/12/8</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5012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2022/12/8</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a:extLst>
              <a:ext uri="{FF2B5EF4-FFF2-40B4-BE49-F238E27FC236}">
                <a16:creationId xmlns:a16="http://schemas.microsoft.com/office/drawing/2014/main" id="{3AB14ECB-B6E5-42D0-8EED-96AD35CA2C0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18952" y="228600"/>
            <a:ext cx="1333202" cy="1333202"/>
          </a:xfrm>
          <a:prstGeom prst="rect">
            <a:avLst/>
          </a:prstGeom>
        </p:spPr>
      </p:pic>
    </p:spTree>
    <p:extLst>
      <p:ext uri="{BB962C8B-B14F-4D97-AF65-F5344CB8AC3E}">
        <p14:creationId xmlns:p14="http://schemas.microsoft.com/office/powerpoint/2010/main" val="259414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214083060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slideLayout" Target="../slideLayouts/slideLayout7.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2.jpeg"/><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9.gif"/><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18" Type="http://schemas.openxmlformats.org/officeDocument/2006/relationships/image" Target="../media/image36.jpg"/><Relationship Id="rId3" Type="http://schemas.openxmlformats.org/officeDocument/2006/relationships/tags" Target="../tags/tag2.xml"/><Relationship Id="rId7" Type="http://schemas.openxmlformats.org/officeDocument/2006/relationships/notesSlide" Target="../notesSlides/notesSlide8.xml"/><Relationship Id="rId12" Type="http://schemas.openxmlformats.org/officeDocument/2006/relationships/image" Target="../media/image8.svg"/><Relationship Id="rId17" Type="http://schemas.openxmlformats.org/officeDocument/2006/relationships/image" Target="../media/image35.png"/><Relationship Id="rId2" Type="http://schemas.openxmlformats.org/officeDocument/2006/relationships/tags" Target="../tags/tag1.xml"/><Relationship Id="rId16" Type="http://schemas.openxmlformats.org/officeDocument/2006/relationships/image" Target="../media/image12.svg"/><Relationship Id="rId1" Type="http://schemas.openxmlformats.org/officeDocument/2006/relationships/themeOverride" Target="../theme/themeOverride19.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4.xml"/><Relationship Id="rId15" Type="http://schemas.openxmlformats.org/officeDocument/2006/relationships/image" Target="../media/image7.png"/><Relationship Id="rId10" Type="http://schemas.openxmlformats.org/officeDocument/2006/relationships/image" Target="../media/image6.svg"/><Relationship Id="rId19" Type="http://schemas.openxmlformats.org/officeDocument/2006/relationships/image" Target="../media/image37.jpeg"/><Relationship Id="rId4" Type="http://schemas.openxmlformats.org/officeDocument/2006/relationships/tags" Target="../tags/tag3.xml"/><Relationship Id="rId9" Type="http://schemas.openxmlformats.org/officeDocument/2006/relationships/image" Target="../media/image4.png"/><Relationship Id="rId14"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themeOverride" Target="../theme/themeOverride2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41.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0.png"/><Relationship Id="rId18" Type="http://schemas.openxmlformats.org/officeDocument/2006/relationships/image" Target="../media/image53.png"/><Relationship Id="rId26" Type="http://schemas.microsoft.com/office/2007/relationships/hdphoto" Target="../media/hdphoto6.wdp"/><Relationship Id="rId3" Type="http://schemas.openxmlformats.org/officeDocument/2006/relationships/slideLayout" Target="../slideLayouts/slideLayout14.xml"/><Relationship Id="rId21" Type="http://schemas.openxmlformats.org/officeDocument/2006/relationships/slide" Target="slide26.xml"/><Relationship Id="rId7" Type="http://schemas.openxmlformats.org/officeDocument/2006/relationships/image" Target="../media/image45.GIF"/><Relationship Id="rId12" Type="http://schemas.openxmlformats.org/officeDocument/2006/relationships/image" Target="../media/image49.png"/><Relationship Id="rId17" Type="http://schemas.openxmlformats.org/officeDocument/2006/relationships/slide" Target="slide24.xml"/><Relationship Id="rId25" Type="http://schemas.openxmlformats.org/officeDocument/2006/relationships/image" Target="../media/image57.png"/><Relationship Id="rId2" Type="http://schemas.openxmlformats.org/officeDocument/2006/relationships/audio" Target="../media/media1.mp3"/><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slide" Target="slide28.xml"/><Relationship Id="rId1" Type="http://schemas.microsoft.com/office/2007/relationships/media" Target="../media/media1.mp3"/><Relationship Id="rId6" Type="http://schemas.openxmlformats.org/officeDocument/2006/relationships/image" Target="../media/image44.png"/><Relationship Id="rId11" Type="http://schemas.openxmlformats.org/officeDocument/2006/relationships/image" Target="../media/image48.GIF"/><Relationship Id="rId24" Type="http://schemas.openxmlformats.org/officeDocument/2006/relationships/image" Target="../media/image56.png"/><Relationship Id="rId5" Type="http://schemas.openxmlformats.org/officeDocument/2006/relationships/image" Target="../media/image43.jpeg"/><Relationship Id="rId15" Type="http://schemas.openxmlformats.org/officeDocument/2006/relationships/slide" Target="slide23.xml"/><Relationship Id="rId23" Type="http://schemas.openxmlformats.org/officeDocument/2006/relationships/slide" Target="slide27.xml"/><Relationship Id="rId28" Type="http://schemas.microsoft.com/office/2007/relationships/hdphoto" Target="../media/hdphoto7.wdp"/><Relationship Id="rId10" Type="http://schemas.microsoft.com/office/2007/relationships/hdphoto" Target="../media/hdphoto5.wdp"/><Relationship Id="rId19" Type="http://schemas.openxmlformats.org/officeDocument/2006/relationships/slide" Target="slide25.xml"/><Relationship Id="rId4" Type="http://schemas.openxmlformats.org/officeDocument/2006/relationships/notesSlide" Target="../notesSlides/notesSlide9.xml"/><Relationship Id="rId9" Type="http://schemas.openxmlformats.org/officeDocument/2006/relationships/image" Target="../media/image47.png"/><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image" Target="../media/image58.png"/><Relationship Id="rId30"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8.wdp"/><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63.jpeg"/><Relationship Id="rId1" Type="http://schemas.openxmlformats.org/officeDocument/2006/relationships/themeOverride" Target="../theme/themeOverride2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6.pn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notesSlide" Target="../notesSlides/notesSlide11.xml"/><Relationship Id="rId21" Type="http://schemas.openxmlformats.org/officeDocument/2006/relationships/image" Target="../media/image64.png"/><Relationship Id="rId7" Type="http://schemas.openxmlformats.org/officeDocument/2006/relationships/image" Target="../media/image4.png"/><Relationship Id="rId12" Type="http://schemas.openxmlformats.org/officeDocument/2006/relationships/image" Target="../media/image10.svg"/><Relationship Id="rId17" Type="http://schemas.openxmlformats.org/officeDocument/2006/relationships/image" Target="../media/image9.png"/><Relationship Id="rId2" Type="http://schemas.openxmlformats.org/officeDocument/2006/relationships/slideLayout" Target="../slideLayouts/slideLayout7.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themeOverride" Target="../theme/themeOverride25.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8.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9.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hemeOverride" Target="../theme/themeOverride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9" name="Picture 18">
            <a:extLst>
              <a:ext uri="{FF2B5EF4-FFF2-40B4-BE49-F238E27FC236}">
                <a16:creationId xmlns:a16="http://schemas.microsoft.com/office/drawing/2014/main" id="{FA88474F-ECB5-4ACD-8A70-9CD48BDB3394}"/>
              </a:ext>
            </a:extLst>
          </p:cNvPr>
          <p:cNvPicPr>
            <a:picLocks noChangeAspect="1"/>
          </p:cNvPicPr>
          <p:nvPr/>
        </p:nvPicPr>
        <p:blipFill>
          <a:blip r:embed="rId20"/>
          <a:stretch>
            <a:fillRect/>
          </a:stretch>
        </p:blipFill>
        <p:spPr>
          <a:xfrm>
            <a:off x="2091292" y="2404162"/>
            <a:ext cx="5828281" cy="1609483"/>
          </a:xfrm>
          <a:prstGeom prst="rect">
            <a:avLst/>
          </a:prstGeom>
        </p:spPr>
      </p:pic>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
        <p:nvSpPr>
          <p:cNvPr id="13" name="Rectangle: Rounded Corners 12">
            <a:extLst>
              <a:ext uri="{FF2B5EF4-FFF2-40B4-BE49-F238E27FC236}">
                <a16:creationId xmlns:a16="http://schemas.microsoft.com/office/drawing/2014/main" id="{BCC3EA28-6095-46C2-A987-EEB28CEE8103}"/>
              </a:ext>
            </a:extLst>
          </p:cNvPr>
          <p:cNvSpPr/>
          <p:nvPr/>
        </p:nvSpPr>
        <p:spPr>
          <a:xfrm>
            <a:off x="287991" y="303184"/>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id="{B05EF6A2-908D-43EB-8B56-09E43B30C86C}"/>
              </a:ext>
            </a:extLst>
          </p:cNvPr>
          <p:cNvGrpSpPr/>
          <p:nvPr/>
        </p:nvGrpSpPr>
        <p:grpSpPr>
          <a:xfrm>
            <a:off x="3686979" y="4182354"/>
            <a:ext cx="851094" cy="584333"/>
            <a:chOff x="47097" y="972081"/>
            <a:chExt cx="851094" cy="584333"/>
          </a:xfrm>
        </p:grpSpPr>
        <p:pic>
          <p:nvPicPr>
            <p:cNvPr id="24" name="Picture 23">
              <a:extLst>
                <a:ext uri="{FF2B5EF4-FFF2-40B4-BE49-F238E27FC236}">
                  <a16:creationId xmlns:a16="http://schemas.microsoft.com/office/drawing/2014/main"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272365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886117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Rectangle 30">
            <a:extLst>
              <a:ext uri="{FF2B5EF4-FFF2-40B4-BE49-F238E27FC236}">
                <a16:creationId xmlns:a16="http://schemas.microsoft.com/office/drawing/2014/main" id="{01F230D2-9548-4E39-9533-1494EBFCFB73}"/>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D802DF7B-40C2-4B94-BD24-67262F6B84A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8A75B742-A3FB-4A3E-B6BA-C6759CD1CE5E}"/>
              </a:ext>
            </a:extLst>
          </p:cNvPr>
          <p:cNvPicPr>
            <a:picLocks noChangeAspect="1"/>
          </p:cNvPicPr>
          <p:nvPr/>
        </p:nvPicPr>
        <p:blipFill>
          <a:blip r:embed="rId12"/>
          <a:stretch>
            <a:fillRect/>
          </a:stretch>
        </p:blipFill>
        <p:spPr>
          <a:xfrm rot="16200000">
            <a:off x="1093007" y="863856"/>
            <a:ext cx="511318" cy="511318"/>
          </a:xfrm>
          <a:prstGeom prst="rect">
            <a:avLst/>
          </a:prstGeom>
        </p:spPr>
      </p:pic>
      <p:pic>
        <p:nvPicPr>
          <p:cNvPr id="34" name="Picture 33">
            <a:extLst>
              <a:ext uri="{FF2B5EF4-FFF2-40B4-BE49-F238E27FC236}">
                <a16:creationId xmlns:a16="http://schemas.microsoft.com/office/drawing/2014/main" id="{53577FC3-68BE-4074-8195-5D14B4931AAF}"/>
              </a:ext>
            </a:extLst>
          </p:cNvPr>
          <p:cNvPicPr>
            <a:picLocks noChangeAspect="1"/>
          </p:cNvPicPr>
          <p:nvPr/>
        </p:nvPicPr>
        <p:blipFill>
          <a:blip r:embed="rId13"/>
          <a:stretch>
            <a:fillRect/>
          </a:stretch>
        </p:blipFill>
        <p:spPr>
          <a:xfrm>
            <a:off x="7078457" y="1298001"/>
            <a:ext cx="4637808" cy="2333262"/>
          </a:xfrm>
          <a:prstGeom prst="rect">
            <a:avLst/>
          </a:prstGeom>
        </p:spPr>
      </p:pic>
      <p:pic>
        <p:nvPicPr>
          <p:cNvPr id="35" name="Picture 34">
            <a:extLst>
              <a:ext uri="{FF2B5EF4-FFF2-40B4-BE49-F238E27FC236}">
                <a16:creationId xmlns:a16="http://schemas.microsoft.com/office/drawing/2014/main" id="{087BDEE3-E3B3-49E3-86F2-13A492D52BDE}"/>
              </a:ext>
            </a:extLst>
          </p:cNvPr>
          <p:cNvPicPr>
            <a:picLocks noChangeAspect="1"/>
          </p:cNvPicPr>
          <p:nvPr/>
        </p:nvPicPr>
        <p:blipFill>
          <a:blip r:embed="rId14">
            <a:clrChange>
              <a:clrFrom>
                <a:srgbClr val="E0E0E0"/>
              </a:clrFrom>
              <a:clrTo>
                <a:srgbClr val="E0E0E0">
                  <a:alpha val="0"/>
                </a:srgbClr>
              </a:clrTo>
            </a:clrChange>
            <a:extLst>
              <a:ext uri="{BEBA8EAE-BF5A-486C-A8C5-ECC9F3942E4B}">
                <a14:imgProps xmlns:a14="http://schemas.microsoft.com/office/drawing/2010/main">
                  <a14:imgLayer r:embed="rId15">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grpSp>
        <p:nvGrpSpPr>
          <p:cNvPr id="14" name="Group 13">
            <a:extLst>
              <a:ext uri="{FF2B5EF4-FFF2-40B4-BE49-F238E27FC236}">
                <a16:creationId xmlns:a16="http://schemas.microsoft.com/office/drawing/2014/main"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id="{B05EF6A2-908D-43EB-8B56-09E43B30C86C}"/>
              </a:ext>
            </a:extLst>
          </p:cNvPr>
          <p:cNvGrpSpPr/>
          <p:nvPr/>
        </p:nvGrpSpPr>
        <p:grpSpPr>
          <a:xfrm>
            <a:off x="3686979" y="4182354"/>
            <a:ext cx="851094" cy="584333"/>
            <a:chOff x="47097" y="972081"/>
            <a:chExt cx="851094" cy="584333"/>
          </a:xfrm>
        </p:grpSpPr>
        <p:pic>
          <p:nvPicPr>
            <p:cNvPr id="24" name="Picture 23">
              <a:extLst>
                <a:ext uri="{FF2B5EF4-FFF2-40B4-BE49-F238E27FC236}">
                  <a16:creationId xmlns:a16="http://schemas.microsoft.com/office/drawing/2014/main"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1108042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3581740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id="{A9F604D9-39E0-4DD2-BC10-08B1B518861D}"/>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0B66E46C-4F41-4FCC-BBD7-8E83DB36B4F9}"/>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33" name="Oval 32">
            <a:extLst>
              <a:ext uri="{FF2B5EF4-FFF2-40B4-BE49-F238E27FC236}">
                <a16:creationId xmlns:a16="http://schemas.microsoft.com/office/drawing/2014/main"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id="{5CE141B9-62D3-4937-A510-30C2CB4953C8}"/>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504DC2F8-A54A-4EF1-9685-75592B7805B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A06188CD-93CF-47DF-97C8-004F9F72C99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EF2E233-69D5-4588-991E-EB88DFE6404B}"/>
              </a:ext>
            </a:extLst>
          </p:cNvPr>
          <p:cNvPicPr>
            <a:picLocks noChangeAspect="1"/>
          </p:cNvPicPr>
          <p:nvPr/>
        </p:nvPicPr>
        <p:blipFill>
          <a:blip r:embed="rId1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282782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59743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Picture 6" descr="å¯ç±çå°èèï¼ cute little bee. | Caras graciosas, Imagenes gif, Emoticonos">
            <a:extLst>
              <a:ext uri="{FF2B5EF4-FFF2-40B4-BE49-F238E27FC236}">
                <a16:creationId xmlns:a16="http://schemas.microsoft.com/office/drawing/2014/main" id="{DFB19830-AC7F-4EEC-BF0E-F2C7057E8433}"/>
              </a:ext>
            </a:extLst>
          </p:cNvPr>
          <p:cNvPicPr>
            <a:picLocks noChangeAspect="1" noChangeArrowheads="1" noCrop="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id="{9409C3BE-8BE7-49BC-8B87-0CE1238566D0}"/>
              </a:ext>
            </a:extLst>
          </p:cNvPr>
          <p:cNvPicPr>
            <a:picLocks noChangeAspect="1" noChangeArrowheads="1" noCrop="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 name="图片 79">
            <a:extLst>
              <a:ext uri="{FF2B5EF4-FFF2-40B4-BE49-F238E27FC236}">
                <a16:creationId xmlns:a16="http://schemas.microsoft.com/office/drawing/2014/main" id="{F145E22E-7299-4DF2-9AF6-1EACC5E35C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23" name="Rounded Rectangle 27">
            <a:extLst>
              <a:ext uri="{FF2B5EF4-FFF2-40B4-BE49-F238E27FC236}">
                <a16:creationId xmlns:a16="http://schemas.microsoft.com/office/drawing/2014/main" id="{282681BE-AA12-4066-B097-48889F0D590C}"/>
              </a:ext>
            </a:extLst>
          </p:cNvPr>
          <p:cNvSpPr/>
          <p:nvPr/>
        </p:nvSpPr>
        <p:spPr>
          <a:xfrm>
            <a:off x="2666177" y="1777347"/>
            <a:ext cx="6504535" cy="32399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5A17059F-E375-489D-9EE6-AEBC83A60010}"/>
              </a:ext>
            </a:extLst>
          </p:cNvPr>
          <p:cNvPicPr>
            <a:picLocks noChangeAspect="1"/>
          </p:cNvPicPr>
          <p:nvPr/>
        </p:nvPicPr>
        <p:blipFill rotWithShape="1">
          <a:blip r:embed="rId1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61756087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Rectangle: Rounded Corners 31">
            <a:extLst>
              <a:ext uri="{FF2B5EF4-FFF2-40B4-BE49-F238E27FC236}">
                <a16:creationId xmlns:a16="http://schemas.microsoft.com/office/drawing/2014/main" id="{132BC0F2-DFB3-48A7-BC83-9D776EBB0246}"/>
              </a:ext>
            </a:extLst>
          </p:cNvPr>
          <p:cNvSpPr/>
          <p:nvPr/>
        </p:nvSpPr>
        <p:spPr>
          <a:xfrm>
            <a:off x="3743324" y="1419784"/>
            <a:ext cx="6144895" cy="2304491"/>
          </a:xfrm>
          <a:prstGeom prst="round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a:extLst>
              <a:ext uri="{FF2B5EF4-FFF2-40B4-BE49-F238E27FC236}">
                <a16:creationId xmlns:a16="http://schemas.microsoft.com/office/drawing/2014/main" id="{4A8996C0-8857-40E8-B6B9-A24CFA2E8642}"/>
              </a:ext>
            </a:extLst>
          </p:cNvPr>
          <p:cNvSpPr txBox="1"/>
          <p:nvPr/>
        </p:nvSpPr>
        <p:spPr>
          <a:xfrm>
            <a:off x="3933826" y="1575790"/>
            <a:ext cx="5962650" cy="208980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4" name="Picture 33">
            <a:extLst>
              <a:ext uri="{FF2B5EF4-FFF2-40B4-BE49-F238E27FC236}">
                <a16:creationId xmlns:a16="http://schemas.microsoft.com/office/drawing/2014/main" id="{80185EB7-4458-4403-A650-7BF600825000}"/>
              </a:ext>
            </a:extLst>
          </p:cNvPr>
          <p:cNvPicPr>
            <a:picLocks noChangeAspect="1"/>
          </p:cNvPicPr>
          <p:nvPr/>
        </p:nvPicPr>
        <p:blipFill>
          <a:blip r:embed="rId13"/>
          <a:stretch>
            <a:fillRect/>
          </a:stretch>
        </p:blipFill>
        <p:spPr>
          <a:xfrm>
            <a:off x="847724" y="2666512"/>
            <a:ext cx="2657475" cy="3448537"/>
          </a:xfrm>
          <a:prstGeom prst="rect">
            <a:avLst/>
          </a:prstGeom>
        </p:spPr>
      </p:pic>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7132320" y="1403634"/>
            <a:ext cx="3993173" cy="4050732"/>
          </a:xfrm>
          <a:prstGeom prst="rect">
            <a:avLst/>
          </a:prstGeom>
          <a:effectLst>
            <a:outerShdw blurRad="25400" dist="254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41B31721-CCAC-4D35-AA19-DE0F1D2C63AA}"/>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22871" y="542818"/>
            <a:ext cx="2189252" cy="2189252"/>
          </a:xfrm>
          <a:prstGeom prst="rect">
            <a:avLst/>
          </a:prstGeom>
        </p:spPr>
      </p:pic>
      <p:sp>
        <p:nvSpPr>
          <p:cNvPr id="6" name="Rectangle: Rounded Corners 5">
            <a:extLst>
              <a:ext uri="{FF2B5EF4-FFF2-40B4-BE49-F238E27FC236}">
                <a16:creationId xmlns:a16="http://schemas.microsoft.com/office/drawing/2014/main" id="{DA60F29E-1E02-4063-8AB1-F415C30BC30B}"/>
              </a:ext>
            </a:extLst>
          </p:cNvPr>
          <p:cNvSpPr/>
          <p:nvPr/>
        </p:nvSpPr>
        <p:spPr>
          <a:xfrm>
            <a:off x="1866901" y="2676525"/>
            <a:ext cx="5210174" cy="150495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11">
              <a:extLst>
                <a:ext uri="{96DAC541-7B7A-43D3-8B79-37D633B846F1}">
                  <asvg:svgBlip xmlns="" xmlns:asvg="http://schemas.microsoft.com/office/drawing/2016/SVG/main" r:embed="rId12"/>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5">
              <a:extLst>
                <a:ext uri="{96DAC541-7B7A-43D3-8B79-37D633B846F1}">
                  <asvg:svgBlip xmlns="" xmlns:asvg="http://schemas.microsoft.com/office/drawing/2016/SVG/main" r:embed="rId16"/>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2" name="Group 11">
            <a:extLst>
              <a:ext uri="{FF2B5EF4-FFF2-40B4-BE49-F238E27FC236}">
                <a16:creationId xmlns:a16="http://schemas.microsoft.com/office/drawing/2014/main" id="{57AABC85-3248-41D3-8DED-59C402E4CAA1}"/>
              </a:ext>
            </a:extLst>
          </p:cNvPr>
          <p:cNvGrpSpPr/>
          <p:nvPr/>
        </p:nvGrpSpPr>
        <p:grpSpPr>
          <a:xfrm>
            <a:off x="4164965" y="-75565"/>
            <a:ext cx="3930650" cy="1303020"/>
            <a:chOff x="6559" y="-119"/>
            <a:chExt cx="6190" cy="2052"/>
          </a:xfrm>
        </p:grpSpPr>
        <p:pic>
          <p:nvPicPr>
            <p:cNvPr id="13" name="Picture 12" descr="Picture1">
              <a:extLst>
                <a:ext uri="{FF2B5EF4-FFF2-40B4-BE49-F238E27FC236}">
                  <a16:creationId xmlns:a16="http://schemas.microsoft.com/office/drawing/2014/main" id="{AE431206-2A2B-441B-969E-C5BBC081BC91}"/>
                </a:ext>
              </a:extLst>
            </p:cNvPr>
            <p:cNvPicPr>
              <a:picLocks noChangeAspect="1"/>
            </p:cNvPicPr>
            <p:nvPr/>
          </p:nvPicPr>
          <p:blipFill>
            <a:blip r:embed="rId17"/>
            <a:stretch>
              <a:fillRect/>
            </a:stretch>
          </p:blipFill>
          <p:spPr>
            <a:xfrm>
              <a:off x="6559" y="-119"/>
              <a:ext cx="6190" cy="2052"/>
            </a:xfrm>
            <a:prstGeom prst="rect">
              <a:avLst/>
            </a:prstGeom>
          </p:spPr>
        </p:pic>
        <p:sp>
          <p:nvSpPr>
            <p:cNvPr id="14" name="文本框 14">
              <a:extLst>
                <a:ext uri="{FF2B5EF4-FFF2-40B4-BE49-F238E27FC236}">
                  <a16:creationId xmlns:a16="http://schemas.microsoft.com/office/drawing/2014/main" id="{DB821C28-9D0F-4671-8EAC-1415F32D8AB7}"/>
                </a:ext>
              </a:extLst>
            </p:cNvPr>
            <p:cNvSpPr txBox="1"/>
            <p:nvPr/>
          </p:nvSpPr>
          <p:spPr>
            <a:xfrm>
              <a:off x="6947" y="234"/>
              <a:ext cx="5430" cy="13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white"/>
                    </a:solidFill>
                  </a:ln>
                  <a:solidFill>
                    <a:srgbClr val="F8077A"/>
                  </a:solidFill>
                  <a:effectLst>
                    <a:outerShdw blurRad="38100" dist="19050" dir="2700000" algn="tl" rotWithShape="0">
                      <a:prstClr val="black">
                        <a:alpha val="40000"/>
                      </a:prstClr>
                    </a:outerShdw>
                  </a:effectLst>
                  <a:uLnTx/>
                  <a:uFillTx/>
                  <a:latin typeface="Calibri" panose="020F0502020204030204" pitchFamily="34" charset="0"/>
                  <a:ea typeface="方正隶书简体" panose="02010601030101010101" pitchFamily="2" charset="-122"/>
                  <a:cs typeface="Calibri" panose="020F0502020204030204" pitchFamily="34" charset="0"/>
                </a:rPr>
                <a:t>Giải nghĩa từ</a:t>
              </a:r>
            </a:p>
          </p:txBody>
        </p:sp>
      </p:grpSp>
      <p:sp>
        <p:nvSpPr>
          <p:cNvPr id="15" name="矩形 39">
            <a:extLst>
              <a:ext uri="{FF2B5EF4-FFF2-40B4-BE49-F238E27FC236}">
                <a16:creationId xmlns:a16="http://schemas.microsoft.com/office/drawing/2014/main" id="{88E27ED9-6423-4862-B6D1-B3D9E545D850}"/>
              </a:ext>
            </a:extLst>
          </p:cNvPr>
          <p:cNvSpPr/>
          <p:nvPr/>
        </p:nvSpPr>
        <p:spPr>
          <a:xfrm>
            <a:off x="4695467" y="1390920"/>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L</a:t>
            </a:r>
            <a:r>
              <a:rPr lang="vi-VN"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oài chim nhỏ, lông màu xám, tiếng hót nghe như tên gọi của nó.</a:t>
            </a:r>
          </a:p>
        </p:txBody>
      </p:sp>
      <p:grpSp>
        <p:nvGrpSpPr>
          <p:cNvPr id="17" name="组合 1">
            <a:extLst>
              <a:ext uri="{FF2B5EF4-FFF2-40B4-BE49-F238E27FC236}">
                <a16:creationId xmlns:a16="http://schemas.microsoft.com/office/drawing/2014/main" id="{EDF1A58A-DF5A-46D6-82FB-36084FE261DC}"/>
              </a:ext>
            </a:extLst>
          </p:cNvPr>
          <p:cNvGrpSpPr/>
          <p:nvPr/>
        </p:nvGrpSpPr>
        <p:grpSpPr>
          <a:xfrm>
            <a:off x="262890" y="802640"/>
            <a:ext cx="4298950" cy="2348230"/>
            <a:chOff x="990601" y="1808324"/>
            <a:chExt cx="4298951" cy="2347913"/>
          </a:xfrm>
        </p:grpSpPr>
        <p:sp>
          <p:nvSpPr>
            <p:cNvPr id="24" name="MH_Text_1">
              <a:extLst>
                <a:ext uri="{FF2B5EF4-FFF2-40B4-BE49-F238E27FC236}">
                  <a16:creationId xmlns:a16="http://schemas.microsoft.com/office/drawing/2014/main" id="{5EB18E6B-3362-4ECF-9E69-25305A6E6EBA}"/>
                </a:ext>
              </a:extLst>
            </p:cNvPr>
            <p:cNvSpPr/>
            <p:nvPr>
              <p:custDataLst>
                <p:tags r:id="rId4"/>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25" name="MH_Other_1">
              <a:extLst>
                <a:ext uri="{FF2B5EF4-FFF2-40B4-BE49-F238E27FC236}">
                  <a16:creationId xmlns:a16="http://schemas.microsoft.com/office/drawing/2014/main" id="{5844FE4B-562A-4FAB-B26C-C8D48C607358}"/>
                </a:ext>
              </a:extLst>
            </p:cNvPr>
            <p:cNvSpPr/>
            <p:nvPr>
              <p:custDataLst>
                <p:tags r:id="rId5"/>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26" name="矩形 39">
              <a:extLst>
                <a:ext uri="{FF2B5EF4-FFF2-40B4-BE49-F238E27FC236}">
                  <a16:creationId xmlns:a16="http://schemas.microsoft.com/office/drawing/2014/main" id="{0459FFCD-311A-4022-A711-61A2F6F89AAA}"/>
                </a:ext>
              </a:extLst>
            </p:cNvPr>
            <p:cNvSpPr/>
            <p:nvPr/>
          </p:nvSpPr>
          <p:spPr>
            <a:xfrm>
              <a:off x="3323591" y="2659835"/>
              <a:ext cx="1937385" cy="68522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Liếu</a:t>
              </a:r>
              <a:r>
                <a:rPr lang="en-US" sz="3600" b="1"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điếu</a:t>
              </a:r>
              <a:endParaRPr kumimoji="0" lang="en-US" altLang="zh-CN"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Picture 4" descr="A bird on a branch&#10;&#10;Description automatically generated with medium confidence">
            <a:extLst>
              <a:ext uri="{FF2B5EF4-FFF2-40B4-BE49-F238E27FC236}">
                <a16:creationId xmlns:a16="http://schemas.microsoft.com/office/drawing/2014/main" id="{B7F0FD72-D769-41B0-B0B6-57951EA0F5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6225" y="923925"/>
            <a:ext cx="2362199" cy="2152649"/>
          </a:xfrm>
          <a:prstGeom prst="ellipse">
            <a:avLst/>
          </a:prstGeom>
          <a:ln>
            <a:noFill/>
          </a:ln>
          <a:effectLst>
            <a:softEdge rad="112500"/>
          </a:effectLst>
        </p:spPr>
      </p:pic>
      <p:sp>
        <p:nvSpPr>
          <p:cNvPr id="27" name="矩形 39">
            <a:extLst>
              <a:ext uri="{FF2B5EF4-FFF2-40B4-BE49-F238E27FC236}">
                <a16:creationId xmlns:a16="http://schemas.microsoft.com/office/drawing/2014/main" id="{A1378B8A-2B35-4A7B-851D-E8D3FBED1815}"/>
              </a:ext>
            </a:extLst>
          </p:cNvPr>
          <p:cNvSpPr/>
          <p:nvPr/>
        </p:nvSpPr>
        <p:spPr>
          <a:xfrm>
            <a:off x="4838342" y="3953145"/>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cây</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rừng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to,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thân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tròn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và</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thẳng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tán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lá</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gọn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a:t>
            </a:r>
          </a:p>
        </p:txBody>
      </p:sp>
      <p:grpSp>
        <p:nvGrpSpPr>
          <p:cNvPr id="28" name="组合 1">
            <a:extLst>
              <a:ext uri="{FF2B5EF4-FFF2-40B4-BE49-F238E27FC236}">
                <a16:creationId xmlns:a16="http://schemas.microsoft.com/office/drawing/2014/main" id="{E8E4A5A3-8945-4479-94F5-8F76844E93BC}"/>
              </a:ext>
            </a:extLst>
          </p:cNvPr>
          <p:cNvGrpSpPr/>
          <p:nvPr/>
        </p:nvGrpSpPr>
        <p:grpSpPr>
          <a:xfrm>
            <a:off x="405765" y="3364865"/>
            <a:ext cx="4298950" cy="2348230"/>
            <a:chOff x="990601" y="1808324"/>
            <a:chExt cx="4298951" cy="2347913"/>
          </a:xfrm>
        </p:grpSpPr>
        <p:sp>
          <p:nvSpPr>
            <p:cNvPr id="29" name="MH_Text_1">
              <a:extLst>
                <a:ext uri="{FF2B5EF4-FFF2-40B4-BE49-F238E27FC236}">
                  <a16:creationId xmlns:a16="http://schemas.microsoft.com/office/drawing/2014/main" id="{39740C7E-2C8B-4894-83D7-1BCC58F86E97}"/>
                </a:ext>
              </a:extLst>
            </p:cNvPr>
            <p:cNvSpPr/>
            <p:nvPr>
              <p:custDataLst>
                <p:tags r:id="rId2"/>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30" name="MH_Other_1">
              <a:extLst>
                <a:ext uri="{FF2B5EF4-FFF2-40B4-BE49-F238E27FC236}">
                  <a16:creationId xmlns:a16="http://schemas.microsoft.com/office/drawing/2014/main" id="{F6E24A6D-0441-4485-B859-598183180C8D}"/>
                </a:ext>
              </a:extLst>
            </p:cNvPr>
            <p:cNvSpPr/>
            <p:nvPr>
              <p:custDataLst>
                <p:tags r:id="rId3"/>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31" name="矩形 39">
              <a:extLst>
                <a:ext uri="{FF2B5EF4-FFF2-40B4-BE49-F238E27FC236}">
                  <a16:creationId xmlns:a16="http://schemas.microsoft.com/office/drawing/2014/main" id="{6D4A3A74-F5F8-4FA0-9A00-6FE4CEF6E8AD}"/>
                </a:ext>
              </a:extLst>
            </p:cNvPr>
            <p:cNvSpPr/>
            <p:nvPr/>
          </p:nvSpPr>
          <p:spPr>
            <a:xfrm>
              <a:off x="3323591" y="2659835"/>
              <a:ext cx="1937385" cy="68522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chò</a:t>
              </a:r>
              <a:endParaRPr kumimoji="0" lang="en-US" altLang="zh-CN"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26" name="Picture 2" descr="Mùa chò nâu - Những &quot;vũ điệu&quot; quyến rũ người Sài Gòn khắp mọi nẻo đường">
            <a:extLst>
              <a:ext uri="{FF2B5EF4-FFF2-40B4-BE49-F238E27FC236}">
                <a16:creationId xmlns:a16="http://schemas.microsoft.com/office/drawing/2014/main" id="{81683245-D063-4656-B4DD-560064B55B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0050" y="3381375"/>
            <a:ext cx="2343149" cy="2257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p:bldP spid="2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grpSp>
        <p:nvGrpSpPr>
          <p:cNvPr id="18" name="Group 17">
            <a:extLst>
              <a:ext uri="{FF2B5EF4-FFF2-40B4-BE49-F238E27FC236}">
                <a16:creationId xmlns:a16="http://schemas.microsoft.com/office/drawing/2014/main" id="{7A7AA777-4B7C-496F-BE14-5D1B53001530}"/>
              </a:ext>
            </a:extLst>
          </p:cNvPr>
          <p:cNvGrpSpPr/>
          <p:nvPr/>
        </p:nvGrpSpPr>
        <p:grpSpPr>
          <a:xfrm>
            <a:off x="918784" y="1286301"/>
            <a:ext cx="10415966" cy="5133549"/>
            <a:chOff x="76504" y="514663"/>
            <a:chExt cx="7485060" cy="5687287"/>
          </a:xfrm>
          <a:solidFill>
            <a:schemeClr val="bg1"/>
          </a:solidFill>
        </p:grpSpPr>
        <p:sp>
          <p:nvSpPr>
            <p:cNvPr id="25" name="Rectangle: Rounded Corners 24">
              <a:extLst>
                <a:ext uri="{FF2B5EF4-FFF2-40B4-BE49-F238E27FC236}">
                  <a16:creationId xmlns:a16="http://schemas.microsoft.com/office/drawing/2014/main" id="{46E3B92F-D053-4819-85F9-EA7B730500FF}"/>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13218E6-2A52-4E58-ACD3-F53DEE1EC962}"/>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AA1FE7E8-2853-4AA2-BDB5-6F3D75B30D8B}"/>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60683A14-7FDA-4984-BDF3-1B4685DC1541}"/>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9" name="Content Placeholder 2">
            <a:extLst>
              <a:ext uri="{FF2B5EF4-FFF2-40B4-BE49-F238E27FC236}">
                <a16:creationId xmlns:a16="http://schemas.microsoft.com/office/drawing/2014/main" id="{D8EE098E-64B0-4679-81F7-5A26620705B6}"/>
              </a:ext>
            </a:extLst>
          </p:cNvPr>
          <p:cNvSpPr txBox="1">
            <a:spLocks/>
          </p:cNvSpPr>
          <p:nvPr/>
        </p:nvSpPr>
        <p:spPr>
          <a:xfrm>
            <a:off x="1834082" y="1750638"/>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gõ</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xem</a:t>
            </a:r>
            <a:r>
              <a:rPr lang="en-US" sz="2800" b="1" dirty="0">
                <a:latin typeface="Arial-Rounded" panose="020B0500000000000000" pitchFamily="34" charset="0"/>
                <a:ea typeface="Arial-Rounded" panose="020B0500000000000000" pitchFamily="34" charset="0"/>
                <a:cs typeface="Arial-Rounded" panose="020B0500000000000000" pitchFamily="34" charset="0"/>
              </a:rPr>
              <a:t> ai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0" name="Content Placeholder 2">
            <a:extLst>
              <a:ext uri="{FF2B5EF4-FFF2-40B4-BE49-F238E27FC236}">
                <a16:creationId xmlns:a16="http://schemas.microsoft.com/office/drawing/2014/main" id="{C72224AA-BF0E-4F1C-89FA-53B8DCDE08EA}"/>
              </a:ext>
            </a:extLst>
          </p:cNvPr>
          <p:cNvSpPr txBox="1">
            <a:spLocks/>
          </p:cNvSpPr>
          <p:nvPr/>
        </p:nvSpPr>
        <p:spPr>
          <a:xfrm>
            <a:off x="1882865" y="2903864"/>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Gõ kiến đã gặp những ai để nhờ đi tìm mặt trời? Kết quả ra sao?</a:t>
            </a:r>
          </a:p>
        </p:txBody>
      </p:sp>
      <p:sp>
        <p:nvSpPr>
          <p:cNvPr id="31" name="Content Placeholder 2">
            <a:extLst>
              <a:ext uri="{FF2B5EF4-FFF2-40B4-BE49-F238E27FC236}">
                <a16:creationId xmlns:a16="http://schemas.microsoft.com/office/drawing/2014/main" id="{397DE938-10F6-4DC6-91CB-28FEE04C6071}"/>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Kể lại hành trình đi tìm mặt trời gian nan của gà trống?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Content Placeholder 2">
            <a:extLst>
              <a:ext uri="{FF2B5EF4-FFF2-40B4-BE49-F238E27FC236}">
                <a16:creationId xmlns:a16="http://schemas.microsoft.com/office/drawing/2014/main" id="{2147168F-C843-41C1-A3D0-78EA87581DD3}"/>
              </a:ext>
            </a:extLst>
          </p:cNvPr>
          <p:cNvSpPr txBox="1">
            <a:spLocks/>
          </p:cNvSpPr>
          <p:nvPr/>
        </p:nvSpPr>
        <p:spPr>
          <a:xfrm>
            <a:off x="1929332" y="4452945"/>
            <a:ext cx="919586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Theo em, vì sao gà trống được mặt trời tặng một cụm lửa hồng?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descr="A picture containing text&#10;&#10;Description automatically generated">
            <a:extLst>
              <a:ext uri="{FF2B5EF4-FFF2-40B4-BE49-F238E27FC236}">
                <a16:creationId xmlns:a16="http://schemas.microsoft.com/office/drawing/2014/main" id="{A0902836-6884-4104-8556-0D78C72541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id="{1D3C4F88-3D72-4241-918D-E4A6619F1F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35" name="Picture 34" descr="A picture containing text, clipart, vector graphics&#10;&#10;Description automatically generated">
            <a:extLst>
              <a:ext uri="{FF2B5EF4-FFF2-40B4-BE49-F238E27FC236}">
                <a16:creationId xmlns:a16="http://schemas.microsoft.com/office/drawing/2014/main" id="{55150D85-A4C8-47D4-AE50-7106A56BE8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6" name="Picture 35" descr="A picture containing text, clipart, vector graphics&#10;&#10;Description automatically generated">
            <a:extLst>
              <a:ext uri="{FF2B5EF4-FFF2-40B4-BE49-F238E27FC236}">
                <a16:creationId xmlns:a16="http://schemas.microsoft.com/office/drawing/2014/main" id="{D9C8F92D-204B-49E1-AADD-76C563E957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pic>
        <p:nvPicPr>
          <p:cNvPr id="37" name="Picture 4" descr="Số 5 có ý nghĩa gì? - Ý nghĩa của số 5 - HoaTieu.vn">
            <a:extLst>
              <a:ext uri="{FF2B5EF4-FFF2-40B4-BE49-F238E27FC236}">
                <a16:creationId xmlns:a16="http://schemas.microsoft.com/office/drawing/2014/main" id="{BF7C6200-6EDD-4BA7-B626-CF869C5FF8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80" y="5238214"/>
            <a:ext cx="863340" cy="8633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id="{CCBD5ED4-7E0A-4DE0-95F6-ADF413CC266B}"/>
              </a:ext>
            </a:extLst>
          </p:cNvPr>
          <p:cNvSpPr txBox="1">
            <a:spLocks/>
          </p:cNvSpPr>
          <p:nvPr/>
        </p:nvSpPr>
        <p:spPr>
          <a:xfrm>
            <a:off x="2164296" y="5521192"/>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Câu chuyện muốn nói điều gì?</a:t>
            </a:r>
            <a:endParaRPr lang="en-US" b="1" dirty="0" err="1">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B6F7BC9C-DA8B-4CEF-9077-117BD447E655}"/>
              </a:ext>
            </a:extLst>
          </p:cNvPr>
          <p:cNvSpPr txBox="1"/>
          <p:nvPr/>
        </p:nvSpPr>
        <p:spPr>
          <a:xfrm>
            <a:off x="3389853" y="220356"/>
            <a:ext cx="5306062"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dirty="0">
                <a:solidFill>
                  <a:srgbClr val="FF0000"/>
                </a:solidFill>
                <a:latin typeface="Times New Roman" panose="02020603050405020304" pitchFamily="18" charset="0"/>
                <a:cs typeface="Times New Roman" panose="02020603050405020304" pitchFamily="18" charset="0"/>
              </a:rPr>
              <a:t>CÙNG TÌM HIỂU</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grpId="0" nodeType="withEffect">
                                  <p:stCondLst>
                                    <p:cond delay="0"/>
                                  </p:stCondLst>
                                  <p:iterate type="lt">
                                    <p:tmPct val="0"/>
                                  </p:iterate>
                                  <p:childTnLst>
                                    <p:set>
                                      <p:cBhvr>
                                        <p:cTn id="12" dur="1" fill="hold">
                                          <p:stCondLst>
                                            <p:cond delay="0"/>
                                          </p:stCondLst>
                                        </p:cTn>
                                        <p:tgtEl>
                                          <p:spTgt spid="40"/>
                                        </p:tgtEl>
                                        <p:attrNameLst>
                                          <p:attrName>style.visibility</p:attrName>
                                        </p:attrNameLst>
                                      </p:cBhvr>
                                      <p:to>
                                        <p:strVal val="visible"/>
                                      </p:to>
                                    </p:set>
                                    <p:animEffect transition="in" filter="wipe(left)">
                                      <p:cBhvr>
                                        <p:cTn id="13" dur="200"/>
                                        <p:tgtEl>
                                          <p:spTgt spid="40"/>
                                        </p:tgtEl>
                                      </p:cBhvr>
                                    </p:animEffect>
                                  </p:childTnLst>
                                </p:cTn>
                              </p:par>
                            </p:childTnLst>
                          </p:cTn>
                        </p:par>
                        <p:par>
                          <p:cTn id="14" fill="hold">
                            <p:stCondLst>
                              <p:cond delay="5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40"/>
                                        </p:tgtEl>
                                        <p:attrNameLst>
                                          <p:attrName>ppt_x</p:attrName>
                                          <p:attrName>ppt_y</p:attrName>
                                        </p:attrNameLst>
                                      </p:cBhvr>
                                    </p:animMotion>
                                    <p:animRot by="1500000">
                                      <p:cBhvr>
                                        <p:cTn id="17" dur="125" fill="hold">
                                          <p:stCondLst>
                                            <p:cond delay="0"/>
                                          </p:stCondLst>
                                        </p:cTn>
                                        <p:tgtEl>
                                          <p:spTgt spid="40"/>
                                        </p:tgtEl>
                                        <p:attrNameLst>
                                          <p:attrName>r</p:attrName>
                                        </p:attrNameLst>
                                      </p:cBhvr>
                                    </p:animRot>
                                    <p:animRot by="-1500000">
                                      <p:cBhvr>
                                        <p:cTn id="18" dur="125" fill="hold">
                                          <p:stCondLst>
                                            <p:cond delay="125"/>
                                          </p:stCondLst>
                                        </p:cTn>
                                        <p:tgtEl>
                                          <p:spTgt spid="40"/>
                                        </p:tgtEl>
                                        <p:attrNameLst>
                                          <p:attrName>r</p:attrName>
                                        </p:attrNameLst>
                                      </p:cBhvr>
                                    </p:animRot>
                                    <p:animRot by="-1500000">
                                      <p:cBhvr>
                                        <p:cTn id="19" dur="125" fill="hold">
                                          <p:stCondLst>
                                            <p:cond delay="250"/>
                                          </p:stCondLst>
                                        </p:cTn>
                                        <p:tgtEl>
                                          <p:spTgt spid="40"/>
                                        </p:tgtEl>
                                        <p:attrNameLst>
                                          <p:attrName>r</p:attrName>
                                        </p:attrNameLst>
                                      </p:cBhvr>
                                    </p:animRot>
                                    <p:animRot by="1500000">
                                      <p:cBhvr>
                                        <p:cTn id="20" dur="125" fill="hold">
                                          <p:stCondLst>
                                            <p:cond delay="375"/>
                                          </p:stCondLst>
                                        </p:cTn>
                                        <p:tgtEl>
                                          <p:spTgt spid="4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p:bldP spid="31" grpId="0"/>
      <p:bldP spid="32" grpId="0"/>
      <p:bldP spid="38" grpId="0"/>
      <p:bldP spid="40" grpId="0" animBg="1"/>
      <p:bldP spid="4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ĂN KHẾ </a:t>
            </a:r>
          </a:p>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560763" y="3800270"/>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4793" y="2150600"/>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758" y="102120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3575" y="2153775"/>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10727" y="2252889"/>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khế 5">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74757" y="304616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5" cstate="hq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9" action="ppaction://hlinksldjump"/>
          </p:cNvPr>
          <p:cNvPicPr>
            <a:picLocks noChangeAspect="1" noChangeArrowheads="1"/>
          </p:cNvPicPr>
          <p:nvPr/>
        </p:nvPicPr>
        <p:blipFill>
          <a:blip r:embed="rId30" cstate="hqprint">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00" numSld="999">
                <p:cTn id="16" repeatCount="indefinite" fill="hold" display="0">
                  <p:stCondLst>
                    <p:cond delay="indefinite"/>
                  </p:stCondLst>
                  <p:endCondLst>
                    <p:cond evt="onStopAudio" delay="0">
                      <p:tgtEl>
                        <p:sldTgt/>
                      </p:tgtEl>
                    </p:cond>
                  </p:endCondLst>
                </p:cTn>
                <p:tgtEl>
                  <p:spTgt spid="22"/>
                </p:tgtEl>
              </p:cMediaNode>
            </p:audio>
            <p:seq concurrent="1" nextAc="seek">
              <p:cTn id="17" restart="whenNotActive" fill="hold" evtFilter="cancelBubble" nodeType="interactiveSeq">
                <p:stCondLst>
                  <p:cond evt="onClick" delay="0">
                    <p:tgtEl>
                      <p:spTgt spid="104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2"/>
                                        </p:tgtEl>
                                      </p:cBhvr>
                                    </p:animEffect>
                                    <p:set>
                                      <p:cBhvr>
                                        <p:cTn id="22" dur="1" fill="hold">
                                          <p:stCondLst>
                                            <p:cond delay="499"/>
                                          </p:stCondLst>
                                        </p:cTn>
                                        <p:tgtEl>
                                          <p:spTgt spid="104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48"/>
                                        </p:tgtEl>
                                        <p:attrNameLst>
                                          <p:attrName>style.visibility</p:attrName>
                                        </p:attrNameLst>
                                      </p:cBhvr>
                                      <p:to>
                                        <p:strVal val="visible"/>
                                      </p:to>
                                    </p:set>
                                    <p:animEffect transition="in" filter="fade">
                                      <p:cBhvr>
                                        <p:cTn id="26" dur="500"/>
                                        <p:tgtEl>
                                          <p:spTgt spid="1048"/>
                                        </p:tgtEl>
                                      </p:cBhvr>
                                    </p:animEffect>
                                  </p:childTnLst>
                                </p:cTn>
                              </p:par>
                            </p:childTnLst>
                          </p:cTn>
                        </p:par>
                        <p:par>
                          <p:cTn id="27" fill="hold">
                            <p:stCondLst>
                              <p:cond delay="1000"/>
                            </p:stCondLst>
                            <p:childTnLst>
                              <p:par>
                                <p:cTn id="28"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29"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0" restart="whenNotActive" fill="hold" evtFilter="cancelBubble" nodeType="interactiveSeq">
                <p:stCondLst>
                  <p:cond evt="onClick" delay="0">
                    <p:tgtEl>
                      <p:spTgt spid="104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45"/>
                                        </p:tgtEl>
                                      </p:cBhvr>
                                    </p:animEffect>
                                    <p:set>
                                      <p:cBhvr>
                                        <p:cTn id="35" dur="1" fill="hold">
                                          <p:stCondLst>
                                            <p:cond delay="499"/>
                                          </p:stCondLst>
                                        </p:cTn>
                                        <p:tgtEl>
                                          <p:spTgt spid="104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000"/>
                            </p:stCondLst>
                            <p:childTnLst>
                              <p:par>
                                <p:cTn id="41"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2"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43" restart="whenNotActive" fill="hold" evtFilter="cancelBubble" nodeType="interactiveSeq">
                <p:stCondLst>
                  <p:cond evt="onClick" delay="0">
                    <p:tgtEl>
                      <p:spTgt spid="104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43"/>
                                        </p:tgtEl>
                                      </p:cBhvr>
                                    </p:animEffect>
                                    <p:set>
                                      <p:cBhvr>
                                        <p:cTn id="48" dur="1" fill="hold">
                                          <p:stCondLst>
                                            <p:cond delay="499"/>
                                          </p:stCondLst>
                                        </p:cTn>
                                        <p:tgtEl>
                                          <p:spTgt spid="104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4"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5" restart="whenNotActive" fill="hold" evtFilter="cancelBubble" nodeType="interactiveSeq">
                <p:stCondLst>
                  <p:cond evt="onClick" delay="0">
                    <p:tgtEl>
                      <p:spTgt spid="10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46"/>
                                        </p:tgtEl>
                                      </p:cBhvr>
                                    </p:animEffect>
                                    <p:set>
                                      <p:cBhvr>
                                        <p:cTn id="60" dur="1" fill="hold">
                                          <p:stCondLst>
                                            <p:cond delay="499"/>
                                          </p:stCondLst>
                                        </p:cTn>
                                        <p:tgtEl>
                                          <p:spTgt spid="104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1000"/>
                            </p:stCondLst>
                            <p:childTnLst>
                              <p:par>
                                <p:cTn id="66"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67" dur="2000" fill="hold"/>
                                        <p:tgtEl>
                                          <p:spTgt spid="42"/>
                                        </p:tgtEl>
                                        <p:attrNameLst>
                                          <p:attrName>ppt_x</p:attrName>
                                          <p:attrName>ppt_y</p:attrName>
                                        </p:attrNameLst>
                                      </p:cBhvr>
                                    </p:animMotion>
                                  </p:childTnLst>
                                </p:cTn>
                              </p:par>
                            </p:childTnLst>
                          </p:cTn>
                        </p:par>
                      </p:childTnLst>
                    </p:cTn>
                  </p:par>
                </p:childTnLst>
              </p:cTn>
              <p:nextCondLst>
                <p:cond evt="onClick" delay="0">
                  <p:tgtEl>
                    <p:spTgt spid="1046"/>
                  </p:tgtEl>
                </p:cond>
              </p:nextCondLst>
            </p:seq>
            <p:seq concurrent="1" nextAc="seek">
              <p:cTn id="68" restart="whenNotActive" fill="hold" evtFilter="cancelBubble" nodeType="interactiveSeq">
                <p:stCondLst>
                  <p:cond evt="onClick" delay="0">
                    <p:tgtEl>
                      <p:spTgt spid="10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44"/>
                                        </p:tgtEl>
                                      </p:cBhvr>
                                    </p:animEffect>
                                    <p:set>
                                      <p:cBhvr>
                                        <p:cTn id="73" dur="1" fill="hold">
                                          <p:stCondLst>
                                            <p:cond delay="499"/>
                                          </p:stCondLst>
                                        </p:cTn>
                                        <p:tgtEl>
                                          <p:spTgt spid="1044"/>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1000"/>
                            </p:stCondLst>
                            <p:childTnLst>
                              <p:par>
                                <p:cTn id="79"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80"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phải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hỏi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xem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5" name="Rectangle 4"/>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Muôn loài trong rừng lâu nay phải sống trong cảnh tối tăm ẩm ướt. Cuộc sống vô cùng hổ sở khi không có ánh sáng, không nhìn thấy nhau....Vì thế, gõ kiến được giao nhiệm vụ đến các nhà hỏi xem ai có thể đi tìm mặt trời</a:t>
            </a:r>
            <a:endPar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6EEFE-8EBF-4648-84BD-EBC7E8F09932}"/>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EB85533A-C9C0-465D-A364-22BF04913B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80824B-7145-4CA0-85A8-62D7C3CEEA2D}"/>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gặp</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những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Kết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id="{D5B6652E-C61C-42EC-9ED0-C0180FD8AD4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 kiến gõ cửa rất nhiều nhà như liếu điếu, chích chòe và nhiều nhà khác nhưng không ai đi, chỉ có gà trống sẵn sàng đi tìm mặt trời.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FD1EE-0159-4F94-92BE-7E9CF4E52469}"/>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C11F87A3-A6F1-465C-80E8-2310EB2B1F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6311F6F-3508-41FB-9681-12C9FF573AE7}"/>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3.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hành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trình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gian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nan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id="{C14CA774-86C1-4113-A964-8CD1E1F9F8F6}"/>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bay từ bụi mây lên rừng nứa. Từ rừng nứa lên rừng lim. Từ rừng lim lên rừng chò. Gà trống bay lên cây chò cao nhất, nhìn lên thấy mây bồng bềnh và sao nhấp nháy.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4F3971-BB14-4C9D-95CF-9B44E5832C05}"/>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6EE2677F-6716-41C9-A284-8E4D00D320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1F4CF66-F1F5-43FD-ADEC-2937DAF2433F}"/>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4. </a:t>
            </a:r>
            <a:r>
              <a:rPr lang="vi-VN"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Theo em, vì sao gà trống được mặt trời tặng một cụm lửa hồng?</a:t>
            </a:r>
            <a:endPar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ectangle 8">
            <a:extLst>
              <a:ext uri="{FF2B5EF4-FFF2-40B4-BE49-F238E27FC236}">
                <a16:creationId xmlns:a16="http://schemas.microsoft.com/office/drawing/2014/main" id="{4A18A3FB-2F68-48EF-BCAB-45522F6B9FE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được mặt trời tặng cho một cụm lửa hồng vì gà trống đã rất cố gắng, nỗ lực để đi tìm mặt trời xin ánh sáng về cho khu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7BB7F-65D8-4AC8-B929-C369F6ED71CC}"/>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61ABAA34-E5B9-4966-8678-9E6CFF5B1E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FE41ECF-CDE1-435B-9BA9-7899B7A3DCD9}"/>
              </a:ext>
            </a:extLst>
          </p:cNvPr>
          <p:cNvSpPr/>
          <p:nvPr/>
        </p:nvSpPr>
        <p:spPr>
          <a:xfrm>
            <a:off x="1600200" y="533399"/>
            <a:ext cx="8443118" cy="517207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5.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chuyện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muốn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lên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điều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gì</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thích</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lí</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do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đỏ</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trên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đầu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thức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dậy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sáng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tiếng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gáy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 Ca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việc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cao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đẹp</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cộng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ý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khác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em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10" name="Oval 9">
            <a:extLst>
              <a:ext uri="{FF2B5EF4-FFF2-40B4-BE49-F238E27FC236}">
                <a16:creationId xmlns:a16="http://schemas.microsoft.com/office/drawing/2014/main" id="{AF9FC15A-4E5D-493C-9643-70B24E8162DA}"/>
              </a:ext>
            </a:extLst>
          </p:cNvPr>
          <p:cNvSpPr/>
          <p:nvPr/>
        </p:nvSpPr>
        <p:spPr>
          <a:xfrm>
            <a:off x="1571625" y="4048125"/>
            <a:ext cx="4572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Rounded Corners 12">
            <a:extLst>
              <a:ext uri="{FF2B5EF4-FFF2-40B4-BE49-F238E27FC236}">
                <a16:creationId xmlns:a16="http://schemas.microsoft.com/office/drawing/2014/main" id="{6FF68EA6-232F-4282-AAD5-E8CDB27E2314}"/>
              </a:ext>
            </a:extLst>
          </p:cNvPr>
          <p:cNvSpPr/>
          <p:nvPr/>
        </p:nvSpPr>
        <p:spPr>
          <a:xfrm>
            <a:off x="2286000" y="702231"/>
            <a:ext cx="8343900" cy="4918111"/>
          </a:xfrm>
          <a:prstGeom prst="roundRect">
            <a:avLst/>
          </a:prstGeom>
          <a:noFill/>
          <a:ln w="76200">
            <a:solidFill>
              <a:schemeClr val="accent4"/>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4B5D1D2-7DB4-409D-8075-5C5C47FE1996}"/>
              </a:ext>
            </a:extLst>
          </p:cNvPr>
          <p:cNvSpPr txBox="1"/>
          <p:nvPr/>
        </p:nvSpPr>
        <p:spPr>
          <a:xfrm>
            <a:off x="3233843" y="932364"/>
            <a:ext cx="6683040" cy="1631216"/>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CHÍNH CỦA BÀI ĐỌC LÀ GÌ?</a:t>
            </a:r>
          </a:p>
        </p:txBody>
      </p:sp>
      <p:sp>
        <p:nvSpPr>
          <p:cNvPr id="15" name="TextBox 14">
            <a:extLst>
              <a:ext uri="{FF2B5EF4-FFF2-40B4-BE49-F238E27FC236}">
                <a16:creationId xmlns:a16="http://schemas.microsoft.com/office/drawing/2014/main" id="{63DF59EE-AE51-443A-925E-C916437E2456}"/>
              </a:ext>
            </a:extLst>
          </p:cNvPr>
          <p:cNvSpPr txBox="1"/>
          <p:nvPr/>
        </p:nvSpPr>
        <p:spPr>
          <a:xfrm>
            <a:off x="2485459" y="2899982"/>
            <a:ext cx="8144441" cy="2667077"/>
          </a:xfrm>
          <a:prstGeom prst="rect">
            <a:avLst/>
          </a:prstGeom>
          <a:noFill/>
        </p:spPr>
        <p:txBody>
          <a:bodyPr wrap="square">
            <a:spAutoFit/>
          </a:bodyPr>
          <a:lstStyle/>
          <a:p>
            <a:pPr algn="ctr">
              <a:lnSpc>
                <a:spcPct val="107000"/>
              </a:lnSpc>
              <a:spcAft>
                <a:spcPts val="800"/>
              </a:spcAft>
            </a:pPr>
            <a:r>
              <a:rPr lang="vi-VN"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đọc kể về hành trình đi tìm mặt trời của gà trống. Nhờ có sự dũng cảm, kiên trì của gà trống mà cả khu rừng đã có được ánh nắng mặt trời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Icon&#10;&#10;Description automatically generated">
            <a:extLst>
              <a:ext uri="{FF2B5EF4-FFF2-40B4-BE49-F238E27FC236}">
                <a16:creationId xmlns:a16="http://schemas.microsoft.com/office/drawing/2014/main" id="{955DE4D2-E677-447F-B5F1-5629DF4CE759}"/>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0421" y="0"/>
            <a:ext cx="2189252" cy="2189252"/>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6" presetClass="emph" presetSubtype="0" fill="hold" grpId="0" nodeType="with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3" name="Group 22">
            <a:extLst>
              <a:ext uri="{FF2B5EF4-FFF2-40B4-BE49-F238E27FC236}">
                <a16:creationId xmlns:a16="http://schemas.microsoft.com/office/drawing/2014/main" id="{3F2FCBBE-E9D8-4D96-9823-98FD427CC4F5}"/>
              </a:ext>
            </a:extLst>
          </p:cNvPr>
          <p:cNvGrpSpPr/>
          <p:nvPr/>
        </p:nvGrpSpPr>
        <p:grpSpPr>
          <a:xfrm>
            <a:off x="2444039" y="1058094"/>
            <a:ext cx="4712153" cy="625703"/>
            <a:chOff x="1053394" y="206467"/>
            <a:chExt cx="2880723" cy="432581"/>
          </a:xfrm>
        </p:grpSpPr>
        <p:sp>
          <p:nvSpPr>
            <p:cNvPr id="24" name="Rectangle: Rounded Corners 43">
              <a:extLst>
                <a:ext uri="{FF2B5EF4-FFF2-40B4-BE49-F238E27FC236}">
                  <a16:creationId xmlns:a16="http://schemas.microsoft.com/office/drawing/2014/main" id="{464099CF-0421-4FCE-9F9C-1B5E9A7B443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5" name="Rectangle 24">
              <a:extLst>
                <a:ext uri="{FF2B5EF4-FFF2-40B4-BE49-F238E27FC236}">
                  <a16:creationId xmlns:a16="http://schemas.microsoft.com/office/drawing/2014/main" id="{28B7808D-9B67-4F37-8359-F22A5788503C}"/>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6" name="Picture 25">
            <a:extLst>
              <a:ext uri="{FF2B5EF4-FFF2-40B4-BE49-F238E27FC236}">
                <a16:creationId xmlns:a16="http://schemas.microsoft.com/office/drawing/2014/main" id="{025EAB4F-598F-4DBF-9D88-A0C01B2C8D3C}"/>
              </a:ext>
            </a:extLst>
          </p:cNvPr>
          <p:cNvPicPr>
            <a:picLocks noChangeAspect="1"/>
          </p:cNvPicPr>
          <p:nvPr/>
        </p:nvPicPr>
        <p:blipFill>
          <a:blip r:embed="rId12">
            <a:clrChange>
              <a:clrFrom>
                <a:srgbClr val="F3FFD5"/>
              </a:clrFrom>
              <a:clrTo>
                <a:srgbClr val="F3FFD5">
                  <a:alpha val="0"/>
                </a:srgbClr>
              </a:clrTo>
            </a:clrChange>
            <a:extLst>
              <a:ext uri="{BEBA8EAE-BF5A-486C-A8C5-ECC9F3942E4B}">
                <a14:imgProps xmlns:a14="http://schemas.microsoft.com/office/drawing/2010/main">
                  <a14:imgLayer r:embed="rId13">
                    <a14:imgEffect>
                      <a14:backgroundRemoval t="9375" b="88542" l="2326" r="98837"/>
                    </a14:imgEffect>
                  </a14:imgLayer>
                </a14:imgProps>
              </a:ext>
            </a:extLst>
          </a:blip>
          <a:stretch>
            <a:fillRect/>
          </a:stretch>
        </p:blipFill>
        <p:spPr>
          <a:xfrm>
            <a:off x="1887152" y="1005458"/>
            <a:ext cx="667016" cy="744576"/>
          </a:xfrm>
          <a:prstGeom prst="rect">
            <a:avLst/>
          </a:prstGeom>
        </p:spPr>
      </p:pic>
      <p:pic>
        <p:nvPicPr>
          <p:cNvPr id="27" name="Picture 26">
            <a:extLst>
              <a:ext uri="{FF2B5EF4-FFF2-40B4-BE49-F238E27FC236}">
                <a16:creationId xmlns:a16="http://schemas.microsoft.com/office/drawing/2014/main" id="{AC7FF2D7-A925-44AE-B779-68DA1EBE39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V="1">
            <a:off x="2672234" y="4560234"/>
            <a:ext cx="918316" cy="710199"/>
          </a:xfrm>
          <a:prstGeom prst="rect">
            <a:avLst/>
          </a:prstGeom>
        </p:spPr>
      </p:pic>
      <p:pic>
        <p:nvPicPr>
          <p:cNvPr id="28" name="Picture 27">
            <a:extLst>
              <a:ext uri="{FF2B5EF4-FFF2-40B4-BE49-F238E27FC236}">
                <a16:creationId xmlns:a16="http://schemas.microsoft.com/office/drawing/2014/main" id="{83EE7BE0-0B33-4626-9CCD-180DB204AD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flipV="1">
            <a:off x="9409812" y="4635684"/>
            <a:ext cx="820756" cy="634749"/>
          </a:xfrm>
          <a:prstGeom prst="rect">
            <a:avLst/>
          </a:prstGeom>
        </p:spPr>
      </p:pic>
      <p:sp>
        <p:nvSpPr>
          <p:cNvPr id="29" name="Rounded Rectangle 31">
            <a:extLst>
              <a:ext uri="{FF2B5EF4-FFF2-40B4-BE49-F238E27FC236}">
                <a16:creationId xmlns:a16="http://schemas.microsoft.com/office/drawing/2014/main" id="{757AED38-23BD-4797-81CA-B65C363643FA}"/>
              </a:ext>
            </a:extLst>
          </p:cNvPr>
          <p:cNvSpPr/>
          <p:nvPr/>
        </p:nvSpPr>
        <p:spPr>
          <a:xfrm>
            <a:off x="1577046" y="2975121"/>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0" name="Rectangle 29">
            <a:extLst>
              <a:ext uri="{FF2B5EF4-FFF2-40B4-BE49-F238E27FC236}">
                <a16:creationId xmlns:a16="http://schemas.microsoft.com/office/drawing/2014/main" id="{51CB6845-1262-4A1D-A3BB-B2036E3E9F20}"/>
              </a:ext>
            </a:extLst>
          </p:cNvPr>
          <p:cNvSpPr/>
          <p:nvPr/>
        </p:nvSpPr>
        <p:spPr>
          <a:xfrm>
            <a:off x="2784889" y="1906166"/>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1" name="Rectangle 30">
            <a:extLst>
              <a:ext uri="{FF2B5EF4-FFF2-40B4-BE49-F238E27FC236}">
                <a16:creationId xmlns:a16="http://schemas.microsoft.com/office/drawing/2014/main" id="{85CBEDAF-9693-48C5-9A3A-734BE481605A}"/>
              </a:ext>
            </a:extLst>
          </p:cNvPr>
          <p:cNvSpPr/>
          <p:nvPr/>
        </p:nvSpPr>
        <p:spPr>
          <a:xfrm>
            <a:off x="2311112" y="2906729"/>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2" name="Oval 31">
            <a:extLst>
              <a:ext uri="{FF2B5EF4-FFF2-40B4-BE49-F238E27FC236}">
                <a16:creationId xmlns:a16="http://schemas.microsoft.com/office/drawing/2014/main" id="{4BAAE609-EE9A-4062-A09C-75726DBBCFE8}"/>
              </a:ext>
            </a:extLst>
          </p:cNvPr>
          <p:cNvSpPr/>
          <p:nvPr/>
        </p:nvSpPr>
        <p:spPr>
          <a:xfrm>
            <a:off x="1669359" y="3020913"/>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3" name="Group 32">
            <a:extLst>
              <a:ext uri="{FF2B5EF4-FFF2-40B4-BE49-F238E27FC236}">
                <a16:creationId xmlns:a16="http://schemas.microsoft.com/office/drawing/2014/main" id="{48C8282D-D851-4BB8-B980-BC8CCF383FB3}"/>
              </a:ext>
            </a:extLst>
          </p:cNvPr>
          <p:cNvGrpSpPr/>
          <p:nvPr/>
        </p:nvGrpSpPr>
        <p:grpSpPr>
          <a:xfrm>
            <a:off x="1577046" y="3595913"/>
            <a:ext cx="3645680" cy="643894"/>
            <a:chOff x="1717199" y="4363552"/>
            <a:chExt cx="3645680" cy="643894"/>
          </a:xfrm>
        </p:grpSpPr>
        <p:sp>
          <p:nvSpPr>
            <p:cNvPr id="34" name="Rounded Rectangle 36">
              <a:extLst>
                <a:ext uri="{FF2B5EF4-FFF2-40B4-BE49-F238E27FC236}">
                  <a16:creationId xmlns:a16="http://schemas.microsoft.com/office/drawing/2014/main" id="{BE3C30AF-56EA-4FBF-8DA7-4B3B5677ADD1}"/>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5" name="Rectangle 34">
              <a:extLst>
                <a:ext uri="{FF2B5EF4-FFF2-40B4-BE49-F238E27FC236}">
                  <a16:creationId xmlns:a16="http://schemas.microsoft.com/office/drawing/2014/main" id="{98EBE568-8D2C-466A-9776-1DBE5B854CDE}"/>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6" name="Oval 35">
              <a:extLst>
                <a:ext uri="{FF2B5EF4-FFF2-40B4-BE49-F238E27FC236}">
                  <a16:creationId xmlns:a16="http://schemas.microsoft.com/office/drawing/2014/main" id="{7B10AD9E-20FF-4564-B29E-5A32439888B7}"/>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7" name="Group 36">
            <a:extLst>
              <a:ext uri="{FF2B5EF4-FFF2-40B4-BE49-F238E27FC236}">
                <a16:creationId xmlns:a16="http://schemas.microsoft.com/office/drawing/2014/main" id="{3DD447AB-CDD3-49B4-914E-ADF350E76162}"/>
              </a:ext>
            </a:extLst>
          </p:cNvPr>
          <p:cNvGrpSpPr/>
          <p:nvPr/>
        </p:nvGrpSpPr>
        <p:grpSpPr>
          <a:xfrm>
            <a:off x="1577046" y="4334381"/>
            <a:ext cx="5119273" cy="643894"/>
            <a:chOff x="1717199" y="5199333"/>
            <a:chExt cx="5119273" cy="643894"/>
          </a:xfrm>
        </p:grpSpPr>
        <p:sp>
          <p:nvSpPr>
            <p:cNvPr id="38" name="Rounded Rectangle 40">
              <a:extLst>
                <a:ext uri="{FF2B5EF4-FFF2-40B4-BE49-F238E27FC236}">
                  <a16:creationId xmlns:a16="http://schemas.microsoft.com/office/drawing/2014/main" id="{29B65898-6744-4246-B556-2AC4A371CD0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9" name="Rectangle 38">
              <a:extLst>
                <a:ext uri="{FF2B5EF4-FFF2-40B4-BE49-F238E27FC236}">
                  <a16:creationId xmlns:a16="http://schemas.microsoft.com/office/drawing/2014/main" id="{96CDDB1C-6E55-4031-A70F-8A6B0D28C8A8}"/>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0" name="Oval 39">
              <a:extLst>
                <a:ext uri="{FF2B5EF4-FFF2-40B4-BE49-F238E27FC236}">
                  <a16:creationId xmlns:a16="http://schemas.microsoft.com/office/drawing/2014/main" id="{21A0F776-8E0C-4D8E-A0FC-11A17D787A0F}"/>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2" descr="Star Cartoon Images, Stock Photos &amp;amp; Vectors | Shutterstock">
            <a:extLst>
              <a:ext uri="{FF2B5EF4-FFF2-40B4-BE49-F238E27FC236}">
                <a16:creationId xmlns:a16="http://schemas.microsoft.com/office/drawing/2014/main" id="{40E09BF2-4130-459B-A259-3BF6CDF82393}"/>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15039" y="297512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ar Cartoon Images, Stock Photos &amp;amp; Vectors | Shutterstock">
            <a:extLst>
              <a:ext uri="{FF2B5EF4-FFF2-40B4-BE49-F238E27FC236}">
                <a16:creationId xmlns:a16="http://schemas.microsoft.com/office/drawing/2014/main" id="{EF72285B-D14F-4D4F-9E0B-29C5D974A8DC}"/>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68300" y="362400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ar Cartoon Images, Stock Photos &amp;amp; Vectors | Shutterstock">
            <a:extLst>
              <a:ext uri="{FF2B5EF4-FFF2-40B4-BE49-F238E27FC236}">
                <a16:creationId xmlns:a16="http://schemas.microsoft.com/office/drawing/2014/main" id="{AC3B2C29-1CC1-459E-89A1-BA94A0F5279D}"/>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96319" y="4371373"/>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A556E8F-E2BC-494D-A057-BE0F9B5E1C22}"/>
              </a:ext>
            </a:extLst>
          </p:cNvPr>
          <p:cNvGrpSpPr/>
          <p:nvPr/>
        </p:nvGrpSpPr>
        <p:grpSpPr>
          <a:xfrm>
            <a:off x="1577046" y="5022153"/>
            <a:ext cx="8097635" cy="643894"/>
            <a:chOff x="1717199" y="5199333"/>
            <a:chExt cx="8097635" cy="643894"/>
          </a:xfrm>
        </p:grpSpPr>
        <p:sp>
          <p:nvSpPr>
            <p:cNvPr id="45" name="Rounded Rectangle 47">
              <a:extLst>
                <a:ext uri="{FF2B5EF4-FFF2-40B4-BE49-F238E27FC236}">
                  <a16:creationId xmlns:a16="http://schemas.microsoft.com/office/drawing/2014/main" id="{3B88BE92-E8E2-441F-B861-D0F16679BB7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54E5AE4F-60CA-4476-90B6-7C92894E877C}"/>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Oval 46">
              <a:extLst>
                <a:ext uri="{FF2B5EF4-FFF2-40B4-BE49-F238E27FC236}">
                  <a16:creationId xmlns:a16="http://schemas.microsoft.com/office/drawing/2014/main" id="{3E972F33-DD3C-4A45-AFFB-26CB46E83C4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2" descr="Star Cartoon Images, Stock Photos &amp;amp; Vectors | Shutterstock">
            <a:extLst>
              <a:ext uri="{FF2B5EF4-FFF2-40B4-BE49-F238E27FC236}">
                <a16:creationId xmlns:a16="http://schemas.microsoft.com/office/drawing/2014/main" id="{54C5A2F4-22C5-4728-9F32-FF8AFD37D177}"/>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817446" y="5059145"/>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9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128022" y="5519222"/>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8366799" y="967085"/>
            <a:ext cx="4368327" cy="5616420"/>
          </a:xfrm>
          <a:prstGeom prst="rect">
            <a:avLst/>
          </a:prstGeom>
          <a:effectLst>
            <a:outerShdw blurRad="25400" dist="25400" dir="18900000" algn="bl" rotWithShape="0">
              <a:prstClr val="black">
                <a:alpha val="40000"/>
              </a:prstClr>
            </a:outerShdw>
          </a:effectLst>
        </p:spPr>
      </p:pic>
      <p:pic>
        <p:nvPicPr>
          <p:cNvPr id="9" name="Picture 8" descr="Icon&#10;&#10;Description automatically generated">
            <a:extLst>
              <a:ext uri="{FF2B5EF4-FFF2-40B4-BE49-F238E27FC236}">
                <a16:creationId xmlns:a16="http://schemas.microsoft.com/office/drawing/2014/main" id="{A5CACE5C-D684-48AE-BFB9-0541DD02C068}"/>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956246" y="-104882"/>
            <a:ext cx="2189252" cy="2189252"/>
          </a:xfrm>
          <a:prstGeom prst="rect">
            <a:avLst/>
          </a:prstGeom>
        </p:spPr>
      </p:pic>
      <p:pic>
        <p:nvPicPr>
          <p:cNvPr id="20" name="Picture 19">
            <a:extLst>
              <a:ext uri="{FF2B5EF4-FFF2-40B4-BE49-F238E27FC236}">
                <a16:creationId xmlns:a16="http://schemas.microsoft.com/office/drawing/2014/main" id="{11C23403-CCA0-4140-8EC4-FB578868AE3E}"/>
              </a:ext>
            </a:extLst>
          </p:cNvPr>
          <p:cNvPicPr>
            <a:picLocks noChangeAspect="1"/>
          </p:cNvPicPr>
          <p:nvPr/>
        </p:nvPicPr>
        <p:blipFill>
          <a:blip r:embed="rId21"/>
          <a:stretch>
            <a:fillRect/>
          </a:stretch>
        </p:blipFill>
        <p:spPr>
          <a:xfrm>
            <a:off x="4177951" y="862258"/>
            <a:ext cx="3158002" cy="1493649"/>
          </a:xfrm>
          <a:prstGeom prst="rect">
            <a:avLst/>
          </a:prstGeom>
        </p:spPr>
      </p:pic>
      <p:pic>
        <p:nvPicPr>
          <p:cNvPr id="21" name="Picture 20">
            <a:extLst>
              <a:ext uri="{FF2B5EF4-FFF2-40B4-BE49-F238E27FC236}">
                <a16:creationId xmlns:a16="http://schemas.microsoft.com/office/drawing/2014/main" id="{081B6E8D-29ED-458B-9E97-483DBF53A407}"/>
              </a:ext>
            </a:extLst>
          </p:cNvPr>
          <p:cNvPicPr>
            <a:picLocks noChangeAspect="1"/>
          </p:cNvPicPr>
          <p:nvPr/>
        </p:nvPicPr>
        <p:blipFill>
          <a:blip r:embed="rId22"/>
          <a:stretch>
            <a:fillRect/>
          </a:stretch>
        </p:blipFill>
        <p:spPr>
          <a:xfrm>
            <a:off x="5119637" y="2238255"/>
            <a:ext cx="1579001" cy="676715"/>
          </a:xfrm>
          <a:prstGeom prst="rect">
            <a:avLst/>
          </a:prstGeom>
        </p:spPr>
      </p:pic>
      <p:pic>
        <p:nvPicPr>
          <p:cNvPr id="22" name="Picture 21">
            <a:extLst>
              <a:ext uri="{FF2B5EF4-FFF2-40B4-BE49-F238E27FC236}">
                <a16:creationId xmlns:a16="http://schemas.microsoft.com/office/drawing/2014/main" id="{D4D8BE33-96B8-486A-A29D-5039D72961FD}"/>
              </a:ext>
            </a:extLst>
          </p:cNvPr>
          <p:cNvPicPr>
            <a:picLocks noChangeAspect="1"/>
          </p:cNvPicPr>
          <p:nvPr/>
        </p:nvPicPr>
        <p:blipFill>
          <a:blip r:embed="rId23"/>
          <a:stretch>
            <a:fillRect/>
          </a:stretch>
        </p:blipFill>
        <p:spPr>
          <a:xfrm>
            <a:off x="359596" y="3461890"/>
            <a:ext cx="9918503" cy="2300043"/>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755019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34405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3" name="Picture 12" descr="Text&#10;&#10;Description automatically generated">
            <a:extLst>
              <a:ext uri="{FF2B5EF4-FFF2-40B4-BE49-F238E27FC236}">
                <a16:creationId xmlns:a16="http://schemas.microsoft.com/office/drawing/2014/main" id="{71CD221C-CC3E-485A-9564-4D48A14260A6}"/>
              </a:ext>
            </a:extLst>
          </p:cNvPr>
          <p:cNvPicPr>
            <a:picLocks noChangeAspect="1"/>
          </p:cNvPicPr>
          <p:nvPr/>
        </p:nvPicPr>
        <p:blipFill>
          <a:blip r:embed="rId21"/>
          <a:stretch>
            <a:fillRect/>
          </a:stretch>
        </p:blipFill>
        <p:spPr>
          <a:xfrm>
            <a:off x="1353347" y="1008994"/>
            <a:ext cx="7003887" cy="3419087"/>
          </a:xfrm>
          <a:prstGeom prst="rect">
            <a:avLst/>
          </a:prstGeom>
        </p:spPr>
      </p:pic>
    </p:spTree>
    <p:extLst>
      <p:ext uri="{BB962C8B-B14F-4D97-AF65-F5344CB8AC3E}">
        <p14:creationId xmlns:p14="http://schemas.microsoft.com/office/powerpoint/2010/main" val="4146114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3BD66327-DE61-4465-82DB-13D2BBB2A073}"/>
              </a:ext>
            </a:extLst>
          </p:cNvPr>
          <p:cNvGrpSpPr/>
          <p:nvPr/>
        </p:nvGrpSpPr>
        <p:grpSpPr>
          <a:xfrm>
            <a:off x="2749707" y="888505"/>
            <a:ext cx="6504535" cy="4355855"/>
            <a:chOff x="2696657" y="669430"/>
            <a:chExt cx="6504535" cy="4355855"/>
          </a:xfrm>
        </p:grpSpPr>
        <p:pic>
          <p:nvPicPr>
            <p:cNvPr id="14" name="图片 78">
              <a:extLst>
                <a:ext uri="{FF2B5EF4-FFF2-40B4-BE49-F238E27FC236}">
                  <a16:creationId xmlns:a16="http://schemas.microsoft.com/office/drawing/2014/main" id="{9D123C90-3B44-4EE7-A5D9-2933D25B8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5" name="Rounded Rectangle 27">
              <a:extLst>
                <a:ext uri="{FF2B5EF4-FFF2-40B4-BE49-F238E27FC236}">
                  <a16:creationId xmlns:a16="http://schemas.microsoft.com/office/drawing/2014/main" id="{4D96BEAE-0EF3-4670-B358-E64DEDB84AB1}"/>
                </a:ext>
              </a:extLst>
            </p:cNvPr>
            <p:cNvSpPr/>
            <p:nvPr/>
          </p:nvSpPr>
          <p:spPr>
            <a:xfrm>
              <a:off x="2696657" y="1785307"/>
              <a:ext cx="6504535" cy="32399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252F502-6B7A-42E6-8E05-F4048AAD7531}"/>
                </a:ext>
              </a:extLst>
            </p:cNvPr>
            <p:cNvPicPr>
              <a:picLocks noChangeAspect="1"/>
            </p:cNvPicPr>
            <p:nvPr/>
          </p:nvPicPr>
          <p:blipFill>
            <a:blip r:embed="rId13"/>
            <a:stretch>
              <a:fillRect/>
            </a:stretch>
          </p:blipFill>
          <p:spPr>
            <a:xfrm>
              <a:off x="2964673" y="2115274"/>
              <a:ext cx="5968501" cy="2780017"/>
            </a:xfrm>
            <a:prstGeom prst="rect">
              <a:avLst/>
            </a:prstGeom>
          </p:spPr>
        </p:pic>
      </p:grpSp>
      <p:pic>
        <p:nvPicPr>
          <p:cNvPr id="17" name="Picture 6" descr="å¯ç±çå°èèï¼ cute little bee. | Caras graciosas, Imagenes gif, Emoticonos">
            <a:extLst>
              <a:ext uri="{FF2B5EF4-FFF2-40B4-BE49-F238E27FC236}">
                <a16:creationId xmlns:a16="http://schemas.microsoft.com/office/drawing/2014/main" id="{DFB19830-AC7F-4EEC-BF0E-F2C7057E8433}"/>
              </a:ext>
            </a:extLst>
          </p:cNvPr>
          <p:cNvPicPr>
            <a:picLocks noChangeAspect="1" noChangeArrowheads="1" noCrop="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id="{9409C3BE-8BE7-49BC-8B87-0CE1238566D0}"/>
              </a:ext>
            </a:extLst>
          </p:cNvPr>
          <p:cNvPicPr>
            <a:picLocks noChangeAspect="1" noChangeArrowheads="1" noCrop="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5095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390525"/>
            <a:ext cx="10877550" cy="586104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TextBox 41">
            <a:extLst>
              <a:ext uri="{FF2B5EF4-FFF2-40B4-BE49-F238E27FC236}">
                <a16:creationId xmlns:a16="http://schemas.microsoft.com/office/drawing/2014/main" id="{26744F5E-017A-4266-8100-2BEE33608600}"/>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图片 14">
            <a:extLst>
              <a:ext uri="{FF2B5EF4-FFF2-40B4-BE49-F238E27FC236}">
                <a16:creationId xmlns:a16="http://schemas.microsoft.com/office/drawing/2014/main" id="{337CC83F-F394-4E10-BC3B-22CED97C8C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45" name="Rectangle 44">
            <a:extLst>
              <a:ext uri="{FF2B5EF4-FFF2-40B4-BE49-F238E27FC236}">
                <a16:creationId xmlns:a16="http://schemas.microsoft.com/office/drawing/2014/main" id="{33A6E342-3898-4CE0-997B-B154BA32D4F4}"/>
              </a:ext>
            </a:extLst>
          </p:cNvPr>
          <p:cNvSpPr/>
          <p:nvPr/>
        </p:nvSpPr>
        <p:spPr>
          <a:xfrm>
            <a:off x="2867046" y="348547"/>
            <a:ext cx="7304054" cy="707886"/>
          </a:xfrm>
          <a:prstGeom prst="rect">
            <a:avLst/>
          </a:prstGeom>
          <a:noFill/>
        </p:spPr>
        <p:txBody>
          <a:bodyPr wrap="squar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28">
            <a:extLst>
              <a:ext uri="{FF2B5EF4-FFF2-40B4-BE49-F238E27FC236}">
                <a16:creationId xmlns:a16="http://schemas.microsoft.com/office/drawing/2014/main" id="{A09DDC5C-A220-4894-9FAE-F57E689E04F6}"/>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7" name="TextBox 28">
            <a:extLst>
              <a:ext uri="{FF2B5EF4-FFF2-40B4-BE49-F238E27FC236}">
                <a16:creationId xmlns:a16="http://schemas.microsoft.com/office/drawing/2014/main" id="{3307D1AC-F836-49AC-B5F6-971129FB24E7}"/>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8" name="TextBox 28">
            <a:extLst>
              <a:ext uri="{FF2B5EF4-FFF2-40B4-BE49-F238E27FC236}">
                <a16:creationId xmlns:a16="http://schemas.microsoft.com/office/drawing/2014/main" id="{8F8D0649-3B23-4DA5-9292-7A64A5A6C85E}"/>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9" name="Picture 48">
            <a:extLst>
              <a:ext uri="{FF2B5EF4-FFF2-40B4-BE49-F238E27FC236}">
                <a16:creationId xmlns:a16="http://schemas.microsoft.com/office/drawing/2014/main" id="{006631BC-F5F2-4F12-80FA-090C63E4521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734133"/>
            <a:ext cx="3197829" cy="3918261"/>
          </a:xfrm>
          <a:prstGeom prst="rect">
            <a:avLst/>
          </a:prstGeom>
        </p:spPr>
      </p:pic>
      <p:pic>
        <p:nvPicPr>
          <p:cNvPr id="50" name="Picture 4" descr="Check out Arrow icon created by 4B Icons | Graphic design posters, Mini  drawings, Desktop wallpaper art">
            <a:extLst>
              <a:ext uri="{FF2B5EF4-FFF2-40B4-BE49-F238E27FC236}">
                <a16:creationId xmlns:a16="http://schemas.microsoft.com/office/drawing/2014/main" id="{3BA27DDF-ED16-432B-B853-2032CD4AA6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heck out Arrow icon created by 4B Icons | Graphic design posters, Mini  drawings, Desktop wallpaper art">
            <a:extLst>
              <a:ext uri="{FF2B5EF4-FFF2-40B4-BE49-F238E27FC236}">
                <a16:creationId xmlns:a16="http://schemas.microsoft.com/office/drawing/2014/main" id="{0DF61143-2A07-4AE2-AEAF-3620345F76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heck out Arrow icon created by 4B Icons | Graphic design posters, Mini  drawings, Desktop wallpaper art">
            <a:extLst>
              <a:ext uri="{FF2B5EF4-FFF2-40B4-BE49-F238E27FC236}">
                <a16:creationId xmlns:a16="http://schemas.microsoft.com/office/drawing/2014/main" id="{B512B562-B56B-4E74-A924-8A8BCB2FD0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4473796B-5B51-451B-A3E2-255FF99D7ACE}"/>
              </a:ext>
            </a:extLst>
          </p:cNvPr>
          <p:cNvPicPr>
            <a:picLocks noChangeAspect="1"/>
          </p:cNvPicPr>
          <p:nvPr/>
        </p:nvPicPr>
        <p:blipFill>
          <a:blip r:embed="rId16"/>
          <a:stretch>
            <a:fillRect/>
          </a:stretch>
        </p:blipFill>
        <p:spPr>
          <a:xfrm rot="16200000">
            <a:off x="3668229" y="411180"/>
            <a:ext cx="513232" cy="513232"/>
          </a:xfrm>
          <a:prstGeom prst="rect">
            <a:avLst/>
          </a:prstGeom>
        </p:spPr>
      </p:pic>
    </p:spTree>
    <p:extLst>
      <p:ext uri="{BB962C8B-B14F-4D97-AF65-F5344CB8AC3E}">
        <p14:creationId xmlns:p14="http://schemas.microsoft.com/office/powerpoint/2010/main" val="40331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250"/>
                                        <p:tgtEl>
                                          <p:spTgt spid="44"/>
                                        </p:tgtEl>
                                      </p:cBhvr>
                                    </p:animEffect>
                                    <p:anim calcmode="lin" valueType="num">
                                      <p:cBhvr>
                                        <p:cTn id="8" dur="1250" fill="hold"/>
                                        <p:tgtEl>
                                          <p:spTgt spid="44"/>
                                        </p:tgtEl>
                                        <p:attrNameLst>
                                          <p:attrName>ppt_x</p:attrName>
                                        </p:attrNameLst>
                                      </p:cBhvr>
                                      <p:tavLst>
                                        <p:tav tm="0">
                                          <p:val>
                                            <p:strVal val="#ppt_x"/>
                                          </p:val>
                                        </p:tav>
                                        <p:tav tm="100000">
                                          <p:val>
                                            <p:strVal val="#ppt_x"/>
                                          </p:val>
                                        </p:tav>
                                      </p:tavLst>
                                    </p:anim>
                                    <p:anim calcmode="lin" valueType="num">
                                      <p:cBhvr>
                                        <p:cTn id="9" dur="125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par>
                                <p:cTn id="21" presetID="2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strVal val="#ppt_w*0.70"/>
                                          </p:val>
                                        </p:tav>
                                        <p:tav tm="100000">
                                          <p:val>
                                            <p:strVal val="#ppt_w"/>
                                          </p:val>
                                        </p:tav>
                                      </p:tavLst>
                                    </p:anim>
                                    <p:anim calcmode="lin" valueType="num">
                                      <p:cBhvr>
                                        <p:cTn id="28" dur="500" fill="hold"/>
                                        <p:tgtEl>
                                          <p:spTgt spid="47"/>
                                        </p:tgtEl>
                                        <p:attrNameLst>
                                          <p:attrName>ppt_h</p:attrName>
                                        </p:attrNameLst>
                                      </p:cBhvr>
                                      <p:tavLst>
                                        <p:tav tm="0">
                                          <p:val>
                                            <p:strVal val="#ppt_h"/>
                                          </p:val>
                                        </p:tav>
                                        <p:tav tm="100000">
                                          <p:val>
                                            <p:strVal val="#ppt_h"/>
                                          </p:val>
                                        </p:tav>
                                      </p:tavLst>
                                    </p:anim>
                                    <p:animEffect transition="in" filter="fade">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strVal val="#ppt_w*0.70"/>
                                          </p:val>
                                        </p:tav>
                                        <p:tav tm="100000">
                                          <p:val>
                                            <p:strVal val="#ppt_w"/>
                                          </p:val>
                                        </p:tav>
                                      </p:tavLst>
                                    </p:anim>
                                    <p:anim calcmode="lin" valueType="num">
                                      <p:cBhvr>
                                        <p:cTn id="37" dur="500" fill="hold"/>
                                        <p:tgtEl>
                                          <p:spTgt spid="48"/>
                                        </p:tgtEl>
                                        <p:attrNameLst>
                                          <p:attrName>ppt_h</p:attrName>
                                        </p:attrNameLst>
                                      </p:cBhvr>
                                      <p:tavLst>
                                        <p:tav tm="0">
                                          <p:val>
                                            <p:strVal val="#ppt_h"/>
                                          </p:val>
                                        </p:tav>
                                        <p:tav tm="100000">
                                          <p:val>
                                            <p:strVal val="#ppt_h"/>
                                          </p:val>
                                        </p:tav>
                                      </p:tavLst>
                                    </p:anim>
                                    <p:animEffect transition="in" filter="fade">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58817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algn="r">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2" descr="cute bird PNG image with transparent background | TOPpng">
            <a:extLst>
              <a:ext uri="{FF2B5EF4-FFF2-40B4-BE49-F238E27FC236}">
                <a16:creationId xmlns:a16="http://schemas.microsoft.com/office/drawing/2014/main" id="{795C2590-5E3A-4BA4-B6CD-F57C51E3BCC5}"/>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6636" b="92782" l="3214" r="99524">
                        <a14:foregroundMark x1="12976" y1="41560" x2="8452" y2="52736"/>
                        <a14:foregroundMark x1="8452" y1="52736" x2="4643" y2="52969"/>
                        <a14:foregroundMark x1="7857" y1="43306" x2="6429" y2="38184"/>
                        <a14:foregroundMark x1="87381" y1="68219" x2="93452" y2="63912"/>
                        <a14:foregroundMark x1="90000" y1="73690" x2="99167" y2="72759"/>
                        <a14:foregroundMark x1="99167" y1="72759" x2="99524" y2="72759"/>
                        <a14:foregroundMark x1="3571" y1="21769" x2="4762" y2="19558"/>
                        <a14:foregroundMark x1="19048" y1="6868" x2="22024" y2="6868"/>
                        <a14:foregroundMark x1="23214" y1="16647" x2="24524" y2="16065"/>
                        <a14:foregroundMark x1="14405" y1="18859" x2="15833" y2="17462"/>
                        <a14:foregroundMark x1="15833" y1="17462" x2="16190" y2="14901"/>
                        <a14:foregroundMark x1="16786" y1="14086" x2="16429" y2="7218"/>
                        <a14:foregroundMark x1="34524" y1="6636" x2="35714" y2="7218"/>
                        <a14:foregroundMark x1="9048" y1="37485" x2="3214" y2="36321"/>
                        <a14:foregroundMark x1="41905" y1="87893" x2="43095" y2="92782"/>
                        <a14:foregroundMark x1="21905" y1="49243" x2="30119" y2="362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78282" y="1636223"/>
            <a:ext cx="1243390" cy="127164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48881AE5-78C4-40B4-9323-E34217B16513}"/>
              </a:ext>
            </a:extLst>
          </p:cNvPr>
          <p:cNvGrpSpPr/>
          <p:nvPr/>
        </p:nvGrpSpPr>
        <p:grpSpPr>
          <a:xfrm>
            <a:off x="1791981" y="1925317"/>
            <a:ext cx="3696358" cy="1706531"/>
            <a:chOff x="456545" y="1944464"/>
            <a:chExt cx="5769876" cy="2663831"/>
          </a:xfrm>
        </p:grpSpPr>
        <p:grpSp>
          <p:nvGrpSpPr>
            <p:cNvPr id="24" name="Group 23">
              <a:extLst>
                <a:ext uri="{FF2B5EF4-FFF2-40B4-BE49-F238E27FC236}">
                  <a16:creationId xmlns:a16="http://schemas.microsoft.com/office/drawing/2014/main" id="{896517ED-1F3C-4B77-89E6-1E727397669D}"/>
                </a:ext>
              </a:extLst>
            </p:cNvPr>
            <p:cNvGrpSpPr/>
            <p:nvPr/>
          </p:nvGrpSpPr>
          <p:grpSpPr>
            <a:xfrm>
              <a:off x="1262322" y="2677464"/>
              <a:ext cx="4964099" cy="1930831"/>
              <a:chOff x="2692128" y="2809461"/>
              <a:chExt cx="4964099" cy="1930831"/>
            </a:xfrm>
          </p:grpSpPr>
          <p:sp>
            <p:nvSpPr>
              <p:cNvPr id="26" name="Rectangle: Rounded Corners 49">
                <a:extLst>
                  <a:ext uri="{FF2B5EF4-FFF2-40B4-BE49-F238E27FC236}">
                    <a16:creationId xmlns:a16="http://schemas.microsoft.com/office/drawing/2014/main" id="{E72F653C-22B3-47A6-AE6E-94B27C036859}"/>
                  </a:ext>
                </a:extLst>
              </p:cNvPr>
              <p:cNvSpPr/>
              <p:nvPr/>
            </p:nvSpPr>
            <p:spPr>
              <a:xfrm>
                <a:off x="2692128" y="2809461"/>
                <a:ext cx="4964099" cy="1930831"/>
              </a:xfrm>
              <a:prstGeom prst="roundRect">
                <a:avLst/>
              </a:prstGeom>
              <a:noFill/>
              <a:ln w="12700">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F28A900-2380-45DA-BE9A-4450266F84A0}"/>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gõ</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88A6367-6849-450E-9EEB-343F1DA3A44D}"/>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37" name="Group 36">
            <a:extLst>
              <a:ext uri="{FF2B5EF4-FFF2-40B4-BE49-F238E27FC236}">
                <a16:creationId xmlns:a16="http://schemas.microsoft.com/office/drawing/2014/main" id="{5F63979B-AD20-4472-8DCC-9B8EAA6D7B72}"/>
              </a:ext>
            </a:extLst>
          </p:cNvPr>
          <p:cNvGrpSpPr/>
          <p:nvPr/>
        </p:nvGrpSpPr>
        <p:grpSpPr>
          <a:xfrm>
            <a:off x="5564925" y="1941199"/>
            <a:ext cx="3696358" cy="1706531"/>
            <a:chOff x="456545" y="1944464"/>
            <a:chExt cx="5769876" cy="2663831"/>
          </a:xfrm>
        </p:grpSpPr>
        <p:grpSp>
          <p:nvGrpSpPr>
            <p:cNvPr id="38" name="Group 37">
              <a:extLst>
                <a:ext uri="{FF2B5EF4-FFF2-40B4-BE49-F238E27FC236}">
                  <a16:creationId xmlns:a16="http://schemas.microsoft.com/office/drawing/2014/main" id="{B3BF31F5-E871-416B-843D-4998811F230B}"/>
                </a:ext>
              </a:extLst>
            </p:cNvPr>
            <p:cNvGrpSpPr/>
            <p:nvPr/>
          </p:nvGrpSpPr>
          <p:grpSpPr>
            <a:xfrm>
              <a:off x="1262322" y="2677464"/>
              <a:ext cx="4964099" cy="1930831"/>
              <a:chOff x="2692128" y="2809461"/>
              <a:chExt cx="4964099" cy="1930831"/>
            </a:xfrm>
          </p:grpSpPr>
          <p:sp>
            <p:nvSpPr>
              <p:cNvPr id="40" name="Rectangle: Rounded Corners 49">
                <a:extLst>
                  <a:ext uri="{FF2B5EF4-FFF2-40B4-BE49-F238E27FC236}">
                    <a16:creationId xmlns:a16="http://schemas.microsoft.com/office/drawing/2014/main" id="{75F73C32-E6CE-496D-8FD5-80B81651A6E8}"/>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1DECCA94-0553-431D-8BD9-F57D96F5897C}"/>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nứa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9" name="Picture 38">
              <a:extLst>
                <a:ext uri="{FF2B5EF4-FFF2-40B4-BE49-F238E27FC236}">
                  <a16:creationId xmlns:a16="http://schemas.microsoft.com/office/drawing/2014/main" id="{A8E3E176-FA0A-4E50-BBA0-F87E33662E8E}"/>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2" name="Group 41">
            <a:extLst>
              <a:ext uri="{FF2B5EF4-FFF2-40B4-BE49-F238E27FC236}">
                <a16:creationId xmlns:a16="http://schemas.microsoft.com/office/drawing/2014/main" id="{2CBCF547-A3D9-457A-BADF-2D52156333AF}"/>
              </a:ext>
            </a:extLst>
          </p:cNvPr>
          <p:cNvGrpSpPr/>
          <p:nvPr/>
        </p:nvGrpSpPr>
        <p:grpSpPr>
          <a:xfrm>
            <a:off x="1910056" y="3702626"/>
            <a:ext cx="3696358" cy="1706531"/>
            <a:chOff x="456545" y="1944464"/>
            <a:chExt cx="5769876" cy="2663831"/>
          </a:xfrm>
        </p:grpSpPr>
        <p:grpSp>
          <p:nvGrpSpPr>
            <p:cNvPr id="43" name="Group 42">
              <a:extLst>
                <a:ext uri="{FF2B5EF4-FFF2-40B4-BE49-F238E27FC236}">
                  <a16:creationId xmlns:a16="http://schemas.microsoft.com/office/drawing/2014/main" id="{77FA55E4-B182-4A15-AEC2-DBA2155C2578}"/>
                </a:ext>
              </a:extLst>
            </p:cNvPr>
            <p:cNvGrpSpPr/>
            <p:nvPr/>
          </p:nvGrpSpPr>
          <p:grpSpPr>
            <a:xfrm>
              <a:off x="1262322" y="2677464"/>
              <a:ext cx="4964099" cy="1930831"/>
              <a:chOff x="2692128" y="2809461"/>
              <a:chExt cx="4964099" cy="1930831"/>
            </a:xfrm>
          </p:grpSpPr>
          <p:sp>
            <p:nvSpPr>
              <p:cNvPr id="45" name="Rectangle: Rounded Corners 49">
                <a:extLst>
                  <a:ext uri="{FF2B5EF4-FFF2-40B4-BE49-F238E27FC236}">
                    <a16:creationId xmlns:a16="http://schemas.microsoft.com/office/drawing/2014/main" id="{D7085EA8-4DE6-4153-8319-F094BCA3299D}"/>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45">
                <a:extLst>
                  <a:ext uri="{FF2B5EF4-FFF2-40B4-BE49-F238E27FC236}">
                    <a16:creationId xmlns:a16="http://schemas.microsoft.com/office/drawing/2014/main" id="{64FBDC1C-3D45-46DF-A1AA-B6418F79F470}"/>
                  </a:ext>
                </a:extLst>
              </p:cNvPr>
              <p:cNvSpPr txBox="1"/>
              <p:nvPr/>
            </p:nvSpPr>
            <p:spPr>
              <a:xfrm>
                <a:off x="3008384" y="3309693"/>
                <a:ext cx="4558631"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nhận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lời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4" name="Picture 43">
              <a:extLst>
                <a:ext uri="{FF2B5EF4-FFF2-40B4-BE49-F238E27FC236}">
                  <a16:creationId xmlns:a16="http://schemas.microsoft.com/office/drawing/2014/main" id="{3655CB3A-F96F-405C-8ABC-A1DEA9F65BA2}"/>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7" name="Group 46">
            <a:extLst>
              <a:ext uri="{FF2B5EF4-FFF2-40B4-BE49-F238E27FC236}">
                <a16:creationId xmlns:a16="http://schemas.microsoft.com/office/drawing/2014/main" id="{6BDE4C47-9663-43FE-8D1F-B49792801FB7}"/>
              </a:ext>
            </a:extLst>
          </p:cNvPr>
          <p:cNvGrpSpPr/>
          <p:nvPr/>
        </p:nvGrpSpPr>
        <p:grpSpPr>
          <a:xfrm>
            <a:off x="5572159" y="3764526"/>
            <a:ext cx="5158701" cy="1706531"/>
            <a:chOff x="456545" y="1944464"/>
            <a:chExt cx="8052539" cy="2663831"/>
          </a:xfrm>
        </p:grpSpPr>
        <p:grpSp>
          <p:nvGrpSpPr>
            <p:cNvPr id="48" name="Group 47">
              <a:extLst>
                <a:ext uri="{FF2B5EF4-FFF2-40B4-BE49-F238E27FC236}">
                  <a16:creationId xmlns:a16="http://schemas.microsoft.com/office/drawing/2014/main" id="{4DC907D4-D9B2-4B09-B300-EC9DF2E01786}"/>
                </a:ext>
              </a:extLst>
            </p:cNvPr>
            <p:cNvGrpSpPr/>
            <p:nvPr/>
          </p:nvGrpSpPr>
          <p:grpSpPr>
            <a:xfrm>
              <a:off x="1262322" y="2677464"/>
              <a:ext cx="7246762" cy="1930831"/>
              <a:chOff x="2692128" y="2809461"/>
              <a:chExt cx="7246762" cy="1930831"/>
            </a:xfrm>
          </p:grpSpPr>
          <p:sp>
            <p:nvSpPr>
              <p:cNvPr id="50" name="Rectangle: Rounded Corners 49">
                <a:extLst>
                  <a:ext uri="{FF2B5EF4-FFF2-40B4-BE49-F238E27FC236}">
                    <a16:creationId xmlns:a16="http://schemas.microsoft.com/office/drawing/2014/main" id="{0BB1A589-AE14-425F-A382-819381F898B8}"/>
                  </a:ext>
                </a:extLst>
              </p:cNvPr>
              <p:cNvSpPr/>
              <p:nvPr/>
            </p:nvSpPr>
            <p:spPr>
              <a:xfrm>
                <a:off x="2692128" y="2809461"/>
                <a:ext cx="7045129" cy="1930831"/>
              </a:xfrm>
              <a:prstGeom prst="roundRect">
                <a:avLst/>
              </a:prstGeom>
              <a:solidFill>
                <a:schemeClr val="bg1"/>
              </a:solid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TextBox 50">
                <a:extLst>
                  <a:ext uri="{FF2B5EF4-FFF2-40B4-BE49-F238E27FC236}">
                    <a16:creationId xmlns:a16="http://schemas.microsoft.com/office/drawing/2014/main" id="{30BD3380-EF5E-413E-B434-2797E92FA00E}"/>
                  </a:ext>
                </a:extLst>
              </p:cNvPr>
              <p:cNvSpPr txBox="1"/>
              <p:nvPr/>
            </p:nvSpPr>
            <p:spPr>
              <a:xfrm>
                <a:off x="2982238" y="2979623"/>
                <a:ext cx="6956652"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lim</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9" name="Picture 48">
              <a:extLst>
                <a:ext uri="{FF2B5EF4-FFF2-40B4-BE49-F238E27FC236}">
                  <a16:creationId xmlns:a16="http://schemas.microsoft.com/office/drawing/2014/main" id="{E63C267A-28B1-46CE-A3A3-7AD88E4D9E5B}"/>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sp>
        <p:nvSpPr>
          <p:cNvPr id="52" name="Rectangle: Rounded Corners 51">
            <a:extLst>
              <a:ext uri="{FF2B5EF4-FFF2-40B4-BE49-F238E27FC236}">
                <a16:creationId xmlns:a16="http://schemas.microsoft.com/office/drawing/2014/main" id="{56F2A910-8ECC-443D-A7CC-EB2DEED910F0}"/>
              </a:ext>
            </a:extLst>
          </p:cNvPr>
          <p:cNvSpPr/>
          <p:nvPr/>
        </p:nvSpPr>
        <p:spPr>
          <a:xfrm>
            <a:off x="3166342" y="838189"/>
            <a:ext cx="5587133" cy="800112"/>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2214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2C308F8D-51DC-4DB9-81A7-BC0BEE43885A}"/>
              </a:ext>
            </a:extLst>
          </p:cNvPr>
          <p:cNvPicPr>
            <a:picLocks noChangeAspect="1"/>
          </p:cNvPicPr>
          <p:nvPr/>
        </p:nvPicPr>
        <p:blipFill>
          <a:blip r:embed="rId12"/>
          <a:stretch>
            <a:fillRect/>
          </a:stretch>
        </p:blipFill>
        <p:spPr>
          <a:xfrm>
            <a:off x="949795" y="855052"/>
            <a:ext cx="957155" cy="762066"/>
          </a:xfrm>
          <a:prstGeom prst="rect">
            <a:avLst/>
          </a:prstGeom>
        </p:spPr>
      </p:pic>
      <p:sp>
        <p:nvSpPr>
          <p:cNvPr id="13" name="TextBox 12">
            <a:extLst>
              <a:ext uri="{FF2B5EF4-FFF2-40B4-BE49-F238E27FC236}">
                <a16:creationId xmlns:a16="http://schemas.microsoft.com/office/drawing/2014/main" id="{E83DD8B0-355C-408F-8E17-FB5F9FB0959F}"/>
              </a:ext>
            </a:extLst>
          </p:cNvPr>
          <p:cNvSpPr txBox="1"/>
          <p:nvPr/>
        </p:nvSpPr>
        <p:spPr>
          <a:xfrm>
            <a:off x="1833378" y="891091"/>
            <a:ext cx="3900672"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8ACA6F8-957B-4AE4-BCB4-3EA6081FCA55}"/>
              </a:ext>
            </a:extLst>
          </p:cNvPr>
          <p:cNvSpPr txBox="1"/>
          <p:nvPr/>
        </p:nvSpPr>
        <p:spPr>
          <a:xfrm>
            <a:off x="1233837" y="2052884"/>
            <a:ext cx="9691337" cy="1468864"/>
          </a:xfrm>
          <a:prstGeom prst="rect">
            <a:avLst/>
          </a:prstGeom>
          <a:solidFill>
            <a:schemeClr val="accent4">
              <a:lumMod val="20000"/>
              <a:lumOff val="80000"/>
            </a:schemeClr>
          </a:solidFill>
        </p:spPr>
        <p:txBody>
          <a:bodyPr wrap="square">
            <a:spAutoFit/>
          </a:bodyPr>
          <a:lstStyle/>
          <a:p>
            <a:pPr lvl="0" algn="just">
              <a:lnSpc>
                <a:spcPct val="150000"/>
              </a:lnSpc>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Gà trống bay đến cây chò cao nhất,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nhìn lên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thấy mây bồng bềnh và sao nhấp nháy.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3D5938E-4380-40FC-B872-13FFACC65096}"/>
              </a:ext>
            </a:extLst>
          </p:cNvPr>
          <p:cNvSpPr txBox="1"/>
          <p:nvPr/>
        </p:nvSpPr>
        <p:spPr>
          <a:xfrm>
            <a:off x="1205262" y="4062659"/>
            <a:ext cx="9929463"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vươn những cánh tay ánh sáng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đính lên đầu gà trống một cụm lửa hồng…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89</TotalTime>
  <Words>2285</Words>
  <Application>Microsoft Office PowerPoint</Application>
  <PresentationFormat>Widescreen</PresentationFormat>
  <Paragraphs>140</Paragraphs>
  <Slides>32</Slides>
  <Notes>11</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32</vt:i4>
      </vt:variant>
    </vt:vector>
  </HeadingPairs>
  <TitlesOfParts>
    <vt:vector size="48" baseType="lpstr">
      <vt:lpstr>Microsoft YaHei</vt:lpstr>
      <vt:lpstr>宋体</vt:lpstr>
      <vt:lpstr>Arial</vt:lpstr>
      <vt:lpstr>Arial-Rounded</vt:lpstr>
      <vt:lpstr>Calibri</vt:lpstr>
      <vt:lpstr>等线</vt:lpstr>
      <vt:lpstr>等线 Light</vt:lpstr>
      <vt:lpstr>inpin heiti</vt:lpstr>
      <vt:lpstr>Karla</vt:lpstr>
      <vt:lpstr>Karla Regular</vt:lpstr>
      <vt:lpstr>Luckiest Guy</vt:lpstr>
      <vt:lpstr>Times New Roman</vt:lpstr>
      <vt:lpstr>方正隶书简体</vt:lpstr>
      <vt:lpstr>汉仪夏日体W</vt:lpstr>
      <vt:lpstr>Office 主题​​</vt:lpstr>
      <vt:lpstr>Building Siblings Relationships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2022-09-17T06:19:09Z</dcterms:created>
  <dcterms:modified xsi:type="dcterms:W3CDTF">2022-12-08T08:19:33Z</dcterms:modified>
</cp:coreProperties>
</file>