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ags/tag1.xml" ContentType="application/vnd.openxmlformats-officedocument.presentationml.tags+xml"/>
  <Override PartName="/ppt/theme/themeOverride18.xml" ContentType="application/vnd.openxmlformats-officedocument.themeOverride+xml"/>
  <Override PartName="/ppt/tags/tag2.xml" ContentType="application/vnd.openxmlformats-officedocument.presentationml.tags+xml"/>
  <Override PartName="/ppt/theme/themeOverride19.xml" ContentType="application/vnd.openxmlformats-officedocument.themeOverride+xml"/>
  <Override PartName="/ppt/tags/tag3.xml" ContentType="application/vnd.openxmlformats-officedocument.presentationml.tags+xml"/>
  <Override PartName="/ppt/theme/themeOverride20.xml" ContentType="application/vnd.openxmlformats-officedocument.themeOverride+xml"/>
  <Override PartName="/ppt/tags/tag4.xml" ContentType="application/vnd.openxmlformats-officedocument.presentationml.tags+xml"/>
  <Override PartName="/ppt/theme/themeOverride21.xml" ContentType="application/vnd.openxmlformats-officedocument.themeOverride+xml"/>
  <Override PartName="/ppt/tags/tag5.xml" ContentType="application/vnd.openxmlformats-officedocument.presentationml.tags+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06" r:id="rId2"/>
    <p:sldId id="257" r:id="rId3"/>
    <p:sldId id="259" r:id="rId4"/>
    <p:sldId id="307" r:id="rId5"/>
    <p:sldId id="308" r:id="rId6"/>
    <p:sldId id="309" r:id="rId7"/>
    <p:sldId id="310" r:id="rId8"/>
    <p:sldId id="311" r:id="rId9"/>
    <p:sldId id="325" r:id="rId10"/>
    <p:sldId id="312" r:id="rId11"/>
    <p:sldId id="326" r:id="rId12"/>
    <p:sldId id="313" r:id="rId13"/>
    <p:sldId id="327" r:id="rId14"/>
    <p:sldId id="314" r:id="rId15"/>
    <p:sldId id="315" r:id="rId16"/>
    <p:sldId id="316" r:id="rId17"/>
    <p:sldId id="317" r:id="rId18"/>
    <p:sldId id="329" r:id="rId19"/>
    <p:sldId id="330" r:id="rId20"/>
    <p:sldId id="331" r:id="rId21"/>
    <p:sldId id="332" r:id="rId22"/>
    <p:sldId id="318" r:id="rId23"/>
    <p:sldId id="333" r:id="rId24"/>
    <p:sldId id="32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73F7A-B09D-4783-9D58-EBB62DE62A7A}" type="datetimeFigureOut">
              <a:rPr lang="en-US" smtClean="0"/>
              <a:t>15/12/2023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225D6-FC7C-4D3C-9AFD-C9FCF00E6A9B}" type="slidenum">
              <a:rPr lang="en-US" smtClean="0"/>
              <a:t>‹#›</a:t>
            </a:fld>
            <a:endParaRPr lang="en-US"/>
          </a:p>
        </p:txBody>
      </p:sp>
    </p:spTree>
    <p:extLst>
      <p:ext uri="{BB962C8B-B14F-4D97-AF65-F5344CB8AC3E}">
        <p14:creationId xmlns:p14="http://schemas.microsoft.com/office/powerpoint/2010/main" val="110891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5055B-B410-45FA-BDFB-9249B9C9158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571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B07A98-2999-4389-9D5D-C2D6D1C0B35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82E6DB8-40CE-467E-936B-C061205F0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7DDCE0-0A5C-4F23-B247-8FC07C175937}"/>
              </a:ext>
            </a:extLst>
          </p:cNvPr>
          <p:cNvSpPr>
            <a:spLocks noGrp="1"/>
          </p:cNvSpPr>
          <p:nvPr>
            <p:ph type="dt" sz="half" idx="10"/>
          </p:nvPr>
        </p:nvSpPr>
        <p:spPr/>
        <p:txBody>
          <a:bodyPr/>
          <a:lstStyle/>
          <a:p>
            <a:fld id="{306FFFC0-C13B-4310-A937-3326E0D3D9BD}"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9111BC8F-F3D8-45DC-8033-A08DB339DF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EAC0557-B62E-43DD-89BC-13A06F882A8C}"/>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32941812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567898-1EA0-4C80-A767-354735960A9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5072F83-5E2A-456F-BBBC-1FA8384C352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B039E3-9AC1-434D-8F61-71D02ED0096F}"/>
              </a:ext>
            </a:extLst>
          </p:cNvPr>
          <p:cNvSpPr>
            <a:spLocks noGrp="1"/>
          </p:cNvSpPr>
          <p:nvPr>
            <p:ph type="dt" sz="half" idx="10"/>
          </p:nvPr>
        </p:nvSpPr>
        <p:spPr/>
        <p:txBody>
          <a:bodyPr/>
          <a:lstStyle/>
          <a:p>
            <a:fld id="{306FFFC0-C13B-4310-A937-3326E0D3D9BD}"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ABCBCD67-44C5-49BA-ACC5-77DDC47C08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CC29B-05B9-4D24-923D-30499B603B26}"/>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19780839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94EBD2F-7D26-4060-A23C-2DF6E926561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6DAD53-AF4E-440B-AA08-8CE9A19F8A6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DFB5A4-F3D6-4593-8C77-8BA7001EED3C}"/>
              </a:ext>
            </a:extLst>
          </p:cNvPr>
          <p:cNvSpPr>
            <a:spLocks noGrp="1"/>
          </p:cNvSpPr>
          <p:nvPr>
            <p:ph type="dt" sz="half" idx="10"/>
          </p:nvPr>
        </p:nvSpPr>
        <p:spPr/>
        <p:txBody>
          <a:bodyPr/>
          <a:lstStyle/>
          <a:p>
            <a:fld id="{306FFFC0-C13B-4310-A937-3326E0D3D9BD}"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65E18204-54F1-463C-AB86-C3097D3C4F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DB5244-0A7C-4147-B7DD-61F94BBD1012}"/>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297018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73158F-0FA8-47FF-A27B-FE069A245CB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FC1A43-3B5C-4375-9FB9-C49C6AF78D8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4476B02-F33A-4B43-93DC-A856D1501099}"/>
              </a:ext>
            </a:extLst>
          </p:cNvPr>
          <p:cNvSpPr>
            <a:spLocks noGrp="1"/>
          </p:cNvSpPr>
          <p:nvPr>
            <p:ph type="dt" sz="half" idx="10"/>
          </p:nvPr>
        </p:nvSpPr>
        <p:spPr/>
        <p:txBody>
          <a:bodyPr/>
          <a:lstStyle/>
          <a:p>
            <a:fld id="{306FFFC0-C13B-4310-A937-3326E0D3D9BD}"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72628660-3700-4289-88A6-858745C395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95B335-DE2C-4E6C-A54A-FA8EBB6DE1C7}"/>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40826589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C46FBB-CD63-4915-A77A-40B5A73D484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4B0CEF4-BEBD-49E5-9794-E33A8BDB27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9D9C67-1930-4CAA-9EFF-D4D55D65DBA2}"/>
              </a:ext>
            </a:extLst>
          </p:cNvPr>
          <p:cNvSpPr>
            <a:spLocks noGrp="1"/>
          </p:cNvSpPr>
          <p:nvPr>
            <p:ph type="dt" sz="half" idx="10"/>
          </p:nvPr>
        </p:nvSpPr>
        <p:spPr/>
        <p:txBody>
          <a:bodyPr/>
          <a:lstStyle/>
          <a:p>
            <a:fld id="{306FFFC0-C13B-4310-A937-3326E0D3D9BD}"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11A3EEF1-EFEB-441A-BB56-FF83331EA8D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98F758-0F4C-4A22-B72F-D22A1D042398}"/>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8439028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321667-DBAA-4785-B829-C3E61348911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CA250A5-C5E2-40C0-9D44-6512821A436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5F61A21-5761-4DC1-97B9-0DDCC789123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C95B793-EA6C-4809-A2C8-C1990931D47E}"/>
              </a:ext>
            </a:extLst>
          </p:cNvPr>
          <p:cNvSpPr>
            <a:spLocks noGrp="1"/>
          </p:cNvSpPr>
          <p:nvPr>
            <p:ph type="dt" sz="half" idx="10"/>
          </p:nvPr>
        </p:nvSpPr>
        <p:spPr/>
        <p:txBody>
          <a:bodyPr/>
          <a:lstStyle/>
          <a:p>
            <a:fld id="{306FFFC0-C13B-4310-A937-3326E0D3D9BD}" type="datetimeFigureOut">
              <a:rPr lang="zh-CN" altLang="en-US" smtClean="0"/>
              <a:t>2023/12/15</a:t>
            </a:fld>
            <a:endParaRPr lang="zh-CN" altLang="en-US"/>
          </a:p>
        </p:txBody>
      </p:sp>
      <p:sp>
        <p:nvSpPr>
          <p:cNvPr id="6" name="页脚占位符 5">
            <a:extLst>
              <a:ext uri="{FF2B5EF4-FFF2-40B4-BE49-F238E27FC236}">
                <a16:creationId xmlns:a16="http://schemas.microsoft.com/office/drawing/2014/main" id="{E94F8B57-693C-4A00-9D63-A13B05BF6C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6FF2A0-5B5C-4B21-B0D4-A4039B27E3B8}"/>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40777595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A52AD3-E328-451C-ABA7-0E7A91A4A8E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420398E-8A01-444C-BFFC-09E05709B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F989593-66A2-44C5-990E-46B6F02F553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38ABDAD-3F98-415F-8717-7D2C88347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7CD801E-8726-4DA0-A922-1F58801E7CD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3E0C6E-36E5-450C-9188-CF550AEB14B3}"/>
              </a:ext>
            </a:extLst>
          </p:cNvPr>
          <p:cNvSpPr>
            <a:spLocks noGrp="1"/>
          </p:cNvSpPr>
          <p:nvPr>
            <p:ph type="dt" sz="half" idx="10"/>
          </p:nvPr>
        </p:nvSpPr>
        <p:spPr/>
        <p:txBody>
          <a:bodyPr/>
          <a:lstStyle/>
          <a:p>
            <a:fld id="{306FFFC0-C13B-4310-A937-3326E0D3D9BD}" type="datetimeFigureOut">
              <a:rPr lang="zh-CN" altLang="en-US" smtClean="0"/>
              <a:t>2023/12/15</a:t>
            </a:fld>
            <a:endParaRPr lang="zh-CN" altLang="en-US"/>
          </a:p>
        </p:txBody>
      </p:sp>
      <p:sp>
        <p:nvSpPr>
          <p:cNvPr id="8" name="页脚占位符 7">
            <a:extLst>
              <a:ext uri="{FF2B5EF4-FFF2-40B4-BE49-F238E27FC236}">
                <a16:creationId xmlns:a16="http://schemas.microsoft.com/office/drawing/2014/main" id="{1B2FA2A7-FD44-45BF-B8D8-AF633F72335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3AC7A0F-BD48-49B1-9537-6D4ABDA285F4}"/>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32693570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00651F-7E18-417D-8A17-621B354DB5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357C302-CD4D-46FB-80CE-1D7333507A46}"/>
              </a:ext>
            </a:extLst>
          </p:cNvPr>
          <p:cNvSpPr>
            <a:spLocks noGrp="1"/>
          </p:cNvSpPr>
          <p:nvPr>
            <p:ph type="dt" sz="half" idx="10"/>
          </p:nvPr>
        </p:nvSpPr>
        <p:spPr/>
        <p:txBody>
          <a:bodyPr/>
          <a:lstStyle/>
          <a:p>
            <a:fld id="{306FFFC0-C13B-4310-A937-3326E0D3D9BD}" type="datetimeFigureOut">
              <a:rPr lang="zh-CN" altLang="en-US" smtClean="0"/>
              <a:t>2023/12/15</a:t>
            </a:fld>
            <a:endParaRPr lang="zh-CN" altLang="en-US"/>
          </a:p>
        </p:txBody>
      </p:sp>
      <p:sp>
        <p:nvSpPr>
          <p:cNvPr id="4" name="页脚占位符 3">
            <a:extLst>
              <a:ext uri="{FF2B5EF4-FFF2-40B4-BE49-F238E27FC236}">
                <a16:creationId xmlns:a16="http://schemas.microsoft.com/office/drawing/2014/main" id="{8F28C0DC-FDD2-4CA0-AEB4-37A5316C685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F29FC85-F1A7-4D7D-9AB1-B79C2F0830CF}"/>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19949042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BFA894-3176-4D82-AC72-85B0D356B743}"/>
              </a:ext>
            </a:extLst>
          </p:cNvPr>
          <p:cNvSpPr>
            <a:spLocks noGrp="1"/>
          </p:cNvSpPr>
          <p:nvPr>
            <p:ph type="dt" sz="half" idx="10"/>
          </p:nvPr>
        </p:nvSpPr>
        <p:spPr/>
        <p:txBody>
          <a:bodyPr/>
          <a:lstStyle/>
          <a:p>
            <a:fld id="{306FFFC0-C13B-4310-A937-3326E0D3D9BD}" type="datetimeFigureOut">
              <a:rPr lang="zh-CN" altLang="en-US" smtClean="0"/>
              <a:t>2023/12/15</a:t>
            </a:fld>
            <a:endParaRPr lang="zh-CN" altLang="en-US"/>
          </a:p>
        </p:txBody>
      </p:sp>
      <p:sp>
        <p:nvSpPr>
          <p:cNvPr id="3" name="页脚占位符 2">
            <a:extLst>
              <a:ext uri="{FF2B5EF4-FFF2-40B4-BE49-F238E27FC236}">
                <a16:creationId xmlns:a16="http://schemas.microsoft.com/office/drawing/2014/main" id="{54500127-DE07-4263-8266-B256FB79FA2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C7A5A98-E532-4642-A101-04DB471539B2}"/>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41629692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B20E21-BB66-4C2E-86F7-9C9830AD25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3FCC7E-4F3E-4436-84D4-2F7A074AAB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8D36BEC-67AB-4747-BB50-66EB6B819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224E189-C79D-4E39-829D-32A2790F7B62}"/>
              </a:ext>
            </a:extLst>
          </p:cNvPr>
          <p:cNvSpPr>
            <a:spLocks noGrp="1"/>
          </p:cNvSpPr>
          <p:nvPr>
            <p:ph type="dt" sz="half" idx="10"/>
          </p:nvPr>
        </p:nvSpPr>
        <p:spPr/>
        <p:txBody>
          <a:bodyPr/>
          <a:lstStyle/>
          <a:p>
            <a:fld id="{306FFFC0-C13B-4310-A937-3326E0D3D9BD}" type="datetimeFigureOut">
              <a:rPr lang="zh-CN" altLang="en-US" smtClean="0"/>
              <a:t>2023/12/15</a:t>
            </a:fld>
            <a:endParaRPr lang="zh-CN" altLang="en-US"/>
          </a:p>
        </p:txBody>
      </p:sp>
      <p:sp>
        <p:nvSpPr>
          <p:cNvPr id="6" name="页脚占位符 5">
            <a:extLst>
              <a:ext uri="{FF2B5EF4-FFF2-40B4-BE49-F238E27FC236}">
                <a16:creationId xmlns:a16="http://schemas.microsoft.com/office/drawing/2014/main" id="{EC815CE5-E55E-4901-B9B4-EC4A4C19F6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F0F19E-E2BB-4C61-9F83-EC9AA14CA267}"/>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39525463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897AD4-1D19-4D40-8C7B-A6FE2A6C74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4DFEC7A-AF19-48A6-823B-8E32E88A0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6B416DB-7287-470C-8EE8-CDE460038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B0E2E8-B8BE-4A01-9FD8-AE33A8AEF699}"/>
              </a:ext>
            </a:extLst>
          </p:cNvPr>
          <p:cNvSpPr>
            <a:spLocks noGrp="1"/>
          </p:cNvSpPr>
          <p:nvPr>
            <p:ph type="dt" sz="half" idx="10"/>
          </p:nvPr>
        </p:nvSpPr>
        <p:spPr/>
        <p:txBody>
          <a:bodyPr/>
          <a:lstStyle/>
          <a:p>
            <a:fld id="{306FFFC0-C13B-4310-A937-3326E0D3D9BD}" type="datetimeFigureOut">
              <a:rPr lang="zh-CN" altLang="en-US" smtClean="0"/>
              <a:t>2023/12/15</a:t>
            </a:fld>
            <a:endParaRPr lang="zh-CN" altLang="en-US"/>
          </a:p>
        </p:txBody>
      </p:sp>
      <p:sp>
        <p:nvSpPr>
          <p:cNvPr id="6" name="页脚占位符 5">
            <a:extLst>
              <a:ext uri="{FF2B5EF4-FFF2-40B4-BE49-F238E27FC236}">
                <a16:creationId xmlns:a16="http://schemas.microsoft.com/office/drawing/2014/main" id="{A46A6DC8-69B7-4C06-87F2-79E1C035D4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2F71D0-AFBA-4E49-83A2-DBAA3A6883D1}"/>
              </a:ext>
            </a:extLst>
          </p:cNvPr>
          <p:cNvSpPr>
            <a:spLocks noGrp="1"/>
          </p:cNvSpPr>
          <p:nvPr>
            <p:ph type="sldNum" sz="quarter" idx="12"/>
          </p:nvPr>
        </p:nvSpPr>
        <p:spPr/>
        <p:txBody>
          <a:bodyPr/>
          <a:lstStyle/>
          <a:p>
            <a:fld id="{BD2C3017-9748-48EB-9DD3-15F5558E8D86}" type="slidenum">
              <a:rPr lang="zh-CN" altLang="en-US" smtClean="0"/>
              <a:t>‹#›</a:t>
            </a:fld>
            <a:endParaRPr lang="zh-CN" altLang="en-US"/>
          </a:p>
        </p:txBody>
      </p:sp>
    </p:spTree>
    <p:extLst>
      <p:ext uri="{BB962C8B-B14F-4D97-AF65-F5344CB8AC3E}">
        <p14:creationId xmlns:p14="http://schemas.microsoft.com/office/powerpoint/2010/main" val="11711699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30EF7A1-72BC-42EB-8189-8629476F1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9391E3F-5500-4C6B-8828-F93E6A5FF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563BB0-9A8D-465B-8FB3-997AA4941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FFFC0-C13B-4310-A937-3326E0D3D9BD}"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7CD9C3DE-27C6-4776-9CD3-9BDEE019A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829AEC9-4F7E-4BEE-9DF0-FEBE9216A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C3017-9748-48EB-9DD3-15F5558E8D86}"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3AADB277-D276-4A61-B49A-080A17669992}"/>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90650" y="400050"/>
            <a:ext cx="1104602" cy="1104602"/>
          </a:xfrm>
          <a:prstGeom prst="rect">
            <a:avLst/>
          </a:prstGeom>
        </p:spPr>
      </p:pic>
    </p:spTree>
    <p:extLst>
      <p:ext uri="{BB962C8B-B14F-4D97-AF65-F5344CB8AC3E}">
        <p14:creationId xmlns:p14="http://schemas.microsoft.com/office/powerpoint/2010/main" val="2067495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10.png"/><Relationship Id="rId5" Type="http://schemas.openxmlformats.org/officeDocument/2006/relationships/image" Target="../media/image20.gi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jpeg"/><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37.png"/><Relationship Id="rId2" Type="http://schemas.openxmlformats.org/officeDocument/2006/relationships/tags" Target="../tags/tag1.xml"/><Relationship Id="rId1" Type="http://schemas.openxmlformats.org/officeDocument/2006/relationships/themeOverride" Target="../theme/themeOverride17.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37.png"/><Relationship Id="rId2" Type="http://schemas.openxmlformats.org/officeDocument/2006/relationships/tags" Target="../tags/tag2.xml"/><Relationship Id="rId1" Type="http://schemas.openxmlformats.org/officeDocument/2006/relationships/themeOverride" Target="../theme/themeOverride18.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37.png"/><Relationship Id="rId2" Type="http://schemas.openxmlformats.org/officeDocument/2006/relationships/tags" Target="../tags/tag3.xml"/><Relationship Id="rId1" Type="http://schemas.openxmlformats.org/officeDocument/2006/relationships/themeOverride" Target="../theme/themeOverride19.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37.png"/><Relationship Id="rId2" Type="http://schemas.openxmlformats.org/officeDocument/2006/relationships/tags" Target="../tags/tag4.xml"/><Relationship Id="rId1" Type="http://schemas.openxmlformats.org/officeDocument/2006/relationships/themeOverride" Target="../theme/themeOverride20.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hemeOverride" Target="../theme/themeOverride21.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hemeOverride" Target="../theme/themeOverride2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2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24.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audio" Target="../media/audio1.wav"/><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0BDEA54F-F54D-497F-A4E6-22B02EDE9712}"/>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D7822A52-AF8A-4896-BE45-02CF05C724E8}"/>
              </a:ext>
            </a:extLst>
          </p:cNvPr>
          <p:cNvPicPr>
            <a:picLocks noChangeAspect="1"/>
          </p:cNvPicPr>
          <p:nvPr/>
        </p:nvPicPr>
        <p:blipFill>
          <a:blip r:embed="rId3"/>
          <a:stretch>
            <a:fillRect/>
          </a:stretch>
        </p:blipFill>
        <p:spPr>
          <a:xfrm>
            <a:off x="6257730" y="1608667"/>
            <a:ext cx="5223070" cy="4714879"/>
          </a:xfrm>
          <a:prstGeom prst="rect">
            <a:avLst/>
          </a:prstGeom>
        </p:spPr>
      </p:pic>
      <p:pic>
        <p:nvPicPr>
          <p:cNvPr id="2" name="Picture 1">
            <a:extLst>
              <a:ext uri="{FF2B5EF4-FFF2-40B4-BE49-F238E27FC236}">
                <a16:creationId xmlns:a16="http://schemas.microsoft.com/office/drawing/2014/main" id="{6A4BED43-A27F-4B70-8D86-10646F7CF3AB}"/>
              </a:ext>
            </a:extLst>
          </p:cNvPr>
          <p:cNvPicPr>
            <a:picLocks noChangeAspect="1"/>
          </p:cNvPicPr>
          <p:nvPr/>
        </p:nvPicPr>
        <p:blipFill>
          <a:blip r:embed="rId4"/>
          <a:stretch>
            <a:fillRect/>
          </a:stretch>
        </p:blipFill>
        <p:spPr>
          <a:xfrm>
            <a:off x="4457620" y="1368905"/>
            <a:ext cx="1828959" cy="634039"/>
          </a:xfrm>
          <a:prstGeom prst="rect">
            <a:avLst/>
          </a:prstGeom>
        </p:spPr>
      </p:pic>
      <p:pic>
        <p:nvPicPr>
          <p:cNvPr id="5" name="Picture 4">
            <a:extLst>
              <a:ext uri="{FF2B5EF4-FFF2-40B4-BE49-F238E27FC236}">
                <a16:creationId xmlns:a16="http://schemas.microsoft.com/office/drawing/2014/main" id="{E83F6B21-2301-4EF2-80D3-7F08729B337C}"/>
              </a:ext>
            </a:extLst>
          </p:cNvPr>
          <p:cNvPicPr>
            <a:picLocks noChangeAspect="1"/>
          </p:cNvPicPr>
          <p:nvPr/>
        </p:nvPicPr>
        <p:blipFill>
          <a:blip r:embed="rId5"/>
          <a:stretch>
            <a:fillRect/>
          </a:stretch>
        </p:blipFill>
        <p:spPr>
          <a:xfrm>
            <a:off x="3566688" y="1772711"/>
            <a:ext cx="5401524" cy="1883827"/>
          </a:xfrm>
          <a:prstGeom prst="rect">
            <a:avLst/>
          </a:prstGeom>
        </p:spPr>
      </p:pic>
      <p:pic>
        <p:nvPicPr>
          <p:cNvPr id="18" name="Picture 17">
            <a:extLst>
              <a:ext uri="{FF2B5EF4-FFF2-40B4-BE49-F238E27FC236}">
                <a16:creationId xmlns:a16="http://schemas.microsoft.com/office/drawing/2014/main" id="{10430FB1-2434-436A-9861-32C3A5F7FCD9}"/>
              </a:ext>
            </a:extLst>
          </p:cNvPr>
          <p:cNvPicPr>
            <a:picLocks noChangeAspect="1"/>
          </p:cNvPicPr>
          <p:nvPr/>
        </p:nvPicPr>
        <p:blipFill>
          <a:blip r:embed="rId6"/>
          <a:stretch>
            <a:fillRect/>
          </a:stretch>
        </p:blipFill>
        <p:spPr>
          <a:xfrm>
            <a:off x="1067068" y="2180778"/>
            <a:ext cx="2609314" cy="1505843"/>
          </a:xfrm>
          <a:prstGeom prst="rect">
            <a:avLst/>
          </a:prstGeom>
        </p:spPr>
      </p:pic>
      <p:pic>
        <p:nvPicPr>
          <p:cNvPr id="20" name="Picture 19">
            <a:extLst>
              <a:ext uri="{FF2B5EF4-FFF2-40B4-BE49-F238E27FC236}">
                <a16:creationId xmlns:a16="http://schemas.microsoft.com/office/drawing/2014/main" id="{7F7348D1-7E69-4D49-9F91-F6C38411EC79}"/>
              </a:ext>
            </a:extLst>
          </p:cNvPr>
          <p:cNvPicPr>
            <a:picLocks noChangeAspect="1"/>
          </p:cNvPicPr>
          <p:nvPr/>
        </p:nvPicPr>
        <p:blipFill>
          <a:blip r:embed="rId7"/>
          <a:stretch>
            <a:fillRect/>
          </a:stretch>
        </p:blipFill>
        <p:spPr>
          <a:xfrm>
            <a:off x="1670092" y="2980039"/>
            <a:ext cx="4889416" cy="3298222"/>
          </a:xfrm>
          <a:prstGeom prst="rect">
            <a:avLst/>
          </a:prstGeom>
        </p:spPr>
      </p:pic>
    </p:spTree>
    <p:extLst>
      <p:ext uri="{BB962C8B-B14F-4D97-AF65-F5344CB8AC3E}">
        <p14:creationId xmlns:p14="http://schemas.microsoft.com/office/powerpoint/2010/main" val="3617688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142876"/>
            <a:ext cx="10769600" cy="6180672"/>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0" name="Group 19">
            <a:extLst>
              <a:ext uri="{FF2B5EF4-FFF2-40B4-BE49-F238E27FC236}">
                <a16:creationId xmlns:a16="http://schemas.microsoft.com/office/drawing/2014/main" id="{C2A153F4-8670-4EB5-A7E1-1F92B10F3399}"/>
              </a:ext>
            </a:extLst>
          </p:cNvPr>
          <p:cNvGrpSpPr/>
          <p:nvPr/>
        </p:nvGrpSpPr>
        <p:grpSpPr>
          <a:xfrm>
            <a:off x="8266497" y="1888033"/>
            <a:ext cx="3704506" cy="2468880"/>
            <a:chOff x="9026330" y="1381655"/>
            <a:chExt cx="3704506" cy="2468880"/>
          </a:xfrm>
        </p:grpSpPr>
        <p:pic>
          <p:nvPicPr>
            <p:cNvPr id="21" name="Picture 20">
              <a:extLst>
                <a:ext uri="{FF2B5EF4-FFF2-40B4-BE49-F238E27FC236}">
                  <a16:creationId xmlns:a16="http://schemas.microsoft.com/office/drawing/2014/main" id="{4999C906-9C67-433C-82A4-D2EE2B8D7152}"/>
                </a:ext>
              </a:extLst>
            </p:cNvPr>
            <p:cNvPicPr>
              <a:picLocks noChangeAspect="1"/>
            </p:cNvPicPr>
            <p:nvPr/>
          </p:nvPicPr>
          <p:blipFill rotWithShape="1">
            <a:blip r:embed="rId4">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22" name="TextBox 21">
              <a:extLst>
                <a:ext uri="{FF2B5EF4-FFF2-40B4-BE49-F238E27FC236}">
                  <a16:creationId xmlns:a16="http://schemas.microsoft.com/office/drawing/2014/main" id="{47F2A798-8EF5-4012-A03A-FBF0724E5403}"/>
                </a:ext>
              </a:extLst>
            </p:cNvPr>
            <p:cNvSpPr txBox="1"/>
            <p:nvPr/>
          </p:nvSpPr>
          <p:spPr>
            <a:xfrm rot="79912">
              <a:off x="9553494" y="2015039"/>
              <a:ext cx="2182515"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66"/>
                  </a:solidFill>
                  <a:uLnTx/>
                  <a:uFillTx/>
                  <a:latin typeface="Calibri" panose="020F0502020204030204" pitchFamily="34" charset="0"/>
                  <a:ea typeface="+mn-ea"/>
                  <a:cs typeface="Calibri" panose="020F0502020204030204" pitchFamily="34" charset="0"/>
                </a:rPr>
                <a:t>Giải nghĩa từ cùng nhau nếu có</a:t>
              </a:r>
              <a:endParaRPr kumimoji="0" lang="en-US" sz="2800" b="0" i="0" u="none" strike="noStrike" kern="1200" cap="none" spc="0" normalizeH="0" baseline="0" noProof="0" dirty="0">
                <a:ln>
                  <a:noFill/>
                </a:ln>
                <a:uLnTx/>
                <a:uFillTx/>
                <a:latin typeface="Calibri" panose="020F0502020204030204" pitchFamily="34" charset="0"/>
                <a:ea typeface="+mn-ea"/>
                <a:cs typeface="Calibri" panose="020F0502020204030204" pitchFamily="34" charset="0"/>
              </a:endParaRPr>
            </a:p>
          </p:txBody>
        </p:sp>
      </p:grpSp>
      <p:grpSp>
        <p:nvGrpSpPr>
          <p:cNvPr id="23" name="Group 22">
            <a:extLst>
              <a:ext uri="{FF2B5EF4-FFF2-40B4-BE49-F238E27FC236}">
                <a16:creationId xmlns:a16="http://schemas.microsoft.com/office/drawing/2014/main" id="{9B74342C-5BE2-4227-8211-B499448319C1}"/>
              </a:ext>
            </a:extLst>
          </p:cNvPr>
          <p:cNvGrpSpPr/>
          <p:nvPr/>
        </p:nvGrpSpPr>
        <p:grpSpPr>
          <a:xfrm>
            <a:off x="4413077" y="1200212"/>
            <a:ext cx="3672992" cy="2743200"/>
            <a:chOff x="4672461" y="1214043"/>
            <a:chExt cx="3672992" cy="2743200"/>
          </a:xfrm>
        </p:grpSpPr>
        <p:pic>
          <p:nvPicPr>
            <p:cNvPr id="24" name="Picture 23">
              <a:extLst>
                <a:ext uri="{FF2B5EF4-FFF2-40B4-BE49-F238E27FC236}">
                  <a16:creationId xmlns:a16="http://schemas.microsoft.com/office/drawing/2014/main" id="{0AE7E6BA-85BA-443F-95DE-5B03628FFAFA}"/>
                </a:ext>
              </a:extLst>
            </p:cNvPr>
            <p:cNvPicPr>
              <a:picLocks noChangeAspect="1"/>
            </p:cNvPicPr>
            <p:nvPr/>
          </p:nvPicPr>
          <p:blipFill rotWithShape="1">
            <a:blip r:embed="rId4">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25" name="TextBox 24">
              <a:extLst>
                <a:ext uri="{FF2B5EF4-FFF2-40B4-BE49-F238E27FC236}">
                  <a16:creationId xmlns:a16="http://schemas.microsoft.com/office/drawing/2014/main" id="{3E38AF1F-1CCC-40DE-8B22-67F7933C0661}"/>
                </a:ext>
              </a:extLst>
            </p:cNvPr>
            <p:cNvSpPr txBox="1"/>
            <p:nvPr/>
          </p:nvSpPr>
          <p:spPr>
            <a:xfrm flipH="1">
              <a:off x="5178040" y="1787932"/>
              <a:ext cx="276702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890696"/>
                  </a:solidFill>
                  <a:uLnTx/>
                  <a:uFillTx/>
                  <a:latin typeface="Calibri" panose="020F0502020204030204" pitchFamily="34" charset="0"/>
                  <a:ea typeface="+mn-ea"/>
                  <a:cs typeface="Calibri" panose="020F0502020204030204" pitchFamily="34" charset="0"/>
                </a:rPr>
                <a:t>Tất cả các thành viên đều đọc</a:t>
              </a:r>
              <a:endParaRPr kumimoji="0" lang="en-US" sz="2800" i="0" u="none" strike="noStrike" kern="1200" cap="none" spc="0" normalizeH="0" baseline="0" noProof="0" dirty="0">
                <a:ln>
                  <a:noFill/>
                </a:ln>
                <a:uLnTx/>
                <a:uFillTx/>
                <a:latin typeface="Calibri" panose="020F0502020204030204" pitchFamily="34" charset="0"/>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C8533D2F-63ED-4F41-82FB-63EC6F7A5C5D}"/>
              </a:ext>
            </a:extLst>
          </p:cNvPr>
          <p:cNvGrpSpPr/>
          <p:nvPr/>
        </p:nvGrpSpPr>
        <p:grpSpPr>
          <a:xfrm rot="10374921" flipV="1">
            <a:off x="889619" y="1571315"/>
            <a:ext cx="3550560" cy="2651760"/>
            <a:chOff x="1758356" y="1446550"/>
            <a:chExt cx="3550560" cy="2651760"/>
          </a:xfrm>
        </p:grpSpPr>
        <p:pic>
          <p:nvPicPr>
            <p:cNvPr id="28" name="Picture 27">
              <a:extLst>
                <a:ext uri="{FF2B5EF4-FFF2-40B4-BE49-F238E27FC236}">
                  <a16:creationId xmlns:a16="http://schemas.microsoft.com/office/drawing/2014/main" id="{15D2379D-24A5-4BA3-8515-FB9FD3369C0F}"/>
                </a:ext>
              </a:extLst>
            </p:cNvPr>
            <p:cNvPicPr>
              <a:picLocks noChangeAspect="1"/>
            </p:cNvPicPr>
            <p:nvPr/>
          </p:nvPicPr>
          <p:blipFill rotWithShape="1">
            <a:blip r:embed="rId4">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29" name="TextBox 28">
              <a:extLst>
                <a:ext uri="{FF2B5EF4-FFF2-40B4-BE49-F238E27FC236}">
                  <a16:creationId xmlns:a16="http://schemas.microsoft.com/office/drawing/2014/main" id="{3A5132BD-DCC4-4D1B-82BE-BABA6129DE55}"/>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8000"/>
                  </a:solidFill>
                  <a:uLnTx/>
                  <a:uFillTx/>
                  <a:latin typeface="Calibri" panose="020F0502020204030204" pitchFamily="34" charset="0"/>
                  <a:ea typeface="+mn-ea"/>
                  <a:cs typeface="Calibri" panose="020F0502020204030204" pitchFamily="34" charset="0"/>
                </a:rPr>
                <a:t>Phân công đọc theo đoạn</a:t>
              </a:r>
              <a:endParaRPr kumimoji="0" lang="en-US" sz="2800" i="0" u="none" strike="noStrike" kern="1200" cap="none" spc="0" normalizeH="0" baseline="0" noProof="0" dirty="0">
                <a:ln>
                  <a:noFill/>
                </a:ln>
                <a:uLnTx/>
                <a:uFillTx/>
                <a:latin typeface="Calibri" panose="020F0502020204030204" pitchFamily="34" charset="0"/>
                <a:ea typeface="+mn-ea"/>
                <a:cs typeface="Calibri" panose="020F0502020204030204" pitchFamily="34" charset="0"/>
              </a:endParaRPr>
            </a:p>
          </p:txBody>
        </p:sp>
      </p:grpSp>
      <p:pic>
        <p:nvPicPr>
          <p:cNvPr id="30" name="Picture 2" descr="Plants Animated Clipart: animated-gif-clipart-flowers-in-planter-pot-05c">
            <a:extLst>
              <a:ext uri="{FF2B5EF4-FFF2-40B4-BE49-F238E27FC236}">
                <a16:creationId xmlns:a16="http://schemas.microsoft.com/office/drawing/2014/main" id="{3EE0A657-1C7B-430B-9D65-1EB2E7955E9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lants Animated Clipart: animated-gif-clipart-flowers-in-planter-pot-05c">
            <a:extLst>
              <a:ext uri="{FF2B5EF4-FFF2-40B4-BE49-F238E27FC236}">
                <a16:creationId xmlns:a16="http://schemas.microsoft.com/office/drawing/2014/main" id="{043F6CCD-1300-4315-9C06-115BB65B017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596FB7C6-3D72-4123-88FB-432FAD82B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9881" y="3644518"/>
            <a:ext cx="4661453" cy="3200400"/>
          </a:xfrm>
          <a:prstGeom prst="rect">
            <a:avLst/>
          </a:prstGeom>
        </p:spPr>
      </p:pic>
      <p:pic>
        <p:nvPicPr>
          <p:cNvPr id="33" name="Picture 32">
            <a:extLst>
              <a:ext uri="{FF2B5EF4-FFF2-40B4-BE49-F238E27FC236}">
                <a16:creationId xmlns:a16="http://schemas.microsoft.com/office/drawing/2014/main" id="{2118451C-7179-4787-85E7-C612A05D84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0590" y="276882"/>
            <a:ext cx="753704" cy="753704"/>
          </a:xfrm>
          <a:prstGeom prst="rect">
            <a:avLst/>
          </a:prstGeom>
        </p:spPr>
      </p:pic>
      <p:pic>
        <p:nvPicPr>
          <p:cNvPr id="3" name="Picture 2">
            <a:extLst>
              <a:ext uri="{FF2B5EF4-FFF2-40B4-BE49-F238E27FC236}">
                <a16:creationId xmlns:a16="http://schemas.microsoft.com/office/drawing/2014/main" id="{547DDAD7-F14D-49CE-8334-5BDB0D3AE987}"/>
              </a:ext>
            </a:extLst>
          </p:cNvPr>
          <p:cNvPicPr>
            <a:picLocks noChangeAspect="1"/>
          </p:cNvPicPr>
          <p:nvPr/>
        </p:nvPicPr>
        <p:blipFill>
          <a:blip r:embed="rId8"/>
          <a:stretch>
            <a:fillRect/>
          </a:stretch>
        </p:blipFill>
        <p:spPr>
          <a:xfrm>
            <a:off x="2758517" y="90615"/>
            <a:ext cx="6998815" cy="1457070"/>
          </a:xfrm>
          <a:prstGeom prst="rect">
            <a:avLst/>
          </a:prstGeom>
        </p:spPr>
      </p:pic>
    </p:spTree>
    <p:extLst>
      <p:ext uri="{BB962C8B-B14F-4D97-AF65-F5344CB8AC3E}">
        <p14:creationId xmlns:p14="http://schemas.microsoft.com/office/powerpoint/2010/main" val="1597055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900" decel="100000" fill="hold"/>
                                        <p:tgtEl>
                                          <p:spTgt spid="3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500"/>
                                        <p:tgtEl>
                                          <p:spTgt spid="27"/>
                                        </p:tgtEl>
                                      </p:cBhvr>
                                    </p:animEffect>
                                  </p:childTnLst>
                                  <p:subTnLst>
                                    <p:audio>
                                      <p:cMediaNode>
                                        <p:cTn display="0" masterRel="sameClick">
                                          <p:stCondLst>
                                            <p:cond evt="begin" delay="0">
                                              <p:tn val="19"/>
                                            </p:cond>
                                          </p:stCondLst>
                                          <p:endCondLst>
                                            <p:cond evt="onStopAudio" delay="0">
                                              <p:tgtEl>
                                                <p:sldTgt/>
                                              </p:tgtEl>
                                            </p:cond>
                                          </p:endCondLst>
                                        </p:cTn>
                                        <p:tgtEl>
                                          <p:sndTgt r:embed="rId3" name="Trò-chơi-chíu.wav"/>
                                        </p:tgtEl>
                                      </p:cMediaNode>
                                    </p:audio>
                                  </p:subTnLst>
                                </p:cTn>
                              </p:par>
                            </p:childTnLst>
                          </p:cTn>
                        </p:par>
                        <p:par>
                          <p:cTn id="22" fill="hold">
                            <p:stCondLst>
                              <p:cond delay="500"/>
                            </p:stCondLst>
                            <p:childTnLst>
                              <p:par>
                                <p:cTn id="23" presetID="6" presetClass="entr" presetSubtype="16" fill="hold" nodeType="afterEffect">
                                  <p:stCondLst>
                                    <p:cond delay="25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3" name="Trò-chơi-chíu.wav"/>
                                        </p:tgtEl>
                                      </p:cMediaNode>
                                    </p:audio>
                                  </p:subTnLst>
                                </p:cTn>
                              </p:par>
                            </p:childTnLst>
                          </p:cTn>
                        </p:par>
                        <p:par>
                          <p:cTn id="26" fill="hold">
                            <p:stCondLst>
                              <p:cond delay="1250"/>
                            </p:stCondLst>
                            <p:childTnLst>
                              <p:par>
                                <p:cTn id="27" presetID="6" presetClass="entr" presetSubtype="16" fill="hold" nodeType="afterEffect">
                                  <p:stCondLst>
                                    <p:cond delay="25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500"/>
                                        <p:tgtEl>
                                          <p:spTgt spid="20"/>
                                        </p:tgtEl>
                                      </p:cBhvr>
                                    </p:animEffect>
                                  </p:childTnLst>
                                  <p:subTnLst>
                                    <p:audio>
                                      <p:cMediaNode>
                                        <p:cTn display="0" masterRel="sameClick">
                                          <p:stCondLst>
                                            <p:cond evt="begin" delay="0">
                                              <p:tn val="27"/>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yêu em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cười rúc rích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khi tôi đùa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vui, nó thích.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nó đen ngời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veo như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Miệng nó tươi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lan, hoa lí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nhặt cài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 thơm theo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Sân trước vườn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lâu</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nấp</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ôm</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 tiếng nó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 ở trường về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bạn bắt bướm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 dưới hàng tre….</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Phạm</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Oval 12">
            <a:extLst>
              <a:ext uri="{FF2B5EF4-FFF2-40B4-BE49-F238E27FC236}">
                <a16:creationId xmlns:a16="http://schemas.microsoft.com/office/drawing/2014/main" id="{21D32740-B5E7-4A5E-849D-5F0F2FB65F28}"/>
              </a:ext>
            </a:extLst>
          </p:cNvPr>
          <p:cNvSpPr/>
          <p:nvPr/>
        </p:nvSpPr>
        <p:spPr>
          <a:xfrm>
            <a:off x="1842089" y="24658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1</a:t>
            </a:r>
          </a:p>
        </p:txBody>
      </p:sp>
      <p:sp>
        <p:nvSpPr>
          <p:cNvPr id="14" name="Oval 13">
            <a:extLst>
              <a:ext uri="{FF2B5EF4-FFF2-40B4-BE49-F238E27FC236}">
                <a16:creationId xmlns:a16="http://schemas.microsoft.com/office/drawing/2014/main" id="{EC6FFD01-A80F-4EE4-82EE-28E8E8B37032}"/>
              </a:ext>
            </a:extLst>
          </p:cNvPr>
          <p:cNvSpPr/>
          <p:nvPr/>
        </p:nvSpPr>
        <p:spPr>
          <a:xfrm>
            <a:off x="1842089" y="2142064"/>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2</a:t>
            </a:r>
          </a:p>
        </p:txBody>
      </p:sp>
      <p:sp>
        <p:nvSpPr>
          <p:cNvPr id="15" name="Oval 14">
            <a:extLst>
              <a:ext uri="{FF2B5EF4-FFF2-40B4-BE49-F238E27FC236}">
                <a16:creationId xmlns:a16="http://schemas.microsoft.com/office/drawing/2014/main" id="{5F5947C5-307E-43EB-B49D-244F92B90A9F}"/>
              </a:ext>
            </a:extLst>
          </p:cNvPr>
          <p:cNvSpPr/>
          <p:nvPr/>
        </p:nvSpPr>
        <p:spPr>
          <a:xfrm>
            <a:off x="5899739" y="171343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3</a:t>
            </a:r>
          </a:p>
        </p:txBody>
      </p:sp>
      <p:sp>
        <p:nvSpPr>
          <p:cNvPr id="16" name="Oval 15">
            <a:extLst>
              <a:ext uri="{FF2B5EF4-FFF2-40B4-BE49-F238E27FC236}">
                <a16:creationId xmlns:a16="http://schemas.microsoft.com/office/drawing/2014/main" id="{4A7E2903-F6B4-40AE-A781-41A0049E574F}"/>
              </a:ext>
            </a:extLst>
          </p:cNvPr>
          <p:cNvSpPr/>
          <p:nvPr/>
        </p:nvSpPr>
        <p:spPr>
          <a:xfrm>
            <a:off x="5937839" y="3494614"/>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4</a:t>
            </a:r>
          </a:p>
        </p:txBody>
      </p:sp>
      <p:sp>
        <p:nvSpPr>
          <p:cNvPr id="17" name="Oval 16">
            <a:extLst>
              <a:ext uri="{FF2B5EF4-FFF2-40B4-BE49-F238E27FC236}">
                <a16:creationId xmlns:a16="http://schemas.microsoft.com/office/drawing/2014/main" id="{6B588A1B-6484-42A6-8D4F-E93C409D19B3}"/>
              </a:ext>
            </a:extLst>
          </p:cNvPr>
          <p:cNvSpPr/>
          <p:nvPr/>
        </p:nvSpPr>
        <p:spPr>
          <a:xfrm>
            <a:off x="8985839" y="295168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5</a:t>
            </a:r>
          </a:p>
        </p:txBody>
      </p:sp>
      <p:sp>
        <p:nvSpPr>
          <p:cNvPr id="18" name="Oval 17">
            <a:extLst>
              <a:ext uri="{FF2B5EF4-FFF2-40B4-BE49-F238E27FC236}">
                <a16:creationId xmlns:a16="http://schemas.microsoft.com/office/drawing/2014/main" id="{F0B7D0CC-E305-4814-8E2B-393035DEEEDC}"/>
              </a:ext>
            </a:extLst>
          </p:cNvPr>
          <p:cNvSpPr/>
          <p:nvPr/>
        </p:nvSpPr>
        <p:spPr>
          <a:xfrm>
            <a:off x="8966789" y="479953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6</a:t>
            </a:r>
          </a:p>
        </p:txBody>
      </p:sp>
    </p:spTree>
    <p:extLst>
      <p:ext uri="{BB962C8B-B14F-4D97-AF65-F5344CB8AC3E}">
        <p14:creationId xmlns:p14="http://schemas.microsoft.com/office/powerpoint/2010/main" val="7000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Picture 2" descr="Plants Animated Clipart: animated-gif-clipart-flowers-in-planter-pot-05c">
            <a:extLst>
              <a:ext uri="{FF2B5EF4-FFF2-40B4-BE49-F238E27FC236}">
                <a16:creationId xmlns:a16="http://schemas.microsoft.com/office/drawing/2014/main" id="{E2D9ED3E-BC39-4FF2-B44B-57F3A720969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lants Animated Clipart: animated-gif-clipart-flowers-in-planter-pot-05c">
            <a:extLst>
              <a:ext uri="{FF2B5EF4-FFF2-40B4-BE49-F238E27FC236}">
                <a16:creationId xmlns:a16="http://schemas.microsoft.com/office/drawing/2014/main" id="{224B2622-73CA-42E0-9617-724D2AC52E5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3755C1A-6D53-46CA-B3C7-F090887117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0565" y="525315"/>
            <a:ext cx="753704" cy="753704"/>
          </a:xfrm>
          <a:prstGeom prst="rect">
            <a:avLst/>
          </a:prstGeom>
        </p:spPr>
      </p:pic>
      <p:grpSp>
        <p:nvGrpSpPr>
          <p:cNvPr id="18" name="Group 17">
            <a:extLst>
              <a:ext uri="{FF2B5EF4-FFF2-40B4-BE49-F238E27FC236}">
                <a16:creationId xmlns:a16="http://schemas.microsoft.com/office/drawing/2014/main" id="{9F4A8CC5-688A-4FAA-B778-7BBE096A6727}"/>
              </a:ext>
            </a:extLst>
          </p:cNvPr>
          <p:cNvGrpSpPr/>
          <p:nvPr/>
        </p:nvGrpSpPr>
        <p:grpSpPr>
          <a:xfrm>
            <a:off x="2308439" y="1723302"/>
            <a:ext cx="2062480" cy="3462655"/>
            <a:chOff x="1381" y="1902"/>
            <a:chExt cx="3248" cy="5453"/>
          </a:xfrm>
        </p:grpSpPr>
        <p:pic>
          <p:nvPicPr>
            <p:cNvPr id="19" name="Picture 18">
              <a:extLst>
                <a:ext uri="{FF2B5EF4-FFF2-40B4-BE49-F238E27FC236}">
                  <a16:creationId xmlns:a16="http://schemas.microsoft.com/office/drawing/2014/main" id="{B2D3DD9C-CF35-47F3-BE1C-936FE8B23A1F}"/>
                </a:ext>
              </a:extLst>
            </p:cNvPr>
            <p:cNvPicPr/>
            <p:nvPr/>
          </p:nvPicPr>
          <p:blipFill>
            <a:blip r:embed="rId5">
              <a:clrChange>
                <a:clrFrom>
                  <a:srgbClr val="FFFFFF">
                    <a:alpha val="100000"/>
                  </a:srgbClr>
                </a:clrFrom>
                <a:clrTo>
                  <a:srgbClr val="FFFFFF">
                    <a:alpha val="100000"/>
                    <a:alpha val="0"/>
                  </a:srgbClr>
                </a:clrTo>
              </a:clrChange>
            </a:blip>
            <a:srcRect l="76205" t="41444" r="5433" b="16728"/>
            <a:stretch>
              <a:fillRect/>
            </a:stretch>
          </p:blipFill>
          <p:spPr>
            <a:xfrm>
              <a:off x="1531" y="2123"/>
              <a:ext cx="3098" cy="5232"/>
            </a:xfrm>
            <a:prstGeom prst="rect">
              <a:avLst/>
            </a:prstGeom>
            <a:noFill/>
            <a:ln w="9525">
              <a:noFill/>
            </a:ln>
          </p:spPr>
        </p:pic>
        <p:sp>
          <p:nvSpPr>
            <p:cNvPr id="20" name="Freeform 9">
              <a:extLst>
                <a:ext uri="{FF2B5EF4-FFF2-40B4-BE49-F238E27FC236}">
                  <a16:creationId xmlns:a16="http://schemas.microsoft.com/office/drawing/2014/main" id="{A66FD68D-35B1-4937-BE9E-60A29F75C219}"/>
                </a:ext>
              </a:extLst>
            </p:cNvPr>
            <p:cNvSpPr/>
            <p:nvPr/>
          </p:nvSpPr>
          <p:spPr>
            <a:xfrm>
              <a:off x="1381" y="1902"/>
              <a:ext cx="537" cy="3046"/>
            </a:xfrm>
            <a:custGeom>
              <a:avLst/>
              <a:gdLst>
                <a:gd name="connisteX0" fmla="*/ 283210 w 340995"/>
                <a:gd name="connsiteY0" fmla="*/ 520065 h 1934210"/>
                <a:gd name="connisteX1" fmla="*/ 283210 w 340995"/>
                <a:gd name="connsiteY1" fmla="*/ 520065 h 1934210"/>
                <a:gd name="connisteX2" fmla="*/ 242570 w 340995"/>
                <a:gd name="connsiteY2" fmla="*/ 594995 h 1934210"/>
                <a:gd name="connisteX3" fmla="*/ 242570 w 340995"/>
                <a:gd name="connsiteY3" fmla="*/ 664210 h 1934210"/>
                <a:gd name="connisteX4" fmla="*/ 259715 w 340995"/>
                <a:gd name="connsiteY4" fmla="*/ 733425 h 1934210"/>
                <a:gd name="connisteX5" fmla="*/ 271780 w 340995"/>
                <a:gd name="connsiteY5" fmla="*/ 802640 h 1934210"/>
                <a:gd name="connisteX6" fmla="*/ 288925 w 340995"/>
                <a:gd name="connsiteY6" fmla="*/ 877570 h 1934210"/>
                <a:gd name="connisteX7" fmla="*/ 288925 w 340995"/>
                <a:gd name="connsiteY7" fmla="*/ 946785 h 1934210"/>
                <a:gd name="connisteX8" fmla="*/ 266065 w 340995"/>
                <a:gd name="connsiteY8" fmla="*/ 1016000 h 1934210"/>
                <a:gd name="connisteX9" fmla="*/ 300355 w 340995"/>
                <a:gd name="connsiteY9" fmla="*/ 1085850 h 1934210"/>
                <a:gd name="connisteX10" fmla="*/ 300355 w 340995"/>
                <a:gd name="connsiteY10" fmla="*/ 1155065 h 1934210"/>
                <a:gd name="connisteX11" fmla="*/ 231140 w 340995"/>
                <a:gd name="connsiteY11" fmla="*/ 1206500 h 1934210"/>
                <a:gd name="connisteX12" fmla="*/ 161925 w 340995"/>
                <a:gd name="connsiteY12" fmla="*/ 1241425 h 1934210"/>
                <a:gd name="connisteX13" fmla="*/ 156210 w 340995"/>
                <a:gd name="connsiteY13" fmla="*/ 1310640 h 1934210"/>
                <a:gd name="connisteX14" fmla="*/ 179070 w 340995"/>
                <a:gd name="connsiteY14" fmla="*/ 1379855 h 1934210"/>
                <a:gd name="connisteX15" fmla="*/ 225425 w 340995"/>
                <a:gd name="connsiteY15" fmla="*/ 1449070 h 1934210"/>
                <a:gd name="connisteX16" fmla="*/ 294640 w 340995"/>
                <a:gd name="connsiteY16" fmla="*/ 1501140 h 1934210"/>
                <a:gd name="connisteX17" fmla="*/ 340995 w 340995"/>
                <a:gd name="connsiteY17" fmla="*/ 1570355 h 1934210"/>
                <a:gd name="connisteX18" fmla="*/ 317500 w 340995"/>
                <a:gd name="connsiteY18" fmla="*/ 1639570 h 1934210"/>
                <a:gd name="connisteX19" fmla="*/ 271780 w 340995"/>
                <a:gd name="connsiteY19" fmla="*/ 1708785 h 1934210"/>
                <a:gd name="connisteX20" fmla="*/ 219710 w 340995"/>
                <a:gd name="connsiteY20" fmla="*/ 1778000 h 1934210"/>
                <a:gd name="connisteX21" fmla="*/ 173355 w 340995"/>
                <a:gd name="connsiteY21" fmla="*/ 1847850 h 1934210"/>
                <a:gd name="connisteX22" fmla="*/ 104140 w 340995"/>
                <a:gd name="connsiteY22" fmla="*/ 1905000 h 1934210"/>
                <a:gd name="connisteX23" fmla="*/ 34925 w 340995"/>
                <a:gd name="connsiteY23" fmla="*/ 1934210 h 1934210"/>
                <a:gd name="connisteX24" fmla="*/ 0 w 340995"/>
                <a:gd name="connsiteY24" fmla="*/ 1864995 h 1934210"/>
                <a:gd name="connisteX25" fmla="*/ 0 w 340995"/>
                <a:gd name="connsiteY25" fmla="*/ 1795780 h 1934210"/>
                <a:gd name="connisteX26" fmla="*/ 0 w 340995"/>
                <a:gd name="connsiteY26" fmla="*/ 1714500 h 1934210"/>
                <a:gd name="connisteX27" fmla="*/ 0 w 340995"/>
                <a:gd name="connsiteY27" fmla="*/ 1639570 h 1934210"/>
                <a:gd name="connisteX28" fmla="*/ 0 w 340995"/>
                <a:gd name="connsiteY28" fmla="*/ 1558925 h 1934210"/>
                <a:gd name="connisteX29" fmla="*/ 0 w 340995"/>
                <a:gd name="connsiteY29" fmla="*/ 1489710 h 1934210"/>
                <a:gd name="connisteX30" fmla="*/ 0 w 340995"/>
                <a:gd name="connsiteY30" fmla="*/ 1420495 h 1934210"/>
                <a:gd name="connisteX31" fmla="*/ 0 w 340995"/>
                <a:gd name="connsiteY31" fmla="*/ 1351280 h 1934210"/>
                <a:gd name="connisteX32" fmla="*/ 0 w 340995"/>
                <a:gd name="connsiteY32" fmla="*/ 1276350 h 1934210"/>
                <a:gd name="connisteX33" fmla="*/ 0 w 340995"/>
                <a:gd name="connsiteY33" fmla="*/ 1206500 h 1934210"/>
                <a:gd name="connisteX34" fmla="*/ 0 w 340995"/>
                <a:gd name="connsiteY34" fmla="*/ 1131570 h 1934210"/>
                <a:gd name="connisteX35" fmla="*/ 0 w 340995"/>
                <a:gd name="connsiteY35" fmla="*/ 1062355 h 1934210"/>
                <a:gd name="connisteX36" fmla="*/ 0 w 340995"/>
                <a:gd name="connsiteY36" fmla="*/ 993140 h 1934210"/>
                <a:gd name="connisteX37" fmla="*/ 0 w 340995"/>
                <a:gd name="connsiteY37" fmla="*/ 918210 h 1934210"/>
                <a:gd name="connisteX38" fmla="*/ 0 w 340995"/>
                <a:gd name="connsiteY38" fmla="*/ 843280 h 1934210"/>
                <a:gd name="connisteX39" fmla="*/ 0 w 340995"/>
                <a:gd name="connsiteY39" fmla="*/ 774065 h 1934210"/>
                <a:gd name="connisteX40" fmla="*/ 0 w 340995"/>
                <a:gd name="connsiteY40" fmla="*/ 704850 h 1934210"/>
                <a:gd name="connisteX41" fmla="*/ 17780 w 340995"/>
                <a:gd name="connsiteY41" fmla="*/ 617855 h 1934210"/>
                <a:gd name="connisteX42" fmla="*/ 29210 w 340995"/>
                <a:gd name="connsiteY42" fmla="*/ 548640 h 1934210"/>
                <a:gd name="connisteX43" fmla="*/ 29210 w 340995"/>
                <a:gd name="connsiteY43" fmla="*/ 479425 h 1934210"/>
                <a:gd name="connisteX44" fmla="*/ 29210 w 340995"/>
                <a:gd name="connsiteY44" fmla="*/ 410210 h 1934210"/>
                <a:gd name="connisteX45" fmla="*/ 34925 w 340995"/>
                <a:gd name="connsiteY45" fmla="*/ 340995 h 1934210"/>
                <a:gd name="connisteX46" fmla="*/ 46355 w 340995"/>
                <a:gd name="connsiteY46" fmla="*/ 271780 h 1934210"/>
                <a:gd name="connisteX47" fmla="*/ 69215 w 340995"/>
                <a:gd name="connsiteY47" fmla="*/ 196850 h 1934210"/>
                <a:gd name="connisteX48" fmla="*/ 86995 w 340995"/>
                <a:gd name="connsiteY48" fmla="*/ 127000 h 1934210"/>
                <a:gd name="connisteX49" fmla="*/ 104140 w 340995"/>
                <a:gd name="connsiteY49" fmla="*/ 57785 h 1934210"/>
                <a:gd name="connisteX50" fmla="*/ 179070 w 340995"/>
                <a:gd name="connsiteY50" fmla="*/ 0 h 1934210"/>
                <a:gd name="connisteX51" fmla="*/ 254000 w 340995"/>
                <a:gd name="connsiteY51" fmla="*/ 17780 h 1934210"/>
                <a:gd name="connisteX52" fmla="*/ 277495 w 340995"/>
                <a:gd name="connsiteY52" fmla="*/ 86995 h 1934210"/>
                <a:gd name="connisteX53" fmla="*/ 277495 w 340995"/>
                <a:gd name="connsiteY53" fmla="*/ 156210 h 1934210"/>
                <a:gd name="connisteX54" fmla="*/ 277495 w 340995"/>
                <a:gd name="connsiteY54" fmla="*/ 225425 h 1934210"/>
                <a:gd name="connisteX55" fmla="*/ 277495 w 340995"/>
                <a:gd name="connsiteY55" fmla="*/ 294640 h 1934210"/>
                <a:gd name="connisteX56" fmla="*/ 277495 w 340995"/>
                <a:gd name="connsiteY56" fmla="*/ 363855 h 1934210"/>
                <a:gd name="connisteX57" fmla="*/ 266065 w 340995"/>
                <a:gd name="connsiteY57" fmla="*/ 438785 h 1934210"/>
                <a:gd name="connisteX58" fmla="*/ 266065 w 340995"/>
                <a:gd name="connsiteY58" fmla="*/ 508000 h 1934210"/>
                <a:gd name="connisteX59" fmla="*/ 248285 w 340995"/>
                <a:gd name="connsiteY59" fmla="*/ 577850 h 1934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Lst>
              <a:rect l="l" t="t" r="r" b="b"/>
              <a:pathLst>
                <a:path w="340995" h="1934210">
                  <a:moveTo>
                    <a:pt x="283210" y="520065"/>
                  </a:moveTo>
                  <a:lnTo>
                    <a:pt x="242570" y="594995"/>
                  </a:lnTo>
                  <a:lnTo>
                    <a:pt x="242570" y="664210"/>
                  </a:lnTo>
                  <a:lnTo>
                    <a:pt x="259715" y="733425"/>
                  </a:lnTo>
                  <a:lnTo>
                    <a:pt x="271780" y="802640"/>
                  </a:lnTo>
                  <a:lnTo>
                    <a:pt x="288925" y="877570"/>
                  </a:lnTo>
                  <a:lnTo>
                    <a:pt x="288925" y="946785"/>
                  </a:lnTo>
                  <a:lnTo>
                    <a:pt x="266065" y="1016000"/>
                  </a:lnTo>
                  <a:lnTo>
                    <a:pt x="300355" y="1085850"/>
                  </a:lnTo>
                  <a:lnTo>
                    <a:pt x="300355" y="1155065"/>
                  </a:lnTo>
                  <a:lnTo>
                    <a:pt x="231140" y="1206500"/>
                  </a:lnTo>
                  <a:lnTo>
                    <a:pt x="161925" y="1241425"/>
                  </a:lnTo>
                  <a:lnTo>
                    <a:pt x="156210" y="1310640"/>
                  </a:lnTo>
                  <a:lnTo>
                    <a:pt x="179070" y="1379855"/>
                  </a:lnTo>
                  <a:lnTo>
                    <a:pt x="225425" y="1449070"/>
                  </a:lnTo>
                  <a:lnTo>
                    <a:pt x="294640" y="1501140"/>
                  </a:lnTo>
                  <a:lnTo>
                    <a:pt x="340995" y="1570355"/>
                  </a:lnTo>
                  <a:lnTo>
                    <a:pt x="317500" y="1639570"/>
                  </a:lnTo>
                  <a:lnTo>
                    <a:pt x="271780" y="1708785"/>
                  </a:lnTo>
                  <a:lnTo>
                    <a:pt x="219710" y="1778000"/>
                  </a:lnTo>
                  <a:lnTo>
                    <a:pt x="173355" y="1847850"/>
                  </a:lnTo>
                  <a:lnTo>
                    <a:pt x="104140" y="1905000"/>
                  </a:lnTo>
                  <a:lnTo>
                    <a:pt x="34925" y="1934210"/>
                  </a:lnTo>
                  <a:lnTo>
                    <a:pt x="0" y="1864995"/>
                  </a:lnTo>
                  <a:lnTo>
                    <a:pt x="0" y="1795780"/>
                  </a:lnTo>
                  <a:lnTo>
                    <a:pt x="0" y="1714500"/>
                  </a:lnTo>
                  <a:lnTo>
                    <a:pt x="0" y="1639570"/>
                  </a:lnTo>
                  <a:lnTo>
                    <a:pt x="0" y="1558925"/>
                  </a:lnTo>
                  <a:lnTo>
                    <a:pt x="0" y="1489710"/>
                  </a:lnTo>
                  <a:lnTo>
                    <a:pt x="0" y="1420495"/>
                  </a:lnTo>
                  <a:lnTo>
                    <a:pt x="0" y="1351280"/>
                  </a:lnTo>
                  <a:lnTo>
                    <a:pt x="0" y="1276350"/>
                  </a:lnTo>
                  <a:lnTo>
                    <a:pt x="0" y="1206500"/>
                  </a:lnTo>
                  <a:lnTo>
                    <a:pt x="0" y="1131570"/>
                  </a:lnTo>
                  <a:lnTo>
                    <a:pt x="0" y="1062355"/>
                  </a:lnTo>
                  <a:lnTo>
                    <a:pt x="0" y="993140"/>
                  </a:lnTo>
                  <a:lnTo>
                    <a:pt x="0" y="918210"/>
                  </a:lnTo>
                  <a:lnTo>
                    <a:pt x="0" y="843280"/>
                  </a:lnTo>
                  <a:lnTo>
                    <a:pt x="0" y="774065"/>
                  </a:lnTo>
                  <a:lnTo>
                    <a:pt x="0" y="704850"/>
                  </a:lnTo>
                  <a:lnTo>
                    <a:pt x="17780" y="617855"/>
                  </a:lnTo>
                  <a:lnTo>
                    <a:pt x="29210" y="548640"/>
                  </a:lnTo>
                  <a:lnTo>
                    <a:pt x="29210" y="479425"/>
                  </a:lnTo>
                  <a:lnTo>
                    <a:pt x="29210" y="410210"/>
                  </a:lnTo>
                  <a:lnTo>
                    <a:pt x="34925" y="340995"/>
                  </a:lnTo>
                  <a:lnTo>
                    <a:pt x="46355" y="271780"/>
                  </a:lnTo>
                  <a:lnTo>
                    <a:pt x="69215" y="196850"/>
                  </a:lnTo>
                  <a:lnTo>
                    <a:pt x="86995" y="127000"/>
                  </a:lnTo>
                  <a:lnTo>
                    <a:pt x="104140" y="57785"/>
                  </a:lnTo>
                  <a:lnTo>
                    <a:pt x="179070" y="0"/>
                  </a:lnTo>
                  <a:lnTo>
                    <a:pt x="254000" y="17780"/>
                  </a:lnTo>
                  <a:lnTo>
                    <a:pt x="277495" y="86995"/>
                  </a:lnTo>
                  <a:lnTo>
                    <a:pt x="277495" y="156210"/>
                  </a:lnTo>
                  <a:lnTo>
                    <a:pt x="277495" y="225425"/>
                  </a:lnTo>
                  <a:lnTo>
                    <a:pt x="277495" y="294640"/>
                  </a:lnTo>
                  <a:lnTo>
                    <a:pt x="277495" y="363855"/>
                  </a:lnTo>
                  <a:lnTo>
                    <a:pt x="266065" y="438785"/>
                  </a:lnTo>
                  <a:lnTo>
                    <a:pt x="266065" y="508000"/>
                  </a:lnTo>
                  <a:lnTo>
                    <a:pt x="248285" y="57785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1" name="Picture 20">
            <a:extLst>
              <a:ext uri="{FF2B5EF4-FFF2-40B4-BE49-F238E27FC236}">
                <a16:creationId xmlns:a16="http://schemas.microsoft.com/office/drawing/2014/main" id="{3175E794-16C4-44DD-B649-17F88B97446B}"/>
              </a:ext>
            </a:extLst>
          </p:cNvPr>
          <p:cNvPicPr>
            <a:picLocks noChangeAspect="1"/>
          </p:cNvPicPr>
          <p:nvPr/>
        </p:nvPicPr>
        <p:blipFill>
          <a:blip r:embed="rId6"/>
          <a:srcRect l="4591" t="17056" r="8973" b="5172"/>
          <a:stretch>
            <a:fillRect/>
          </a:stretch>
        </p:blipFill>
        <p:spPr>
          <a:xfrm>
            <a:off x="4904050" y="1329720"/>
            <a:ext cx="5095240" cy="2699385"/>
          </a:xfrm>
          <a:prstGeom prst="rect">
            <a:avLst/>
          </a:prstGeom>
        </p:spPr>
      </p:pic>
      <p:pic>
        <p:nvPicPr>
          <p:cNvPr id="3" name="Picture 2">
            <a:extLst>
              <a:ext uri="{FF2B5EF4-FFF2-40B4-BE49-F238E27FC236}">
                <a16:creationId xmlns:a16="http://schemas.microsoft.com/office/drawing/2014/main" id="{7372C32C-FDD7-47BD-8468-17D678BE1133}"/>
              </a:ext>
            </a:extLst>
          </p:cNvPr>
          <p:cNvPicPr>
            <a:picLocks noChangeAspect="1"/>
          </p:cNvPicPr>
          <p:nvPr/>
        </p:nvPicPr>
        <p:blipFill>
          <a:blip r:embed="rId7"/>
          <a:stretch>
            <a:fillRect/>
          </a:stretch>
        </p:blipFill>
        <p:spPr>
          <a:xfrm>
            <a:off x="2469253" y="338265"/>
            <a:ext cx="8967993" cy="1457070"/>
          </a:xfrm>
          <a:prstGeom prst="rect">
            <a:avLst/>
          </a:prstGeom>
        </p:spPr>
      </p:pic>
    </p:spTree>
    <p:extLst>
      <p:ext uri="{BB962C8B-B14F-4D97-AF65-F5344CB8AC3E}">
        <p14:creationId xmlns:p14="http://schemas.microsoft.com/office/powerpoint/2010/main" val="1936061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yêu em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cười rúc rích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khi tôi đùa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vui, nó thích.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nó đen ngời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veo như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Miệng nó tươi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lan, hoa lí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nhặt cài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 thơm theo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Sân trước vườn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lâu</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nấp</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ôm</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 tiếng nó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 ở trường về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bạn bắt bướm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 dưới hàng tre….</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Phạm</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1372305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285750"/>
            <a:ext cx="10769600" cy="6219825"/>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4877C36E-7821-4BDB-BC31-ED208A525AB5}"/>
              </a:ext>
            </a:extLst>
          </p:cNvPr>
          <p:cNvPicPr>
            <a:picLocks noChangeAspect="1"/>
          </p:cNvPicPr>
          <p:nvPr/>
        </p:nvPicPr>
        <p:blipFill>
          <a:blip r:embed="rId3"/>
          <a:stretch>
            <a:fillRect/>
          </a:stretch>
        </p:blipFill>
        <p:spPr>
          <a:xfrm>
            <a:off x="1685925" y="502632"/>
            <a:ext cx="12192000" cy="5490785"/>
          </a:xfrm>
          <a:prstGeom prst="rect">
            <a:avLst/>
          </a:prstGeom>
        </p:spPr>
      </p:pic>
    </p:spTree>
    <p:extLst>
      <p:ext uri="{BB962C8B-B14F-4D97-AF65-F5344CB8AC3E}">
        <p14:creationId xmlns:p14="http://schemas.microsoft.com/office/powerpoint/2010/main" val="801688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cxnSp>
        <p:nvCxnSpPr>
          <p:cNvPr id="11" name="Straight Connector 12">
            <a:extLst>
              <a:ext uri="{FF2B5EF4-FFF2-40B4-BE49-F238E27FC236}">
                <a16:creationId xmlns:a16="http://schemas.microsoft.com/office/drawing/2014/main" id="{47882306-033F-494A-A3ED-0647FF106FD3}"/>
              </a:ext>
            </a:extLst>
          </p:cNvPr>
          <p:cNvCxnSpPr/>
          <p:nvPr/>
        </p:nvCxnSpPr>
        <p:spPr>
          <a:xfrm>
            <a:off x="6723246" y="438016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21">
            <a:extLst>
              <a:ext uri="{FF2B5EF4-FFF2-40B4-BE49-F238E27FC236}">
                <a16:creationId xmlns:a16="http://schemas.microsoft.com/office/drawing/2014/main" id="{90CE4C93-0F4D-40B5-A420-E781A16FF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992299" y="4560124"/>
            <a:ext cx="2375054" cy="2297865"/>
          </a:xfrm>
          <a:prstGeom prst="rect">
            <a:avLst/>
          </a:prstGeom>
        </p:spPr>
      </p:pic>
      <p:sp>
        <p:nvSpPr>
          <p:cNvPr id="20" name="TextBox 19">
            <a:extLst>
              <a:ext uri="{FF2B5EF4-FFF2-40B4-BE49-F238E27FC236}">
                <a16:creationId xmlns:a16="http://schemas.microsoft.com/office/drawing/2014/main" id="{3D2CFE42-5775-43A8-ABFB-2A07DAA800F1}"/>
              </a:ext>
            </a:extLst>
          </p:cNvPr>
          <p:cNvSpPr txBox="1"/>
          <p:nvPr/>
        </p:nvSpPr>
        <p:spPr>
          <a:xfrm>
            <a:off x="674738" y="1328459"/>
            <a:ext cx="10842523" cy="769441"/>
          </a:xfrm>
          <a:custGeom>
            <a:avLst/>
            <a:gdLst>
              <a:gd name="connsiteX0" fmla="*/ 0 w 10842523"/>
              <a:gd name="connsiteY0" fmla="*/ 0 h 769441"/>
              <a:gd name="connsiteX1" fmla="*/ 10842523 w 10842523"/>
              <a:gd name="connsiteY1" fmla="*/ 0 h 769441"/>
              <a:gd name="connsiteX2" fmla="*/ 10842523 w 10842523"/>
              <a:gd name="connsiteY2" fmla="*/ 769441 h 769441"/>
              <a:gd name="connsiteX3" fmla="*/ 0 w 10842523"/>
              <a:gd name="connsiteY3" fmla="*/ 769441 h 769441"/>
              <a:gd name="connsiteX4" fmla="*/ 0 w 10842523"/>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2523" h="769441" fill="none" extrusionOk="0">
                <a:moveTo>
                  <a:pt x="0" y="0"/>
                </a:moveTo>
                <a:cubicBezTo>
                  <a:pt x="4222458" y="9338"/>
                  <a:pt x="9711719" y="118926"/>
                  <a:pt x="10842523" y="0"/>
                </a:cubicBezTo>
                <a:cubicBezTo>
                  <a:pt x="10842436" y="238859"/>
                  <a:pt x="10894176" y="434638"/>
                  <a:pt x="10842523" y="769441"/>
                </a:cubicBezTo>
                <a:cubicBezTo>
                  <a:pt x="5879994" y="844416"/>
                  <a:pt x="4847340" y="899841"/>
                  <a:pt x="0" y="769441"/>
                </a:cubicBezTo>
                <a:cubicBezTo>
                  <a:pt x="-41912" y="598670"/>
                  <a:pt x="-53008" y="157443"/>
                  <a:pt x="0" y="0"/>
                </a:cubicBezTo>
                <a:close/>
              </a:path>
              <a:path w="10842523" h="769441" stroke="0" extrusionOk="0">
                <a:moveTo>
                  <a:pt x="0" y="0"/>
                </a:moveTo>
                <a:cubicBezTo>
                  <a:pt x="2995517" y="-62486"/>
                  <a:pt x="9438015" y="158418"/>
                  <a:pt x="10842523" y="0"/>
                </a:cubicBezTo>
                <a:cubicBezTo>
                  <a:pt x="10891614" y="356780"/>
                  <a:pt x="10880486" y="636898"/>
                  <a:pt x="10842523" y="769441"/>
                </a:cubicBezTo>
                <a:cubicBezTo>
                  <a:pt x="6158838" y="919914"/>
                  <a:pt x="4872556" y="919155"/>
                  <a:pt x="0" y="769441"/>
                </a:cubicBezTo>
                <a:cubicBezTo>
                  <a:pt x="4901" y="691130"/>
                  <a:pt x="-52149" y="166056"/>
                  <a:pt x="0" y="0"/>
                </a:cubicBezTo>
                <a:close/>
              </a:path>
            </a:pathLst>
          </a:custGeom>
          <a:solidFill>
            <a:srgbClr val="FFFFFF"/>
          </a:solidFill>
          <a:ln w="28575">
            <a:solidFill>
              <a:srgbClr val="FF0066"/>
            </a:solidFill>
            <a:extLst>
              <a:ext uri="{C807C97D-BFC1-408E-A445-0C87EB9F89A2}">
                <ask:lineSketchStyleProps xmln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4400" b="0" i="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397F7CE6-77C6-4B6F-AC99-D1BEA578FC60}"/>
              </a:ext>
            </a:extLst>
          </p:cNvPr>
          <p:cNvSpPr/>
          <p:nvPr/>
        </p:nvSpPr>
        <p:spPr>
          <a:xfrm>
            <a:off x="3701611" y="356082"/>
            <a:ext cx="5363515" cy="52322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06B720A8-7C88-4BEA-B6D7-D17AE0E8DCBE}"/>
              </a:ext>
            </a:extLst>
          </p:cNvPr>
          <p:cNvSpPr txBox="1"/>
          <p:nvPr/>
        </p:nvSpPr>
        <p:spPr>
          <a:xfrm>
            <a:off x="4102828" y="270357"/>
            <a:ext cx="4351531" cy="707886"/>
          </a:xfrm>
          <a:prstGeom prst="rect">
            <a:avLst/>
          </a:prstGeom>
          <a:noFill/>
        </p:spPr>
        <p:txBody>
          <a:bodyPr wrap="square" rtlCol="0">
            <a:spAutoFit/>
          </a:bodyPr>
          <a:lstStyle/>
          <a:p>
            <a:pPr algn="ct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GIẢI NGHĨA TỪ</a:t>
            </a:r>
          </a:p>
        </p:txBody>
      </p:sp>
      <p:pic>
        <p:nvPicPr>
          <p:cNvPr id="23" name="Picture 22">
            <a:extLst>
              <a:ext uri="{FF2B5EF4-FFF2-40B4-BE49-F238E27FC236}">
                <a16:creationId xmlns:a16="http://schemas.microsoft.com/office/drawing/2014/main" id="{94565A68-7EA2-4ED1-A1E8-97FD71666CE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93428" y="107604"/>
            <a:ext cx="737453" cy="841468"/>
          </a:xfrm>
          <a:prstGeom prst="rect">
            <a:avLst/>
          </a:prstGeom>
        </p:spPr>
      </p:pic>
      <p:grpSp>
        <p:nvGrpSpPr>
          <p:cNvPr id="24" name="Group 23">
            <a:extLst>
              <a:ext uri="{FF2B5EF4-FFF2-40B4-BE49-F238E27FC236}">
                <a16:creationId xmlns:a16="http://schemas.microsoft.com/office/drawing/2014/main" id="{9B1BBB03-A10B-427D-BCCB-7A0A98366B82}"/>
              </a:ext>
            </a:extLst>
          </p:cNvPr>
          <p:cNvGrpSpPr/>
          <p:nvPr/>
        </p:nvGrpSpPr>
        <p:grpSpPr>
          <a:xfrm>
            <a:off x="602776" y="1197549"/>
            <a:ext cx="10986448" cy="2651119"/>
            <a:chOff x="256031" y="1133735"/>
            <a:chExt cx="9242811" cy="5377134"/>
          </a:xfrm>
        </p:grpSpPr>
        <p:sp>
          <p:nvSpPr>
            <p:cNvPr id="25" name="Rectangle: Rounded Corners 24">
              <a:extLst>
                <a:ext uri="{FF2B5EF4-FFF2-40B4-BE49-F238E27FC236}">
                  <a16:creationId xmlns:a16="http://schemas.microsoft.com/office/drawing/2014/main" id="{49AB87AB-8A3F-4EE7-A482-64AA309B976F}"/>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D697C215-DAD1-4131-9B6F-044B14A94B09}"/>
                </a:ext>
              </a:extLst>
            </p:cNvPr>
            <p:cNvSpPr/>
            <p:nvPr/>
          </p:nvSpPr>
          <p:spPr>
            <a:xfrm>
              <a:off x="407794" y="1406138"/>
              <a:ext cx="8939283"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Content Placeholder 2">
            <a:extLst>
              <a:ext uri="{FF2B5EF4-FFF2-40B4-BE49-F238E27FC236}">
                <a16:creationId xmlns:a16="http://schemas.microsoft.com/office/drawing/2014/main" id="{B117EE24-5975-482D-BE04-E6350FD723BB}"/>
              </a:ext>
            </a:extLst>
          </p:cNvPr>
          <p:cNvSpPr txBox="1">
            <a:spLocks/>
          </p:cNvSpPr>
          <p:nvPr/>
        </p:nvSpPr>
        <p:spPr>
          <a:xfrm>
            <a:off x="1293383" y="1451068"/>
            <a:ext cx="10115446" cy="1686030"/>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55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bài</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Tôi</a:t>
            </a:r>
            <a:r>
              <a:rPr lang="en-US" sz="5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r>
              <a:rPr lang="en-US" sz="5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5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tôi</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có</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từ</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nào</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em</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chưa</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hiểu</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nghĩa</a:t>
            </a:r>
            <a:r>
              <a:rPr lang="en-US" sz="55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8" name="Picture 27">
            <a:extLst>
              <a:ext uri="{FF2B5EF4-FFF2-40B4-BE49-F238E27FC236}">
                <a16:creationId xmlns:a16="http://schemas.microsoft.com/office/drawing/2014/main" id="{E88B9379-3083-45A6-A49B-F4B37C514FD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96" b="89796" l="9756" r="91057">
                        <a14:foregroundMark x1="21138" y1="31020" x2="25203" y2="69796"/>
                        <a14:foregroundMark x1="44715" y1="22041" x2="44715" y2="22041"/>
                        <a14:foregroundMark x1="41870" y1="29796" x2="41870" y2="29796"/>
                        <a14:foregroundMark x1="17480" y1="82449" x2="19919" y2="78776"/>
                        <a14:foregroundMark x1="29675" y1="78776" x2="33333" y2="80816"/>
                        <a14:foregroundMark x1="19106" y1="26939" x2="26423" y2="28163"/>
                        <a14:foregroundMark x1="18699" y1="23265" x2="23577" y2="24490"/>
                        <a14:foregroundMark x1="72358" y1="40408" x2="72358" y2="66531"/>
                        <a14:foregroundMark x1="69919" y1="33061" x2="78455" y2="34286"/>
                        <a14:foregroundMark x1="88618" y1="34286" x2="91057" y2="32245"/>
                        <a14:foregroundMark x1="77642" y1="81224" x2="77642" y2="81224"/>
                        <a14:foregroundMark x1="44715" y1="23265" x2="44715" y2="25714"/>
                      </a14:backgroundRemoval>
                    </a14:imgEffect>
                  </a14:imgLayer>
                </a14:imgProps>
              </a:ext>
              <a:ext uri="{28A0092B-C50C-407E-A947-70E740481C1C}">
                <a14:useLocalDpi xmlns:a14="http://schemas.microsoft.com/office/drawing/2010/main" val="0"/>
              </a:ext>
            </a:extLst>
          </a:blip>
          <a:stretch>
            <a:fillRect/>
          </a:stretch>
        </p:blipFill>
        <p:spPr>
          <a:xfrm>
            <a:off x="3193428" y="2812714"/>
            <a:ext cx="4583517" cy="4564885"/>
          </a:xfrm>
          <a:prstGeom prst="rect">
            <a:avLst/>
          </a:prstGeom>
        </p:spPr>
      </p:pic>
    </p:spTree>
    <p:extLst>
      <p:ext uri="{BB962C8B-B14F-4D97-AF65-F5344CB8AC3E}">
        <p14:creationId xmlns:p14="http://schemas.microsoft.com/office/powerpoint/2010/main" val="2607041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edge">
                                      <p:cBhvr>
                                        <p:cTn id="12" dur="750"/>
                                        <p:tgtEl>
                                          <p:spTgt spid="20"/>
                                        </p:tgtEl>
                                      </p:cBhvr>
                                    </p:animEffect>
                                  </p:childTnLst>
                                </p:cTn>
                              </p:par>
                              <p:par>
                                <p:cTn id="13" presetID="56" presetClass="path" presetSubtype="0" accel="50000" decel="50000" fill="hold" nodeType="withEffect">
                                  <p:stCondLst>
                                    <p:cond delay="0"/>
                                  </p:stCondLst>
                                  <p:childTnLst>
                                    <p:animMotion origin="layout" path="M 2.5E-6 0.00023 L 0.44427 -0.00023 " pathEditMode="relative" rAng="0" ptsTypes="AA">
                                      <p:cBhvr>
                                        <p:cTn id="14" dur="2000" fill="hold"/>
                                        <p:tgtEl>
                                          <p:spTgt spid="23"/>
                                        </p:tgtEl>
                                        <p:attrNameLst>
                                          <p:attrName>ppt_x</p:attrName>
                                          <p:attrName>ppt_y</p:attrName>
                                        </p:attrNameLst>
                                      </p:cBhvr>
                                      <p:rCtr x="22214" y="-23"/>
                                    </p:animMotion>
                                  </p:childTnLst>
                                </p:cTn>
                              </p:par>
                              <p:par>
                                <p:cTn id="15" presetID="22" presetClass="entr" presetSubtype="8"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1000"/>
                                        <p:tgtEl>
                                          <p:spTgt spid="22"/>
                                        </p:tgtEl>
                                      </p:cBhvr>
                                    </p:animEffect>
                                  </p:childTnLst>
                                </p:cTn>
                              </p:par>
                            </p:childTnLst>
                          </p:cTn>
                        </p:par>
                        <p:par>
                          <p:cTn id="18" fill="hold">
                            <p:stCondLst>
                              <p:cond delay="3000"/>
                            </p:stCondLst>
                            <p:childTnLst>
                              <p:par>
                                <p:cTn id="19" presetID="14" presetClass="entr" presetSubtype="10" fill="hold" grpId="0" nodeType="after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21" dur="500"/>
                                        <p:tgtEl>
                                          <p:spTgt spid="27">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pic>
        <p:nvPicPr>
          <p:cNvPr id="17" name="图片 1">
            <a:extLst>
              <a:ext uri="{FF2B5EF4-FFF2-40B4-BE49-F238E27FC236}">
                <a16:creationId xmlns:a16="http://schemas.microsoft.com/office/drawing/2014/main" id="{90285630-B464-4CCB-8BE5-A118AFB30AE6}"/>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grpSp>
        <p:nvGrpSpPr>
          <p:cNvPr id="18" name="Group 17">
            <a:extLst>
              <a:ext uri="{FF2B5EF4-FFF2-40B4-BE49-F238E27FC236}">
                <a16:creationId xmlns:a16="http://schemas.microsoft.com/office/drawing/2014/main" id="{21A143BF-C6D3-4ADF-8DF8-1011A3DE555E}"/>
              </a:ext>
            </a:extLst>
          </p:cNvPr>
          <p:cNvGrpSpPr/>
          <p:nvPr/>
        </p:nvGrpSpPr>
        <p:grpSpPr>
          <a:xfrm>
            <a:off x="918784" y="1286301"/>
            <a:ext cx="10415966" cy="5133549"/>
            <a:chOff x="76504" y="514663"/>
            <a:chExt cx="7485060" cy="5687287"/>
          </a:xfrm>
          <a:solidFill>
            <a:schemeClr val="bg1"/>
          </a:solidFill>
        </p:grpSpPr>
        <p:sp>
          <p:nvSpPr>
            <p:cNvPr id="19" name="Rectangle: Rounded Corners 18">
              <a:extLst>
                <a:ext uri="{FF2B5EF4-FFF2-40B4-BE49-F238E27FC236}">
                  <a16:creationId xmlns:a16="http://schemas.microsoft.com/office/drawing/2014/main" id="{E435773C-FA06-4B3D-8F54-12436573D14E}"/>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75C9BE0A-47DE-472D-9747-6BE1B07A99D4}"/>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B173E5DF-7E57-41CA-85AE-8FD80EEAE3A9}"/>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Rounded Corners 21">
              <a:extLst>
                <a:ext uri="{FF2B5EF4-FFF2-40B4-BE49-F238E27FC236}">
                  <a16:creationId xmlns:a16="http://schemas.microsoft.com/office/drawing/2014/main" id="{4B8C25CC-2F29-4A23-BEEB-75BEFF3BF724}"/>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3" name="Content Placeholder 2">
            <a:extLst>
              <a:ext uri="{FF2B5EF4-FFF2-40B4-BE49-F238E27FC236}">
                <a16:creationId xmlns:a16="http://schemas.microsoft.com/office/drawing/2014/main" id="{B437C7C8-A524-4BC4-8FBD-6B69CDC2F001}"/>
              </a:ext>
            </a:extLst>
          </p:cNvPr>
          <p:cNvSpPr txBox="1">
            <a:spLocks/>
          </p:cNvSpPr>
          <p:nvPr/>
        </p:nvSpPr>
        <p:spPr>
          <a:xfrm>
            <a:off x="1881707" y="1988763"/>
            <a:ext cx="8994268"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vi-VN" sz="2800" dirty="0">
                <a:latin typeface="Arial-Rounded" panose="020B0500000000000000" pitchFamily="34" charset="0"/>
                <a:ea typeface="Arial-Rounded" panose="020B0500000000000000" pitchFamily="34" charset="0"/>
                <a:cs typeface="Arial-Rounded" panose="020B0500000000000000" pitchFamily="34" charset="0"/>
              </a:rPr>
              <a:t>Khổ thơ đầu cho biết bạn nhỏ yêu em gái về điều gì?</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Content Placeholder 2">
            <a:extLst>
              <a:ext uri="{FF2B5EF4-FFF2-40B4-BE49-F238E27FC236}">
                <a16:creationId xmlns:a16="http://schemas.microsoft.com/office/drawing/2014/main" id="{6B463207-EF6A-4106-97B1-51C378D82D12}"/>
              </a:ext>
            </a:extLst>
          </p:cNvPr>
          <p:cNvSpPr txBox="1">
            <a:spLocks/>
          </p:cNvSpPr>
          <p:nvPr/>
        </p:nvSpPr>
        <p:spPr>
          <a:xfrm>
            <a:off x="1882865" y="2799089"/>
            <a:ext cx="895298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latin typeface="Arial-Rounded" panose="020B0500000000000000" pitchFamily="34" charset="0"/>
                <a:ea typeface="Arial-Rounded" panose="020B0500000000000000" pitchFamily="34" charset="0"/>
                <a:cs typeface="Arial-Rounded" panose="020B0500000000000000" pitchFamily="34" charset="0"/>
              </a:rPr>
              <a:t>Trong khổ thơ 2 và 3, bạn nhỏ tả em gái mình đáng yêu như thế nào?</a:t>
            </a:r>
          </a:p>
        </p:txBody>
      </p:sp>
      <p:sp>
        <p:nvSpPr>
          <p:cNvPr id="25" name="Content Placeholder 2">
            <a:extLst>
              <a:ext uri="{FF2B5EF4-FFF2-40B4-BE49-F238E27FC236}">
                <a16:creationId xmlns:a16="http://schemas.microsoft.com/office/drawing/2014/main" id="{F802188C-28D9-4422-93B3-42B9EF7E7C87}"/>
              </a:ext>
            </a:extLst>
          </p:cNvPr>
          <p:cNvSpPr txBox="1">
            <a:spLocks/>
          </p:cNvSpPr>
          <p:nvPr/>
        </p:nvSpPr>
        <p:spPr>
          <a:xfrm>
            <a:off x="1880294" y="3786993"/>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dirty="0">
                <a:latin typeface="Arial-Rounded" panose="020B0500000000000000" pitchFamily="34" charset="0"/>
                <a:ea typeface="Arial-Rounded" panose="020B0500000000000000" pitchFamily="34" charset="0"/>
                <a:cs typeface="Arial-Rounded" panose="020B0500000000000000" pitchFamily="34" charset="0"/>
              </a:rPr>
              <a:t>Khổ thơ nào cho thấy bạn nhỏ được em gái rất yêu quý?</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Content Placeholder 2">
            <a:extLst>
              <a:ext uri="{FF2B5EF4-FFF2-40B4-BE49-F238E27FC236}">
                <a16:creationId xmlns:a16="http://schemas.microsoft.com/office/drawing/2014/main" id="{AC3C6CFC-206E-4C76-9C37-F0A5A662BFBD}"/>
              </a:ext>
            </a:extLst>
          </p:cNvPr>
          <p:cNvSpPr txBox="1">
            <a:spLocks/>
          </p:cNvSpPr>
          <p:nvPr/>
        </p:nvSpPr>
        <p:spPr>
          <a:xfrm>
            <a:off x="2024583" y="4567245"/>
            <a:ext cx="9024418"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latin typeface="Arial-Rounded" panose="020B0500000000000000" pitchFamily="34" charset="0"/>
                <a:ea typeface="Arial-Rounded" panose="020B0500000000000000" pitchFamily="34" charset="0"/>
                <a:cs typeface="Arial-Rounded" panose="020B0500000000000000" pitchFamily="34" charset="0"/>
              </a:rPr>
              <a:t>Chi </a:t>
            </a:r>
            <a:r>
              <a:rPr lang="en-US" dirty="0" err="1">
                <a:latin typeface="Arial-Rounded" panose="020B0500000000000000" pitchFamily="34" charset="0"/>
                <a:ea typeface="Arial-Rounded" panose="020B0500000000000000" pitchFamily="34" charset="0"/>
                <a:cs typeface="Arial-Rounded" panose="020B0500000000000000" pitchFamily="34" charset="0"/>
              </a:rPr>
              <a:t>tiết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nào</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cho</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thấy</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bạn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nhỏ</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rất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hiểu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sở</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thích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tính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tình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của</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mình</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7" name="Picture 26" descr="A picture containing text&#10;&#10;Description automatically generated">
            <a:extLst>
              <a:ext uri="{FF2B5EF4-FFF2-40B4-BE49-F238E27FC236}">
                <a16:creationId xmlns:a16="http://schemas.microsoft.com/office/drawing/2014/main" id="{CDFD81FF-F864-4B6F-BB15-98EDF33D9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400" y="1838807"/>
            <a:ext cx="407442" cy="713024"/>
          </a:xfrm>
          <a:prstGeom prst="rect">
            <a:avLst/>
          </a:prstGeom>
        </p:spPr>
      </p:pic>
      <p:pic>
        <p:nvPicPr>
          <p:cNvPr id="28" name="Picture 27" descr="A picture containing text, clipart&#10;&#10;Description automatically generated">
            <a:extLst>
              <a:ext uri="{FF2B5EF4-FFF2-40B4-BE49-F238E27FC236}">
                <a16:creationId xmlns:a16="http://schemas.microsoft.com/office/drawing/2014/main" id="{3078CDCE-269B-416D-B5B3-14B8C738A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24186">
            <a:off x="1246938" y="2827789"/>
            <a:ext cx="582868" cy="718682"/>
          </a:xfrm>
          <a:prstGeom prst="rect">
            <a:avLst/>
          </a:prstGeom>
        </p:spPr>
      </p:pic>
      <p:pic>
        <p:nvPicPr>
          <p:cNvPr id="29" name="Picture 28" descr="A picture containing text, clipart, vector graphics&#10;&#10;Description automatically generated">
            <a:extLst>
              <a:ext uri="{FF2B5EF4-FFF2-40B4-BE49-F238E27FC236}">
                <a16:creationId xmlns:a16="http://schemas.microsoft.com/office/drawing/2014/main" id="{C2BACB49-0206-4F4B-9388-8074E9D24B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6421" y="3676997"/>
            <a:ext cx="481008" cy="730000"/>
          </a:xfrm>
          <a:prstGeom prst="rect">
            <a:avLst/>
          </a:prstGeom>
        </p:spPr>
      </p:pic>
      <p:pic>
        <p:nvPicPr>
          <p:cNvPr id="30" name="Picture 29" descr="A picture containing text, clipart, vector graphics&#10;&#10;Description automatically generated">
            <a:extLst>
              <a:ext uri="{FF2B5EF4-FFF2-40B4-BE49-F238E27FC236}">
                <a16:creationId xmlns:a16="http://schemas.microsoft.com/office/drawing/2014/main" id="{ACB77395-F084-434D-846E-42827D232C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5586" y="4602641"/>
            <a:ext cx="543256" cy="769613"/>
          </a:xfrm>
          <a:prstGeom prst="rect">
            <a:avLst/>
          </a:prstGeom>
        </p:spPr>
      </p:pic>
      <p:sp>
        <p:nvSpPr>
          <p:cNvPr id="31" name="Rectangle: Rounded Corners 30">
            <a:extLst>
              <a:ext uri="{FF2B5EF4-FFF2-40B4-BE49-F238E27FC236}">
                <a16:creationId xmlns:a16="http://schemas.microsoft.com/office/drawing/2014/main" id="{72B57EED-3320-466F-AF5D-0F1A9DB6AD16}"/>
              </a:ext>
            </a:extLst>
          </p:cNvPr>
          <p:cNvSpPr/>
          <p:nvPr/>
        </p:nvSpPr>
        <p:spPr>
          <a:xfrm>
            <a:off x="3414242" y="210229"/>
            <a:ext cx="5363515" cy="861773"/>
          </a:xfrm>
          <a:prstGeom prst="roundRect">
            <a:avLst/>
          </a:prstGeom>
          <a:solidFill>
            <a:srgbClr val="FFFF66"/>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411940A0-9CD0-4A40-9639-DC0BB3517135}"/>
              </a:ext>
            </a:extLst>
          </p:cNvPr>
          <p:cNvSpPr txBox="1"/>
          <p:nvPr/>
        </p:nvSpPr>
        <p:spPr>
          <a:xfrm>
            <a:off x="3389853" y="220356"/>
            <a:ext cx="5306062" cy="861774"/>
          </a:xfrm>
          <a:prstGeom prst="rect">
            <a:avLst/>
          </a:prstGeom>
          <a:noFill/>
        </p:spPr>
        <p:txBody>
          <a:bodyPr wrap="square" rtlCol="0">
            <a:spAutoFit/>
          </a:bodyPr>
          <a:lstStyle/>
          <a:p>
            <a:pPr algn="ctr"/>
            <a:r>
              <a:rPr lang="en-US"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CÙNG TÌM HIỂU</a:t>
            </a:r>
          </a:p>
        </p:txBody>
      </p:sp>
      <p:pic>
        <p:nvPicPr>
          <p:cNvPr id="33" name="Picture 4" descr="Số 5 có ý nghĩa gì? - Ý nghĩa của số 5 - HoaTieu.vn">
            <a:extLst>
              <a:ext uri="{FF2B5EF4-FFF2-40B4-BE49-F238E27FC236}">
                <a16:creationId xmlns:a16="http://schemas.microsoft.com/office/drawing/2014/main" id="{EE70D994-3788-485C-8917-E6B9247836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6130" y="5342989"/>
            <a:ext cx="863340" cy="8633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 name="Content Placeholder 2">
            <a:extLst>
              <a:ext uri="{FF2B5EF4-FFF2-40B4-BE49-F238E27FC236}">
                <a16:creationId xmlns:a16="http://schemas.microsoft.com/office/drawing/2014/main" id="{D3174513-548C-4DCE-9093-9E91887C2D0B}"/>
              </a:ext>
            </a:extLst>
          </p:cNvPr>
          <p:cNvSpPr txBox="1">
            <a:spLocks/>
          </p:cNvSpPr>
          <p:nvPr/>
        </p:nvSpPr>
        <p:spPr>
          <a:xfrm>
            <a:off x="2164296" y="5521192"/>
            <a:ext cx="8971925"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dirty="0">
                <a:latin typeface="Arial-Rounded" panose="020B0500000000000000" pitchFamily="34" charset="0"/>
                <a:ea typeface="Arial-Rounded" panose="020B0500000000000000" pitchFamily="34" charset="0"/>
                <a:cs typeface="Arial-Rounded" panose="020B0500000000000000" pitchFamily="34" charset="0"/>
              </a:rPr>
              <a:t>Bài thơ cho em hiểu điều gì về tình cảm chị em trong gia đình?</a:t>
            </a:r>
            <a:endParaRPr lang="en-US" dirty="0" err="1">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85048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22" presetClass="entr" presetSubtype="8" fill="hold" grpId="0" nodeType="withEffect">
                                  <p:stCondLst>
                                    <p:cond delay="0"/>
                                  </p:stCondLst>
                                  <p:iterate type="lt">
                                    <p:tmPct val="0"/>
                                  </p:iterate>
                                  <p:childTnLst>
                                    <p:set>
                                      <p:cBhvr>
                                        <p:cTn id="36" dur="1" fill="hold">
                                          <p:stCondLst>
                                            <p:cond delay="0"/>
                                          </p:stCondLst>
                                        </p:cTn>
                                        <p:tgtEl>
                                          <p:spTgt spid="32"/>
                                        </p:tgtEl>
                                        <p:attrNameLst>
                                          <p:attrName>style.visibility</p:attrName>
                                        </p:attrNameLst>
                                      </p:cBhvr>
                                      <p:to>
                                        <p:strVal val="visible"/>
                                      </p:to>
                                    </p:set>
                                    <p:animEffect transition="in" filter="wipe(left)">
                                      <p:cBhvr>
                                        <p:cTn id="37" dur="2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
                                        <p:tgtEl>
                                          <p:spTgt spid="31"/>
                                        </p:tgtEl>
                                      </p:cBhvr>
                                    </p:animEffect>
                                  </p:childTnLst>
                                </p:cTn>
                              </p:par>
                            </p:childTnLst>
                          </p:cTn>
                        </p:par>
                        <p:par>
                          <p:cTn id="41" fill="hold">
                            <p:stCondLst>
                              <p:cond delay="500"/>
                            </p:stCondLst>
                            <p:childTnLst>
                              <p:par>
                                <p:cTn id="42" presetID="34" presetClass="emph" presetSubtype="0" fill="hold" grpId="1" nodeType="after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32"/>
                                        </p:tgtEl>
                                        <p:attrNameLst>
                                          <p:attrName>ppt_x</p:attrName>
                                          <p:attrName>ppt_y</p:attrName>
                                        </p:attrNameLst>
                                      </p:cBhvr>
                                    </p:animMotion>
                                    <p:animRot by="1500000">
                                      <p:cBhvr>
                                        <p:cTn id="44" dur="125" fill="hold">
                                          <p:stCondLst>
                                            <p:cond delay="0"/>
                                          </p:stCondLst>
                                        </p:cTn>
                                        <p:tgtEl>
                                          <p:spTgt spid="32"/>
                                        </p:tgtEl>
                                        <p:attrNameLst>
                                          <p:attrName>r</p:attrName>
                                        </p:attrNameLst>
                                      </p:cBhvr>
                                    </p:animRot>
                                    <p:animRot by="-1500000">
                                      <p:cBhvr>
                                        <p:cTn id="45" dur="125" fill="hold">
                                          <p:stCondLst>
                                            <p:cond delay="125"/>
                                          </p:stCondLst>
                                        </p:cTn>
                                        <p:tgtEl>
                                          <p:spTgt spid="32"/>
                                        </p:tgtEl>
                                        <p:attrNameLst>
                                          <p:attrName>r</p:attrName>
                                        </p:attrNameLst>
                                      </p:cBhvr>
                                    </p:animRot>
                                    <p:animRot by="-1500000">
                                      <p:cBhvr>
                                        <p:cTn id="46" dur="125" fill="hold">
                                          <p:stCondLst>
                                            <p:cond delay="250"/>
                                          </p:stCondLst>
                                        </p:cTn>
                                        <p:tgtEl>
                                          <p:spTgt spid="32"/>
                                        </p:tgtEl>
                                        <p:attrNameLst>
                                          <p:attrName>r</p:attrName>
                                        </p:attrNameLst>
                                      </p:cBhvr>
                                    </p:animRot>
                                    <p:animRot by="1500000">
                                      <p:cBhvr>
                                        <p:cTn id="47" dur="125" fill="hold">
                                          <p:stCondLst>
                                            <p:cond delay="375"/>
                                          </p:stCondLst>
                                        </p:cTn>
                                        <p:tgtEl>
                                          <p:spTgt spid="32"/>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p:bldP spid="25" grpId="0"/>
      <p:bldP spid="26" grpId="0"/>
      <p:bldP spid="31" grpId="0" animBg="1"/>
      <p:bldP spid="32" grpId="0"/>
      <p:bldP spid="32" grpId="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584775"/>
          </a:xfrm>
          <a:prstGeom prst="rect">
            <a:avLst/>
          </a:prstGeom>
        </p:spPr>
        <p:txBody>
          <a:bodyPr wrap="square">
            <a:spAutoFit/>
          </a:bodyPr>
          <a:lstStyle/>
          <a:p>
            <a:pPr lvl="0" algn="just" defTabSz="457200">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Khổ thơ đầu cho biết bạn nhỏ yêu em gái về điều gì?</a:t>
            </a:r>
          </a:p>
        </p:txBody>
      </p:sp>
      <p:grpSp>
        <p:nvGrpSpPr>
          <p:cNvPr id="28" name="Group 27">
            <a:extLst>
              <a:ext uri="{FF2B5EF4-FFF2-40B4-BE49-F238E27FC236}">
                <a16:creationId xmlns:a16="http://schemas.microsoft.com/office/drawing/2014/main" id="{205F9819-56E3-4DFE-A643-D01D0AC69325}"/>
              </a:ext>
            </a:extLst>
          </p:cNvPr>
          <p:cNvGrpSpPr/>
          <p:nvPr/>
        </p:nvGrpSpPr>
        <p:grpSpPr>
          <a:xfrm>
            <a:off x="979503" y="2497969"/>
            <a:ext cx="10242870" cy="2311351"/>
            <a:chOff x="951517" y="2833288"/>
            <a:chExt cx="5897324" cy="2311351"/>
          </a:xfrm>
        </p:grpSpPr>
        <p:sp>
          <p:nvSpPr>
            <p:cNvPr id="29" name="TextBox 28">
              <a:extLst>
                <a:ext uri="{FF2B5EF4-FFF2-40B4-BE49-F238E27FC236}">
                  <a16:creationId xmlns:a16="http://schemas.microsoft.com/office/drawing/2014/main" id="{F67CA6A7-27D4-467B-BD52-4876F2651BD0}"/>
                </a:ext>
              </a:extLst>
            </p:cNvPr>
            <p:cNvSpPr txBox="1"/>
            <p:nvPr/>
          </p:nvSpPr>
          <p:spPr>
            <a:xfrm>
              <a:off x="990524" y="3011949"/>
              <a:ext cx="5858317" cy="1446550"/>
            </a:xfrm>
            <a:prstGeom prst="rect">
              <a:avLst/>
            </a:prstGeom>
            <a:noFill/>
            <a:ln w="57150">
              <a:noFill/>
            </a:ln>
          </p:spPr>
          <p:txBody>
            <a:bodyPr wrap="square">
              <a:spAutoFit/>
            </a:bodyPr>
            <a:lstStyle/>
            <a:p>
              <a:pPr algn="just"/>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yêu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gái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cười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rúc</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rích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mỗi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đùa</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a:extLst>
                <a:ext uri="{FF2B5EF4-FFF2-40B4-BE49-F238E27FC236}">
                  <a16:creationId xmlns:a16="http://schemas.microsoft.com/office/drawing/2014/main" id="{0CF9DF8C-1A2F-42D3-AAAF-33009768E27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1" name="Group 30">
            <a:extLst>
              <a:ext uri="{FF2B5EF4-FFF2-40B4-BE49-F238E27FC236}">
                <a16:creationId xmlns:a16="http://schemas.microsoft.com/office/drawing/2014/main" id="{BBB3BDBD-3F80-4239-9CB7-23EDCFB2A331}"/>
              </a:ext>
            </a:extLst>
          </p:cNvPr>
          <p:cNvGrpSpPr/>
          <p:nvPr/>
        </p:nvGrpSpPr>
        <p:grpSpPr>
          <a:xfrm>
            <a:off x="2478410" y="3640679"/>
            <a:ext cx="7579990" cy="4890943"/>
            <a:chOff x="2210738" y="-1461943"/>
            <a:chExt cx="9410579" cy="4890943"/>
          </a:xfrm>
        </p:grpSpPr>
        <p:grpSp>
          <p:nvGrpSpPr>
            <p:cNvPr id="32" name="Group 31">
              <a:extLst>
                <a:ext uri="{FF2B5EF4-FFF2-40B4-BE49-F238E27FC236}">
                  <a16:creationId xmlns:a16="http://schemas.microsoft.com/office/drawing/2014/main" id="{62B792A5-5740-4AB1-98A3-456A729FD3F3}"/>
                </a:ext>
              </a:extLst>
            </p:cNvPr>
            <p:cNvGrpSpPr/>
            <p:nvPr/>
          </p:nvGrpSpPr>
          <p:grpSpPr>
            <a:xfrm>
              <a:off x="3320903" y="-1461943"/>
              <a:ext cx="8300414" cy="4890943"/>
              <a:chOff x="3637968" y="-666044"/>
              <a:chExt cx="7054397" cy="4648755"/>
            </a:xfrm>
          </p:grpSpPr>
          <p:pic>
            <p:nvPicPr>
              <p:cNvPr id="34" name="Picture 4">
                <a:extLst>
                  <a:ext uri="{FF2B5EF4-FFF2-40B4-BE49-F238E27FC236}">
                    <a16:creationId xmlns:a16="http://schemas.microsoft.com/office/drawing/2014/main" id="{5FE7CAF9-6940-4D40-BBF7-33D3324412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001429F-CF24-4436-8766-9D276297156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DB00E90-FDA4-41AB-9E2E-ABD78699006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169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khổ thơ 2 và 3, bạn nhỏ tả em gái mình đáng yêu như thế nào?</a:t>
            </a:r>
          </a:p>
        </p:txBody>
      </p:sp>
      <p:grpSp>
        <p:nvGrpSpPr>
          <p:cNvPr id="31" name="Group 30">
            <a:extLst>
              <a:ext uri="{FF2B5EF4-FFF2-40B4-BE49-F238E27FC236}">
                <a16:creationId xmlns:a16="http://schemas.microsoft.com/office/drawing/2014/main" id="{BBB3BDBD-3F80-4239-9CB7-23EDCFB2A331}"/>
              </a:ext>
            </a:extLst>
          </p:cNvPr>
          <p:cNvGrpSpPr/>
          <p:nvPr/>
        </p:nvGrpSpPr>
        <p:grpSpPr>
          <a:xfrm>
            <a:off x="2478410" y="3640679"/>
            <a:ext cx="7579990" cy="4890943"/>
            <a:chOff x="2210738" y="-1461943"/>
            <a:chExt cx="9410579" cy="4890943"/>
          </a:xfrm>
        </p:grpSpPr>
        <p:grpSp>
          <p:nvGrpSpPr>
            <p:cNvPr id="32" name="Group 31">
              <a:extLst>
                <a:ext uri="{FF2B5EF4-FFF2-40B4-BE49-F238E27FC236}">
                  <a16:creationId xmlns:a16="http://schemas.microsoft.com/office/drawing/2014/main" id="{62B792A5-5740-4AB1-98A3-456A729FD3F3}"/>
                </a:ext>
              </a:extLst>
            </p:cNvPr>
            <p:cNvGrpSpPr/>
            <p:nvPr/>
          </p:nvGrpSpPr>
          <p:grpSpPr>
            <a:xfrm>
              <a:off x="3320903" y="-1461943"/>
              <a:ext cx="8300414" cy="4890943"/>
              <a:chOff x="3637968" y="-666044"/>
              <a:chExt cx="7054397" cy="4648755"/>
            </a:xfrm>
          </p:grpSpPr>
          <p:pic>
            <p:nvPicPr>
              <p:cNvPr id="34" name="Picture 4">
                <a:extLst>
                  <a:ext uri="{FF2B5EF4-FFF2-40B4-BE49-F238E27FC236}">
                    <a16:creationId xmlns:a16="http://schemas.microsoft.com/office/drawing/2014/main" id="{5FE7CAF9-6940-4D40-BBF7-33D3324412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001429F-CF24-4436-8766-9D276297156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kĩ</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khổ</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thơ</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2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3</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DB00E90-FDA4-41AB-9E2E-ABD78699006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loud 1">
            <a:extLst>
              <a:ext uri="{FF2B5EF4-FFF2-40B4-BE49-F238E27FC236}">
                <a16:creationId xmlns:a16="http://schemas.microsoft.com/office/drawing/2014/main" id="{FB2DE634-980B-4279-8EFE-7AE5B6D925D2}"/>
              </a:ext>
            </a:extLst>
          </p:cNvPr>
          <p:cNvSpPr/>
          <p:nvPr/>
        </p:nvSpPr>
        <p:spPr>
          <a:xfrm>
            <a:off x="1314449" y="2505076"/>
            <a:ext cx="2619375" cy="83820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Mắt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Cloud 19">
            <a:extLst>
              <a:ext uri="{FF2B5EF4-FFF2-40B4-BE49-F238E27FC236}">
                <a16:creationId xmlns:a16="http://schemas.microsoft.com/office/drawing/2014/main" id="{91DDDC2D-98FE-4730-8549-E8D1498A0F29}"/>
              </a:ext>
            </a:extLst>
          </p:cNvPr>
          <p:cNvSpPr/>
          <p:nvPr/>
        </p:nvSpPr>
        <p:spPr>
          <a:xfrm>
            <a:off x="4524375" y="2390776"/>
            <a:ext cx="2952750" cy="83820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Miệng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Cloud 20">
            <a:extLst>
              <a:ext uri="{FF2B5EF4-FFF2-40B4-BE49-F238E27FC236}">
                <a16:creationId xmlns:a16="http://schemas.microsoft.com/office/drawing/2014/main" id="{3A549741-EE9A-4F2E-BC11-C55C7B58A88E}"/>
              </a:ext>
            </a:extLst>
          </p:cNvPr>
          <p:cNvSpPr/>
          <p:nvPr/>
        </p:nvSpPr>
        <p:spPr>
          <a:xfrm>
            <a:off x="7848600" y="2152650"/>
            <a:ext cx="3314700" cy="106680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điệu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3" name="Group 22">
            <a:extLst>
              <a:ext uri="{FF2B5EF4-FFF2-40B4-BE49-F238E27FC236}">
                <a16:creationId xmlns:a16="http://schemas.microsoft.com/office/drawing/2014/main" id="{C09EC2C1-3ED8-4FBB-960A-08E036D9A50A}"/>
              </a:ext>
            </a:extLst>
          </p:cNvPr>
          <p:cNvGrpSpPr/>
          <p:nvPr/>
        </p:nvGrpSpPr>
        <p:grpSpPr>
          <a:xfrm>
            <a:off x="1131903" y="3429000"/>
            <a:ext cx="10242870" cy="1789895"/>
            <a:chOff x="951517" y="2833288"/>
            <a:chExt cx="5897324" cy="2311351"/>
          </a:xfrm>
        </p:grpSpPr>
        <p:sp>
          <p:nvSpPr>
            <p:cNvPr id="36" name="TextBox 35">
              <a:extLst>
                <a:ext uri="{FF2B5EF4-FFF2-40B4-BE49-F238E27FC236}">
                  <a16:creationId xmlns:a16="http://schemas.microsoft.com/office/drawing/2014/main" id="{F4E87C2C-B812-4227-B4A3-FB1EE77F85B9}"/>
                </a:ext>
              </a:extLst>
            </p:cNvPr>
            <p:cNvSpPr txBox="1"/>
            <p:nvPr/>
          </p:nvSpPr>
          <p:spPr>
            <a:xfrm>
              <a:off x="990524" y="3011949"/>
              <a:ext cx="5858317" cy="2026954"/>
            </a:xfrm>
            <a:prstGeom prst="rect">
              <a:avLst/>
            </a:prstGeom>
            <a:noFill/>
            <a:ln w="57150">
              <a:noFill/>
            </a:ln>
          </p:spPr>
          <p:txBody>
            <a:bodyPr wrap="square">
              <a:spAutoFit/>
            </a:bodyPr>
            <a:lstStyle/>
            <a:p>
              <a:pPr marL="457200" indent="-457200" algn="just">
                <a:buFont typeface="Arial" panose="020B0604020202020204" pitchFamily="34" charset="0"/>
                <a:buChar char="•"/>
              </a:pP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Mắt em: đen ngời, trong veo</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marL="457200" indent="-457200" algn="just">
                <a:buFont typeface="Arial" panose="020B0604020202020204" pitchFamily="34" charset="0"/>
                <a:buChar char="•"/>
              </a:pP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Miệng em: tươi hồng, nói như khướu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hót</a:t>
              </a:r>
              <a:endPar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marL="457200" indent="-457200" algn="just">
                <a:buFont typeface="Arial" panose="020B0604020202020204" pitchFamily="34" charset="0"/>
                <a:buChar char="•"/>
              </a:pP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Cách làm điệu của em: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lan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lý</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nhặt</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cài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đầu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thơm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bay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sân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tới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vườn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2239DDC-C182-403E-988B-A4B061CAB8ED}"/>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091445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 thơ nào cho thấy bạn nhỏ được em gái rất yêu quý?</a:t>
            </a:r>
          </a:p>
        </p:txBody>
      </p:sp>
      <p:grpSp>
        <p:nvGrpSpPr>
          <p:cNvPr id="28" name="Group 27">
            <a:extLst>
              <a:ext uri="{FF2B5EF4-FFF2-40B4-BE49-F238E27FC236}">
                <a16:creationId xmlns:a16="http://schemas.microsoft.com/office/drawing/2014/main" id="{205F9819-56E3-4DFE-A643-D01D0AC69325}"/>
              </a:ext>
            </a:extLst>
          </p:cNvPr>
          <p:cNvGrpSpPr/>
          <p:nvPr/>
        </p:nvGrpSpPr>
        <p:grpSpPr>
          <a:xfrm>
            <a:off x="979503" y="2497968"/>
            <a:ext cx="10242870" cy="2557408"/>
            <a:chOff x="951517" y="2833288"/>
            <a:chExt cx="5897324" cy="2311351"/>
          </a:xfrm>
        </p:grpSpPr>
        <p:sp>
          <p:nvSpPr>
            <p:cNvPr id="29" name="TextBox 28">
              <a:extLst>
                <a:ext uri="{FF2B5EF4-FFF2-40B4-BE49-F238E27FC236}">
                  <a16:creationId xmlns:a16="http://schemas.microsoft.com/office/drawing/2014/main" id="{F67CA6A7-27D4-467B-BD52-4876F2651BD0}"/>
                </a:ext>
              </a:extLst>
            </p:cNvPr>
            <p:cNvSpPr txBox="1"/>
            <p:nvPr/>
          </p:nvSpPr>
          <p:spPr>
            <a:xfrm>
              <a:off x="990524" y="3011949"/>
              <a:ext cx="5858317" cy="203060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 thơ cho thấy bạn nhỏ được em gái yêu quý là khổ thơ thứ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đi đâu lâu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mong, nó nhắc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nấp sau cây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 ra ôm chặt.</a:t>
              </a:r>
            </a:p>
          </p:txBody>
        </p:sp>
        <p:sp>
          <p:nvSpPr>
            <p:cNvPr id="30" name="Rectangle 29">
              <a:extLst>
                <a:ext uri="{FF2B5EF4-FFF2-40B4-BE49-F238E27FC236}">
                  <a16:creationId xmlns:a16="http://schemas.microsoft.com/office/drawing/2014/main" id="{0CF9DF8C-1A2F-42D3-AAAF-33009768E27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1" name="Group 30">
            <a:extLst>
              <a:ext uri="{FF2B5EF4-FFF2-40B4-BE49-F238E27FC236}">
                <a16:creationId xmlns:a16="http://schemas.microsoft.com/office/drawing/2014/main" id="{BBB3BDBD-3F80-4239-9CB7-23EDCFB2A331}"/>
              </a:ext>
            </a:extLst>
          </p:cNvPr>
          <p:cNvGrpSpPr/>
          <p:nvPr/>
        </p:nvGrpSpPr>
        <p:grpSpPr>
          <a:xfrm>
            <a:off x="2478410" y="3640679"/>
            <a:ext cx="7579990" cy="4890943"/>
            <a:chOff x="2210738" y="-1461943"/>
            <a:chExt cx="9410579" cy="4890943"/>
          </a:xfrm>
        </p:grpSpPr>
        <p:grpSp>
          <p:nvGrpSpPr>
            <p:cNvPr id="32" name="Group 31">
              <a:extLst>
                <a:ext uri="{FF2B5EF4-FFF2-40B4-BE49-F238E27FC236}">
                  <a16:creationId xmlns:a16="http://schemas.microsoft.com/office/drawing/2014/main" id="{62B792A5-5740-4AB1-98A3-456A729FD3F3}"/>
                </a:ext>
              </a:extLst>
            </p:cNvPr>
            <p:cNvGrpSpPr/>
            <p:nvPr/>
          </p:nvGrpSpPr>
          <p:grpSpPr>
            <a:xfrm>
              <a:off x="3320903" y="-1461943"/>
              <a:ext cx="8300414" cy="4890943"/>
              <a:chOff x="3637968" y="-666044"/>
              <a:chExt cx="7054397" cy="4648755"/>
            </a:xfrm>
          </p:grpSpPr>
          <p:pic>
            <p:nvPicPr>
              <p:cNvPr id="34" name="Picture 4">
                <a:extLst>
                  <a:ext uri="{FF2B5EF4-FFF2-40B4-BE49-F238E27FC236}">
                    <a16:creationId xmlns:a16="http://schemas.microsoft.com/office/drawing/2014/main" id="{5FE7CAF9-6940-4D40-BBF7-33D3324412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001429F-CF24-4436-8766-9D276297156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DB00E90-FDA4-41AB-9E2E-ABD78699006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90735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BB3D8912-B827-411F-B8B3-EE2FE5F9FB6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cxnSp>
        <p:nvCxnSpPr>
          <p:cNvPr id="21" name="Straight Connector 12">
            <a:extLst>
              <a:ext uri="{FF2B5EF4-FFF2-40B4-BE49-F238E27FC236}">
                <a16:creationId xmlns:a16="http://schemas.microsoft.com/office/drawing/2014/main" id="{44F6250F-5C0D-47D7-9415-68AB27694421}"/>
              </a:ext>
            </a:extLst>
          </p:cNvPr>
          <p:cNvCxnSpPr/>
          <p:nvPr/>
        </p:nvCxnSpPr>
        <p:spPr>
          <a:xfrm>
            <a:off x="6723246" y="438016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图片 5">
            <a:extLst>
              <a:ext uri="{FF2B5EF4-FFF2-40B4-BE49-F238E27FC236}">
                <a16:creationId xmlns:a16="http://schemas.microsoft.com/office/drawing/2014/main" id="{9AB3773E-458D-4A7C-BD49-EA6C5DC664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935" y="1315044"/>
            <a:ext cx="886450" cy="640080"/>
          </a:xfrm>
          <a:prstGeom prst="rect">
            <a:avLst/>
          </a:prstGeom>
        </p:spPr>
      </p:pic>
      <p:sp>
        <p:nvSpPr>
          <p:cNvPr id="23" name="Freeform: Shape 22">
            <a:extLst>
              <a:ext uri="{FF2B5EF4-FFF2-40B4-BE49-F238E27FC236}">
                <a16:creationId xmlns:a16="http://schemas.microsoft.com/office/drawing/2014/main" id="{F1F7AB82-E67C-40C9-9DC9-CA78EE91032A}"/>
              </a:ext>
            </a:extLst>
          </p:cNvPr>
          <p:cNvSpPr/>
          <p:nvPr/>
        </p:nvSpPr>
        <p:spPr>
          <a:xfrm>
            <a:off x="1908314" y="1"/>
            <a:ext cx="8083825" cy="565537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369AC"/>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219170">
              <a:buClr>
                <a:srgbClr val="000000"/>
              </a:buClr>
            </a:pPr>
            <a:endParaRPr lang="id-ID" sz="3333" b="1" kern="0">
              <a:solidFill>
                <a:srgbClr val="FFFFFF"/>
              </a:solidFill>
              <a:latin typeface="UTM Avo" panose="02040603050506020204" pitchFamily="18" charset="0"/>
              <a:sym typeface="Arial"/>
            </a:endParaRPr>
          </a:p>
        </p:txBody>
      </p:sp>
      <p:pic>
        <p:nvPicPr>
          <p:cNvPr id="25" name="Picture 24">
            <a:extLst>
              <a:ext uri="{FF2B5EF4-FFF2-40B4-BE49-F238E27FC236}">
                <a16:creationId xmlns:a16="http://schemas.microsoft.com/office/drawing/2014/main" id="{FF8124AD-A981-4019-B4CD-F786BDCEB786}"/>
              </a:ext>
            </a:extLst>
          </p:cNvPr>
          <p:cNvPicPr>
            <a:picLocks noChangeAspect="1"/>
          </p:cNvPicPr>
          <p:nvPr/>
        </p:nvPicPr>
        <p:blipFill>
          <a:blip r:embed="rId4"/>
          <a:stretch>
            <a:fillRect/>
          </a:stretch>
        </p:blipFill>
        <p:spPr>
          <a:xfrm>
            <a:off x="2995915" y="932471"/>
            <a:ext cx="6200169" cy="4993057"/>
          </a:xfrm>
          <a:prstGeom prst="rect">
            <a:avLst/>
          </a:prstGeom>
        </p:spPr>
      </p:pic>
    </p:spTree>
    <p:extLst>
      <p:ext uri="{BB962C8B-B14F-4D97-AF65-F5344CB8AC3E}">
        <p14:creationId xmlns:p14="http://schemas.microsoft.com/office/powerpoint/2010/main" val="3112285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Chi tiết nào cho thấy bạn nhỏ rất hiểu sở thích, tính tình của em mình?</a:t>
            </a:r>
          </a:p>
        </p:txBody>
      </p:sp>
      <p:grpSp>
        <p:nvGrpSpPr>
          <p:cNvPr id="28" name="Group 27">
            <a:extLst>
              <a:ext uri="{FF2B5EF4-FFF2-40B4-BE49-F238E27FC236}">
                <a16:creationId xmlns:a16="http://schemas.microsoft.com/office/drawing/2014/main" id="{205F9819-56E3-4DFE-A643-D01D0AC69325}"/>
              </a:ext>
            </a:extLst>
          </p:cNvPr>
          <p:cNvGrpSpPr/>
          <p:nvPr/>
        </p:nvGrpSpPr>
        <p:grpSpPr>
          <a:xfrm>
            <a:off x="979503" y="2497969"/>
            <a:ext cx="10233345" cy="2639101"/>
            <a:chOff x="951517" y="2833288"/>
            <a:chExt cx="5891840" cy="2311351"/>
          </a:xfrm>
        </p:grpSpPr>
        <p:sp>
          <p:nvSpPr>
            <p:cNvPr id="29" name="TextBox 28">
              <a:extLst>
                <a:ext uri="{FF2B5EF4-FFF2-40B4-BE49-F238E27FC236}">
                  <a16:creationId xmlns:a16="http://schemas.microsoft.com/office/drawing/2014/main" id="{F67CA6A7-27D4-467B-BD52-4876F2651BD0}"/>
                </a:ext>
              </a:extLst>
            </p:cNvPr>
            <p:cNvSpPr txBox="1"/>
            <p:nvPr/>
          </p:nvSpPr>
          <p:spPr>
            <a:xfrm>
              <a:off x="985040" y="2836765"/>
              <a:ext cx="5858317" cy="1051260"/>
            </a:xfrm>
            <a:prstGeom prst="rect">
              <a:avLst/>
            </a:prstGeom>
            <a:noFill/>
            <a:ln w="57150">
              <a:noFill/>
            </a:ln>
          </p:spPr>
          <p:txBody>
            <a:bodyPr wrap="square">
              <a:spAutoFit/>
            </a:bodyPr>
            <a:lstStyle/>
            <a:p>
              <a:pPr algn="just"/>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 tiết cho thấy bạn nhỏ rất hiểu sở thích, tính tình của em mình là:</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nhỏ</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mình</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vẽ</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vẽ</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thỏ</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đôi</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sợ</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vẽ</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thỏ</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buồn</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a:extLst>
                <a:ext uri="{FF2B5EF4-FFF2-40B4-BE49-F238E27FC236}">
                  <a16:creationId xmlns:a16="http://schemas.microsoft.com/office/drawing/2014/main" id="{0CF9DF8C-1A2F-42D3-AAAF-33009768E27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1" name="Group 30">
            <a:extLst>
              <a:ext uri="{FF2B5EF4-FFF2-40B4-BE49-F238E27FC236}">
                <a16:creationId xmlns:a16="http://schemas.microsoft.com/office/drawing/2014/main" id="{BBB3BDBD-3F80-4239-9CB7-23EDCFB2A331}"/>
              </a:ext>
            </a:extLst>
          </p:cNvPr>
          <p:cNvGrpSpPr/>
          <p:nvPr/>
        </p:nvGrpSpPr>
        <p:grpSpPr>
          <a:xfrm>
            <a:off x="2478410" y="3640679"/>
            <a:ext cx="7579990" cy="4890943"/>
            <a:chOff x="2210738" y="-1461943"/>
            <a:chExt cx="9410579" cy="4890943"/>
          </a:xfrm>
        </p:grpSpPr>
        <p:grpSp>
          <p:nvGrpSpPr>
            <p:cNvPr id="32" name="Group 31">
              <a:extLst>
                <a:ext uri="{FF2B5EF4-FFF2-40B4-BE49-F238E27FC236}">
                  <a16:creationId xmlns:a16="http://schemas.microsoft.com/office/drawing/2014/main" id="{62B792A5-5740-4AB1-98A3-456A729FD3F3}"/>
                </a:ext>
              </a:extLst>
            </p:cNvPr>
            <p:cNvGrpSpPr/>
            <p:nvPr/>
          </p:nvGrpSpPr>
          <p:grpSpPr>
            <a:xfrm>
              <a:off x="3320903" y="-1461943"/>
              <a:ext cx="8300414" cy="4890943"/>
              <a:chOff x="3637968" y="-666044"/>
              <a:chExt cx="7054397" cy="4648755"/>
            </a:xfrm>
          </p:grpSpPr>
          <p:pic>
            <p:nvPicPr>
              <p:cNvPr id="34" name="Picture 4">
                <a:extLst>
                  <a:ext uri="{FF2B5EF4-FFF2-40B4-BE49-F238E27FC236}">
                    <a16:creationId xmlns:a16="http://schemas.microsoft.com/office/drawing/2014/main" id="{5FE7CAF9-6940-4D40-BBF7-33D3324412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001429F-CF24-4436-8766-9D2762971568}"/>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DB00E90-FDA4-41AB-9E2E-ABD78699006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9606DCB7-2241-487F-BF2E-7B9C74D11A98}"/>
              </a:ext>
            </a:extLst>
          </p:cNvPr>
          <p:cNvSpPr txBox="1"/>
          <p:nvPr/>
        </p:nvSpPr>
        <p:spPr>
          <a:xfrm>
            <a:off x="5167313" y="3638461"/>
            <a:ext cx="679132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p:txBody>
      </p:sp>
    </p:spTree>
    <p:extLst>
      <p:ext uri="{BB962C8B-B14F-4D97-AF65-F5344CB8AC3E}">
        <p14:creationId xmlns:p14="http://schemas.microsoft.com/office/powerpoint/2010/main" val="2868427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rPr>
              <a:t>Bài thơ cho em hiểu điều gì về tình cảm chị em trong gia đình?</a:t>
            </a:r>
          </a:p>
        </p:txBody>
      </p:sp>
      <p:sp>
        <p:nvSpPr>
          <p:cNvPr id="16" name="Rectangle 15">
            <a:extLst>
              <a:ext uri="{FF2B5EF4-FFF2-40B4-BE49-F238E27FC236}">
                <a16:creationId xmlns:a16="http://schemas.microsoft.com/office/drawing/2014/main" id="{1F00DECF-16D0-4CFB-8C2F-CC0BE121FCA8}"/>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a:extLst>
              <a:ext uri="{FF2B5EF4-FFF2-40B4-BE49-F238E27FC236}">
                <a16:creationId xmlns:a16="http://schemas.microsoft.com/office/drawing/2014/main" id="{41FCFF82-2544-4B22-98B7-F0FF75087F51}"/>
              </a:ext>
            </a:extLst>
          </p:cNvPr>
          <p:cNvPicPr>
            <a:picLocks noChangeAspect="1"/>
          </p:cNvPicPr>
          <p:nvPr/>
        </p:nvPicPr>
        <p:blipFill>
          <a:blip r:embed="rId4"/>
          <a:stretch>
            <a:fillRect/>
          </a:stretch>
        </p:blipFill>
        <p:spPr>
          <a:xfrm rot="16200000">
            <a:off x="995027" y="755673"/>
            <a:ext cx="511318" cy="511318"/>
          </a:xfrm>
          <a:prstGeom prst="rect">
            <a:avLst/>
          </a:prstGeom>
        </p:spPr>
      </p:pic>
      <p:grpSp>
        <p:nvGrpSpPr>
          <p:cNvPr id="19" name="PA_库_组合 5">
            <a:extLst>
              <a:ext uri="{FF2B5EF4-FFF2-40B4-BE49-F238E27FC236}">
                <a16:creationId xmlns:a16="http://schemas.microsoft.com/office/drawing/2014/main" id="{6FB966F5-75F4-4CF0-A019-DEE3F937B63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01F8AFD0-4D75-413B-B43E-41BB6692CA8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52AEBD2-2FFD-4BE5-945C-F0BA94C3713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C73EF4CE-B7A7-4EB0-AEFB-F1BF1DF62521}"/>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27" name="Rectangle 26">
            <a:extLst>
              <a:ext uri="{FF2B5EF4-FFF2-40B4-BE49-F238E27FC236}">
                <a16:creationId xmlns:a16="http://schemas.microsoft.com/office/drawing/2014/main" id="{0A20C433-DF1F-4214-9169-CF8A6BA870B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cho em hiểu điều gì về tình cảm chị em trong gia đình?</a:t>
            </a:r>
            <a:endPar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8" name="Group 27">
            <a:extLst>
              <a:ext uri="{FF2B5EF4-FFF2-40B4-BE49-F238E27FC236}">
                <a16:creationId xmlns:a16="http://schemas.microsoft.com/office/drawing/2014/main" id="{205F9819-56E3-4DFE-A643-D01D0AC69325}"/>
              </a:ext>
            </a:extLst>
          </p:cNvPr>
          <p:cNvGrpSpPr/>
          <p:nvPr/>
        </p:nvGrpSpPr>
        <p:grpSpPr>
          <a:xfrm>
            <a:off x="979503" y="2497969"/>
            <a:ext cx="10242870" cy="1540631"/>
            <a:chOff x="951517" y="2833288"/>
            <a:chExt cx="5897324" cy="2311351"/>
          </a:xfrm>
        </p:grpSpPr>
        <p:sp>
          <p:nvSpPr>
            <p:cNvPr id="29" name="TextBox 28">
              <a:extLst>
                <a:ext uri="{FF2B5EF4-FFF2-40B4-BE49-F238E27FC236}">
                  <a16:creationId xmlns:a16="http://schemas.microsoft.com/office/drawing/2014/main" id="{F67CA6A7-27D4-467B-BD52-4876F2651BD0}"/>
                </a:ext>
              </a:extLst>
            </p:cNvPr>
            <p:cNvSpPr txBox="1"/>
            <p:nvPr/>
          </p:nvSpPr>
          <p:spPr>
            <a:xfrm>
              <a:off x="990524" y="3011948"/>
              <a:ext cx="5858317" cy="1985506"/>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chị</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a:extLst>
                <a:ext uri="{FF2B5EF4-FFF2-40B4-BE49-F238E27FC236}">
                  <a16:creationId xmlns:a16="http://schemas.microsoft.com/office/drawing/2014/main" id="{0CF9DF8C-1A2F-42D3-AAAF-33009768E27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476479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17" descr="E:\PPT\形状 2.png形状 2">
            <a:extLst>
              <a:ext uri="{FF2B5EF4-FFF2-40B4-BE49-F238E27FC236}">
                <a16:creationId xmlns:a16="http://schemas.microsoft.com/office/drawing/2014/main" id="{248F9DC9-2B15-4668-8090-4ED06455E280}"/>
              </a:ext>
            </a:extLst>
          </p:cNvPr>
          <p:cNvPicPr>
            <a:picLocks noChangeAspect="1"/>
          </p:cNvPicPr>
          <p:nvPr/>
        </p:nvPicPr>
        <p:blipFill>
          <a:blip r:embed="rId3"/>
          <a:srcRect/>
          <a:stretch>
            <a:fillRect/>
          </a:stretch>
        </p:blipFill>
        <p:spPr>
          <a:xfrm>
            <a:off x="192685" y="2762250"/>
            <a:ext cx="3780790" cy="3562350"/>
          </a:xfrm>
          <a:prstGeom prst="rect">
            <a:avLst/>
          </a:prstGeom>
        </p:spPr>
      </p:pic>
      <p:sp>
        <p:nvSpPr>
          <p:cNvPr id="22" name="TextBox 21">
            <a:extLst>
              <a:ext uri="{FF2B5EF4-FFF2-40B4-BE49-F238E27FC236}">
                <a16:creationId xmlns:a16="http://schemas.microsoft.com/office/drawing/2014/main" id="{22FC2832-005D-40BF-9058-79C7BF00F081}"/>
              </a:ext>
            </a:extLst>
          </p:cNvPr>
          <p:cNvSpPr txBox="1"/>
          <p:nvPr/>
        </p:nvSpPr>
        <p:spPr>
          <a:xfrm>
            <a:off x="4890861" y="104948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lại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微软雅黑"/>
              <a:cs typeface="Calibri" panose="020F0502020204030204" pitchFamily="34" charset="0"/>
            </a:endParaRPr>
          </a:p>
        </p:txBody>
      </p:sp>
      <p:pic>
        <p:nvPicPr>
          <p:cNvPr id="23" name="Picture 22" descr="A picture containing icon&#10;&#10;Description automatically generated">
            <a:extLst>
              <a:ext uri="{FF2B5EF4-FFF2-40B4-BE49-F238E27FC236}">
                <a16:creationId xmlns:a16="http://schemas.microsoft.com/office/drawing/2014/main" id="{0B2B97E3-BDD2-468A-A25B-93584B691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03357" y="848331"/>
            <a:ext cx="1078849" cy="845498"/>
          </a:xfrm>
          <a:prstGeom prst="rect">
            <a:avLst/>
          </a:prstGeom>
        </p:spPr>
      </p:pic>
      <p:pic>
        <p:nvPicPr>
          <p:cNvPr id="24" name="Picture 23" descr="Icon&#10;&#10;Description automatically generated with medium confidence">
            <a:extLst>
              <a:ext uri="{FF2B5EF4-FFF2-40B4-BE49-F238E27FC236}">
                <a16:creationId xmlns:a16="http://schemas.microsoft.com/office/drawing/2014/main" id="{818F7D3C-EF59-4AA0-9FF8-14A7D7EDB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28388" y="680530"/>
            <a:ext cx="594282" cy="547448"/>
          </a:xfrm>
          <a:prstGeom prst="rect">
            <a:avLst/>
          </a:prstGeom>
        </p:spPr>
      </p:pic>
      <p:pic>
        <p:nvPicPr>
          <p:cNvPr id="25" name="Picture 24" descr="A picture containing icon&#10;&#10;Description automatically generated">
            <a:extLst>
              <a:ext uri="{FF2B5EF4-FFF2-40B4-BE49-F238E27FC236}">
                <a16:creationId xmlns:a16="http://schemas.microsoft.com/office/drawing/2014/main" id="{7907FF1E-876F-4C7F-B3D1-BEAF83D258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917845" y="848331"/>
            <a:ext cx="1078849" cy="845498"/>
          </a:xfrm>
          <a:prstGeom prst="rect">
            <a:avLst/>
          </a:prstGeom>
        </p:spPr>
      </p:pic>
      <p:pic>
        <p:nvPicPr>
          <p:cNvPr id="26" name="Picture 25">
            <a:extLst>
              <a:ext uri="{FF2B5EF4-FFF2-40B4-BE49-F238E27FC236}">
                <a16:creationId xmlns:a16="http://schemas.microsoft.com/office/drawing/2014/main" id="{AF321469-E8F8-475C-BDE1-93A346943A06}"/>
              </a:ext>
            </a:extLst>
          </p:cNvPr>
          <p:cNvPicPr>
            <a:picLocks noChangeAspect="1"/>
          </p:cNvPicPr>
          <p:nvPr/>
        </p:nvPicPr>
        <p:blipFill>
          <a:blip r:embed="rId6"/>
          <a:stretch>
            <a:fillRect/>
          </a:stretch>
        </p:blipFill>
        <p:spPr>
          <a:xfrm>
            <a:off x="4010024" y="1631478"/>
            <a:ext cx="7714347" cy="4661908"/>
          </a:xfrm>
          <a:prstGeom prst="rect">
            <a:avLst/>
          </a:prstGeom>
        </p:spPr>
      </p:pic>
    </p:spTree>
    <p:extLst>
      <p:ext uri="{BB962C8B-B14F-4D97-AF65-F5344CB8AC3E}">
        <p14:creationId xmlns:p14="http://schemas.microsoft.com/office/powerpoint/2010/main" val="2268415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1000"/>
                                        <p:tgtEl>
                                          <p:spTgt spid="22"/>
                                        </p:tgtEl>
                                      </p:cBhvr>
                                    </p:animEffect>
                                  </p:childTnLst>
                                </p:cTn>
                              </p:par>
                              <p:par>
                                <p:cTn id="11" presetID="0" presetClass="path" presetSubtype="0" accel="50000" decel="50000" fill="hold" nodeType="withEffect">
                                  <p:stCondLst>
                                    <p:cond delay="0"/>
                                  </p:stCondLst>
                                  <p:childTnLst>
                                    <p:animMotion origin="layout" path="M -2.91667E-6 0.01296 L -2.91667E-6 0.01319 C 0.00261 0.00972 0.00469 0.00439 0.00795 0.003 C 0.01341 0.00023 0.01927 0.00185 0.025 0.00092 C 0.02683 0.00046 0.02878 -0.00047 0.0306 -0.00116 C 0.03295 -0.00186 0.03516 -0.00255 0.0375 -0.00301 C 0.04545 -0.00209 0.0543 -0.00139 0.0625 0.00092 C 0.06615 0.00208 0.06706 0.00324 0.07045 0.00486 C 0.07305 0.00625 0.07565 0.00763 0.07839 0.00902 C 0.07982 0.00972 0.08138 0.01041 0.08295 0.01111 C 0.08633 0.0125 0.08985 0.01319 0.0931 0.01504 C 0.09662 0.01712 0.09987 0.0206 0.10339 0.02314 C 0.10834 0.02662 0.11081 0.02754 0.11589 0.02916 L 0.12943 0.03333 C 0.14636 0.02824 0.12683 0.03564 0.14206 0.02523 C 0.14492 0.02314 0.14818 0.02291 0.15104 0.02106 C 0.15573 0.01828 0.15769 0.01689 0.16354 0.01504 C 0.16654 0.01412 0.16966 0.01365 0.17266 0.01296 C 0.17383 0.01226 0.17487 0.01111 0.17604 0.01111 C 0.18516 0.01111 0.19427 0.0118 0.20339 0.01296 C 0.20456 0.01319 0.2056 0.01435 0.20677 0.01504 C 0.20834 0.01574 0.20977 0.01643 0.21133 0.01712 C 0.21394 0.01828 0.21667 0.01967 0.21927 0.02106 C 0.22084 0.02314 0.22201 0.02592 0.22383 0.02708 C 0.22943 0.03125 0.23646 0.02824 0.24206 0.02708 C 0.24349 0.02592 0.24492 0.02407 0.24649 0.02314 C 0.24805 0.02222 0.24961 0.02199 0.25104 0.02106 C 0.25339 0.0199 0.25573 0.01851 0.25795 0.01712 C 0.26446 0.0125 0.26511 0.01018 0.27149 0.00902 C 0.27761 0.00787 0.28373 0.00763 0.28972 0.00694 C 0.29727 0.00763 0.30495 0.00763 0.3125 0.00902 C 0.31628 0.00972 0.31992 0.0125 0.32383 0.01296 C 0.328 0.01365 0.33216 0.01412 0.33633 0.01504 C 0.33867 0.0155 0.34089 0.01643 0.3431 0.01712 C 0.34623 0.01782 0.34922 0.01851 0.35222 0.01898 L 0.36016 0.02314 C 0.36133 0.02384 0.3625 0.02453 0.36354 0.02523 C 0.3681 0.02708 0.37279 0.028 0.37722 0.02916 C 0.37865 0.02893 0.38933 0.02893 0.3931 0.02523 C 0.39558 0.02268 0.39727 0.01828 0.4 0.01712 C 0.40222 0.01597 0.4056 0.01481 0.40795 0.01296 C 0.41367 0.00879 0.41055 0.00902 0.41367 0.00902 L 0.41133 0.00486 " pathEditMode="relative" rAng="0" ptsTypes="AAAAAAAAAAAAAAAAAAAAAAAAAAAAAAAAAAAAAAAAAAA">
                                      <p:cBhvr>
                                        <p:cTn id="12" dur="1000" fill="hold"/>
                                        <p:tgtEl>
                                          <p:spTgt spid="23"/>
                                        </p:tgtEl>
                                        <p:attrNameLst>
                                          <p:attrName>ppt_x</p:attrName>
                                          <p:attrName>ppt_y</p:attrName>
                                        </p:attrNameLst>
                                      </p:cBhvr>
                                      <p:rCtr x="20677" y="208"/>
                                    </p:animMotion>
                                  </p:childTnLst>
                                </p:cTn>
                              </p:par>
                              <p:par>
                                <p:cTn id="13" presetID="1" presetClass="entr" presetSubtype="0" fill="hold" nodeType="withEffect">
                                  <p:stCondLst>
                                    <p:cond delay="75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nodeType="withEffect">
                                  <p:stCondLst>
                                    <p:cond delay="750"/>
                                  </p:stCondLst>
                                  <p:childTnLst>
                                    <p:set>
                                      <p:cBhvr>
                                        <p:cTn id="16" dur="1" fill="hold">
                                          <p:stCondLst>
                                            <p:cond delay="0"/>
                                          </p:stCondLst>
                                        </p:cTn>
                                        <p:tgtEl>
                                          <p:spTgt spid="23"/>
                                        </p:tgtEl>
                                        <p:attrNameLst>
                                          <p:attrName>style.visibility</p:attrName>
                                        </p:attrNameLst>
                                      </p:cBhvr>
                                      <p:to>
                                        <p:strVal val="hidden"/>
                                      </p:to>
                                    </p:set>
                                  </p:childTnLst>
                                </p:cTn>
                              </p:par>
                              <p:par>
                                <p:cTn id="17" presetID="44" presetClass="path" presetSubtype="0" accel="50000" decel="50000" fill="hold" nodeType="withEffect">
                                  <p:stCondLst>
                                    <p:cond delay="750"/>
                                  </p:stCondLst>
                                  <p:childTnLst>
                                    <p:animMotion origin="layout" path="M -1.04167E-6 -0.00093 L 0.04662 -0.04098 C 0.05638 -0.05 0.07096 -0.05487 0.08633 -0.05487 C 0.10378 -0.05487 0.11771 -0.05 0.12748 -0.04098 L 0.17422 -0.00093 " pathEditMode="relative" rAng="0" ptsTypes="AAAAA">
                                      <p:cBhvr>
                                        <p:cTn id="18" dur="500" fill="hold"/>
                                        <p:tgtEl>
                                          <p:spTgt spid="25"/>
                                        </p:tgtEl>
                                        <p:attrNameLst>
                                          <p:attrName>ppt_x</p:attrName>
                                          <p:attrName>ppt_y</p:attrName>
                                        </p:attrNameLst>
                                      </p:cBhvr>
                                      <p:rCtr x="8711" y="-2708"/>
                                    </p:animMotion>
                                  </p:childTnLst>
                                </p:cTn>
                              </p:par>
                              <p:par>
                                <p:cTn id="19" presetID="42" presetClass="exit" presetSubtype="0" fill="hold" nodeType="withEffect">
                                  <p:stCondLst>
                                    <p:cond delay="1250"/>
                                  </p:stCondLst>
                                  <p:childTnLst>
                                    <p:animEffect transition="out" filter="fade">
                                      <p:cBhvr>
                                        <p:cTn id="20" dur="250"/>
                                        <p:tgtEl>
                                          <p:spTgt spid="25"/>
                                        </p:tgtEl>
                                      </p:cBhvr>
                                    </p:animEffect>
                                    <p:anim calcmode="lin" valueType="num">
                                      <p:cBhvr>
                                        <p:cTn id="21" dur="250"/>
                                        <p:tgtEl>
                                          <p:spTgt spid="25"/>
                                        </p:tgtEl>
                                        <p:attrNameLst>
                                          <p:attrName>ppt_x</p:attrName>
                                        </p:attrNameLst>
                                      </p:cBhvr>
                                      <p:tavLst>
                                        <p:tav tm="0">
                                          <p:val>
                                            <p:strVal val="ppt_x"/>
                                          </p:val>
                                        </p:tav>
                                        <p:tav tm="100000">
                                          <p:val>
                                            <p:strVal val="ppt_x"/>
                                          </p:val>
                                        </p:tav>
                                      </p:tavLst>
                                    </p:anim>
                                    <p:anim calcmode="lin" valueType="num">
                                      <p:cBhvr>
                                        <p:cTn id="22" dur="250"/>
                                        <p:tgtEl>
                                          <p:spTgt spid="25"/>
                                        </p:tgtEl>
                                        <p:attrNameLst>
                                          <p:attrName>ppt_y</p:attrName>
                                        </p:attrNameLst>
                                      </p:cBhvr>
                                      <p:tavLst>
                                        <p:tav tm="0">
                                          <p:val>
                                            <p:strVal val="ppt_y"/>
                                          </p:val>
                                        </p:tav>
                                        <p:tav tm="100000">
                                          <p:val>
                                            <p:strVal val="ppt_y+.1"/>
                                          </p:val>
                                        </p:tav>
                                      </p:tavLst>
                                    </p:anim>
                                    <p:set>
                                      <p:cBhvr>
                                        <p:cTn id="23" dur="1" fill="hold">
                                          <p:stCondLst>
                                            <p:cond delay="249"/>
                                          </p:stCondLst>
                                        </p:cTn>
                                        <p:tgtEl>
                                          <p:spTgt spid="25"/>
                                        </p:tgtEl>
                                        <p:attrNameLst>
                                          <p:attrName>style.visibility</p:attrName>
                                        </p:attrNameLst>
                                      </p:cBhvr>
                                      <p:to>
                                        <p:strVal val="hidden"/>
                                      </p:to>
                                    </p:set>
                                  </p:childTnLst>
                                </p:cTn>
                              </p:par>
                              <p:par>
                                <p:cTn id="24" presetID="1" presetClass="exit" presetSubtype="0" fill="hold" nodeType="withEffect">
                                  <p:stCondLst>
                                    <p:cond delay="1250"/>
                                  </p:stCondLst>
                                  <p:childTnLst>
                                    <p:set>
                                      <p:cBhvr>
                                        <p:cTn id="2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yêu em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cười rúc rích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khi tôi đùa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vui, nó thích.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nó đen ngời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veo như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Miệng nó tươi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lan, hoa lí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nhặt cài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 thơm theo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Sân trước vườn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lâu</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nấp</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ôm</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 tiếng nó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 ở trường về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bạn bắt bướm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 dưới hàng tre….</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Phạm</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599268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0BDEA54F-F54D-497F-A4E6-22B02EDE9712}"/>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D7822A52-AF8A-4896-BE45-02CF05C724E8}"/>
              </a:ext>
            </a:extLst>
          </p:cNvPr>
          <p:cNvPicPr>
            <a:picLocks noChangeAspect="1"/>
          </p:cNvPicPr>
          <p:nvPr/>
        </p:nvPicPr>
        <p:blipFill>
          <a:blip r:embed="rId3"/>
          <a:stretch>
            <a:fillRect/>
          </a:stretch>
        </p:blipFill>
        <p:spPr>
          <a:xfrm>
            <a:off x="6257730" y="1608667"/>
            <a:ext cx="5223070" cy="4714879"/>
          </a:xfrm>
          <a:prstGeom prst="rect">
            <a:avLst/>
          </a:prstGeom>
        </p:spPr>
      </p:pic>
      <p:pic>
        <p:nvPicPr>
          <p:cNvPr id="14" name="Picture 13">
            <a:extLst>
              <a:ext uri="{FF2B5EF4-FFF2-40B4-BE49-F238E27FC236}">
                <a16:creationId xmlns:a16="http://schemas.microsoft.com/office/drawing/2014/main" id="{87C67D38-75DD-443D-A555-9EF94775F940}"/>
              </a:ext>
            </a:extLst>
          </p:cNvPr>
          <p:cNvPicPr>
            <a:picLocks noChangeAspect="1"/>
          </p:cNvPicPr>
          <p:nvPr/>
        </p:nvPicPr>
        <p:blipFill>
          <a:blip r:embed="rId4"/>
          <a:stretch>
            <a:fillRect/>
          </a:stretch>
        </p:blipFill>
        <p:spPr>
          <a:xfrm>
            <a:off x="833245" y="1794196"/>
            <a:ext cx="6545016" cy="2501580"/>
          </a:xfrm>
          <a:prstGeom prst="rect">
            <a:avLst/>
          </a:prstGeom>
        </p:spPr>
      </p:pic>
    </p:spTree>
    <p:extLst>
      <p:ext uri="{BB962C8B-B14F-4D97-AF65-F5344CB8AC3E}">
        <p14:creationId xmlns:p14="http://schemas.microsoft.com/office/powerpoint/2010/main" val="435353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E684B581-1E76-46D3-9B81-7CA2E4B2C565}"/>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TextBox 13">
            <a:extLst>
              <a:ext uri="{FF2B5EF4-FFF2-40B4-BE49-F238E27FC236}">
                <a16:creationId xmlns:a16="http://schemas.microsoft.com/office/drawing/2014/main" id="{77E96438-A431-48A3-B6F0-86DB5D0D88B2}"/>
              </a:ext>
            </a:extLst>
          </p:cNvPr>
          <p:cNvSpPr txBox="1"/>
          <p:nvPr/>
        </p:nvSpPr>
        <p:spPr>
          <a:xfrm>
            <a:off x="1963180" y="865087"/>
            <a:ext cx="9328061" cy="551433"/>
          </a:xfrm>
          <a:prstGeom prst="rect">
            <a:avLst/>
          </a:prstGeom>
        </p:spPr>
        <p:txBody>
          <a:bodyPr wrap="square" lIns="0" tIns="0" rIns="0" bIns="0" rtlCol="0" anchor="t">
            <a:spAutoFit/>
          </a:bodyPr>
          <a:lstStyle/>
          <a:p>
            <a:pPr algn="ctr" defTabSz="609630">
              <a:lnSpc>
                <a:spcPts val="4320"/>
              </a:lnSpc>
              <a:spcBef>
                <a:spcPct val="0"/>
              </a:spcBef>
            </a:pPr>
            <a:r>
              <a:rPr lang="en-US" sz="3600" b="1" dirty="0" err="1">
                <a:solidFill>
                  <a:srgbClr val="D1581F"/>
                </a:solidFill>
                <a:latin typeface="Calibri" panose="020F0502020204030204" pitchFamily="34" charset="0"/>
              </a:rPr>
              <a:t>Em</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yêu</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thích</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điều</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gì</a:t>
            </a:r>
            <a:r>
              <a:rPr lang="en-US" sz="3600" b="1" dirty="0">
                <a:solidFill>
                  <a:srgbClr val="D1581F"/>
                </a:solidFill>
                <a:latin typeface="Calibri" panose="020F0502020204030204" pitchFamily="34" charset="0"/>
              </a:rPr>
              <a:t> ở </a:t>
            </a:r>
            <a:r>
              <a:rPr lang="en-US" sz="3600" b="1" dirty="0" err="1">
                <a:solidFill>
                  <a:srgbClr val="D1581F"/>
                </a:solidFill>
                <a:latin typeface="Calibri" panose="020F0502020204030204" pitchFamily="34" charset="0"/>
              </a:rPr>
              <a:t>anh</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chị</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em</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của</a:t>
            </a:r>
            <a:r>
              <a:rPr lang="en-US" sz="3600" b="1" dirty="0">
                <a:solidFill>
                  <a:srgbClr val="D1581F"/>
                </a:solidFill>
                <a:latin typeface="Calibri" panose="020F0502020204030204" pitchFamily="34" charset="0"/>
              </a:rPr>
              <a:t> </a:t>
            </a:r>
            <a:r>
              <a:rPr lang="en-US" sz="3600" b="1" dirty="0" err="1">
                <a:solidFill>
                  <a:srgbClr val="D1581F"/>
                </a:solidFill>
                <a:latin typeface="Calibri" panose="020F0502020204030204" pitchFamily="34" charset="0"/>
              </a:rPr>
              <a:t>mình</a:t>
            </a:r>
            <a:r>
              <a:rPr lang="en-US" sz="3600" b="1" dirty="0">
                <a:solidFill>
                  <a:srgbClr val="D1581F"/>
                </a:solidFill>
                <a:latin typeface="Calibri" panose="020F0502020204030204" pitchFamily="34" charset="0"/>
              </a:rPr>
              <a:t>?</a:t>
            </a:r>
          </a:p>
        </p:txBody>
      </p:sp>
      <p:pic>
        <p:nvPicPr>
          <p:cNvPr id="18" name="Picture 17">
            <a:extLst>
              <a:ext uri="{FF2B5EF4-FFF2-40B4-BE49-F238E27FC236}">
                <a16:creationId xmlns:a16="http://schemas.microsoft.com/office/drawing/2014/main" id="{108DD7FD-EA0F-4742-8F10-D6D0BEF3795F}"/>
              </a:ext>
            </a:extLst>
          </p:cNvPr>
          <p:cNvPicPr>
            <a:picLocks noChangeAspect="1"/>
          </p:cNvPicPr>
          <p:nvPr/>
        </p:nvPicPr>
        <p:blipFill>
          <a:blip r:embed="rId4"/>
          <a:stretch>
            <a:fillRect/>
          </a:stretch>
        </p:blipFill>
        <p:spPr>
          <a:xfrm>
            <a:off x="947737" y="804862"/>
            <a:ext cx="1368465" cy="728663"/>
          </a:xfrm>
          <a:prstGeom prst="rect">
            <a:avLst/>
          </a:prstGeom>
          <a:ln>
            <a:noFill/>
          </a:ln>
          <a:effectLst>
            <a:softEdge rad="112500"/>
          </a:effectLst>
        </p:spPr>
      </p:pic>
      <p:pic>
        <p:nvPicPr>
          <p:cNvPr id="19" name="Picture 18">
            <a:extLst>
              <a:ext uri="{FF2B5EF4-FFF2-40B4-BE49-F238E27FC236}">
                <a16:creationId xmlns:a16="http://schemas.microsoft.com/office/drawing/2014/main" id="{D7DB54F5-14DF-4660-A7CE-45B2A6550B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714" y="2076450"/>
            <a:ext cx="4998661" cy="3431916"/>
          </a:xfrm>
          <a:prstGeom prst="rect">
            <a:avLst/>
          </a:prstGeom>
        </p:spPr>
      </p:pic>
    </p:spTree>
    <p:extLst>
      <p:ext uri="{BB962C8B-B14F-4D97-AF65-F5344CB8AC3E}">
        <p14:creationId xmlns:p14="http://schemas.microsoft.com/office/powerpoint/2010/main" val="145325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2" presetClass="entr" presetSubtype="4" fill="hold" nodeType="withEffect" p14:presetBounceEnd="50000">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14:bounceEnd="50000">
                                          <p:cBhvr additive="base">
                                            <p:cTn id="13"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6"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711200" y="534454"/>
            <a:ext cx="10769600" cy="5789093"/>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491F0F06-62C6-4199-A56D-36BCF588CCDB}"/>
              </a:ext>
            </a:extLst>
          </p:cNvPr>
          <p:cNvPicPr>
            <a:picLocks noChangeAspect="1"/>
          </p:cNvPicPr>
          <p:nvPr/>
        </p:nvPicPr>
        <p:blipFill>
          <a:blip r:embed="rId3"/>
          <a:stretch>
            <a:fillRect/>
          </a:stretch>
        </p:blipFill>
        <p:spPr>
          <a:xfrm>
            <a:off x="2428938" y="837975"/>
            <a:ext cx="7334124" cy="5182049"/>
          </a:xfrm>
          <a:prstGeom prst="rect">
            <a:avLst/>
          </a:prstGeom>
        </p:spPr>
      </p:pic>
    </p:spTree>
    <p:extLst>
      <p:ext uri="{BB962C8B-B14F-4D97-AF65-F5344CB8AC3E}">
        <p14:creationId xmlns:p14="http://schemas.microsoft.com/office/powerpoint/2010/main" val="2346050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4C46A30C-E484-46B9-B632-A945EDF1378A}"/>
              </a:ext>
            </a:extLst>
          </p:cNvPr>
          <p:cNvSpPr/>
          <p:nvPr/>
        </p:nvSpPr>
        <p:spPr>
          <a:xfrm>
            <a:off x="419100" y="295276"/>
            <a:ext cx="11239500" cy="6267450"/>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DABC1ED6-3E60-4FB9-8AA3-57134EA6C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389" y="3307446"/>
            <a:ext cx="2403828" cy="3172265"/>
          </a:xfrm>
          <a:prstGeom prst="rect">
            <a:avLst/>
          </a:prstGeom>
        </p:spPr>
      </p:pic>
      <p:grpSp>
        <p:nvGrpSpPr>
          <p:cNvPr id="26" name="Group 25">
            <a:extLst>
              <a:ext uri="{FF2B5EF4-FFF2-40B4-BE49-F238E27FC236}">
                <a16:creationId xmlns:a16="http://schemas.microsoft.com/office/drawing/2014/main" id="{A67C8BD3-3ECA-44A5-8E70-97D23D8EE5F4}"/>
              </a:ext>
            </a:extLst>
          </p:cNvPr>
          <p:cNvGrpSpPr/>
          <p:nvPr/>
        </p:nvGrpSpPr>
        <p:grpSpPr>
          <a:xfrm>
            <a:off x="762599" y="378289"/>
            <a:ext cx="10333408" cy="3954393"/>
            <a:chOff x="786659" y="435458"/>
            <a:chExt cx="10333408" cy="3954393"/>
          </a:xfrm>
        </p:grpSpPr>
        <p:grpSp>
          <p:nvGrpSpPr>
            <p:cNvPr id="27" name="Group 26">
              <a:extLst>
                <a:ext uri="{FF2B5EF4-FFF2-40B4-BE49-F238E27FC236}">
                  <a16:creationId xmlns:a16="http://schemas.microsoft.com/office/drawing/2014/main" id="{54E5CE15-825A-403A-862F-B2F057E84934}"/>
                </a:ext>
              </a:extLst>
            </p:cNvPr>
            <p:cNvGrpSpPr/>
            <p:nvPr/>
          </p:nvGrpSpPr>
          <p:grpSpPr>
            <a:xfrm>
              <a:off x="786659" y="2424091"/>
              <a:ext cx="3046467" cy="1965760"/>
              <a:chOff x="705587" y="2554858"/>
              <a:chExt cx="3152141" cy="1876089"/>
            </a:xfrm>
          </p:grpSpPr>
          <p:pic>
            <p:nvPicPr>
              <p:cNvPr id="34" name="Picture 33">
                <a:extLst>
                  <a:ext uri="{FF2B5EF4-FFF2-40B4-BE49-F238E27FC236}">
                    <a16:creationId xmlns:a16="http://schemas.microsoft.com/office/drawing/2014/main" id="{C4A4007C-0B5F-46C1-9B9C-7741A23C38F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5587" y="2554858"/>
                <a:ext cx="3152141" cy="1876089"/>
              </a:xfrm>
              <a:prstGeom prst="rect">
                <a:avLst/>
              </a:prstGeom>
            </p:spPr>
          </p:pic>
          <p:sp>
            <p:nvSpPr>
              <p:cNvPr id="35" name="TextBox 34">
                <a:extLst>
                  <a:ext uri="{FF2B5EF4-FFF2-40B4-BE49-F238E27FC236}">
                    <a16:creationId xmlns:a16="http://schemas.microsoft.com/office/drawing/2014/main" id="{8B750BBD-C70A-406D-A400-8B4BF47234C4}"/>
                  </a:ext>
                </a:extLst>
              </p:cNvPr>
              <p:cNvSpPr txBox="1"/>
              <p:nvPr/>
            </p:nvSpPr>
            <p:spPr>
              <a:xfrm>
                <a:off x="832493" y="3054830"/>
                <a:ext cx="2890604" cy="822463"/>
              </a:xfrm>
              <a:prstGeom prst="rect">
                <a:avLst/>
              </a:prstGeom>
              <a:noFill/>
            </p:spPr>
            <p:txBody>
              <a:bodyPr wrap="square" rtlCol="0">
                <a:spAutoFit/>
              </a:bodyPr>
              <a:lstStyle/>
              <a:p>
                <a:pPr algn="ctr" defTabSz="457200"/>
                <a:r>
                  <a:rPr lang="en-US" sz="5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MẮT DÕI </a:t>
                </a:r>
              </a:p>
            </p:txBody>
          </p:sp>
        </p:grpSp>
        <p:grpSp>
          <p:nvGrpSpPr>
            <p:cNvPr id="28" name="Group 27">
              <a:extLst>
                <a:ext uri="{FF2B5EF4-FFF2-40B4-BE49-F238E27FC236}">
                  <a16:creationId xmlns:a16="http://schemas.microsoft.com/office/drawing/2014/main" id="{B8DF4A8A-5249-46D0-B851-B60B2C8FFAF3}"/>
                </a:ext>
              </a:extLst>
            </p:cNvPr>
            <p:cNvGrpSpPr/>
            <p:nvPr/>
          </p:nvGrpSpPr>
          <p:grpSpPr>
            <a:xfrm>
              <a:off x="4203175" y="435458"/>
              <a:ext cx="3626506" cy="1988633"/>
              <a:chOff x="4112621" y="566225"/>
              <a:chExt cx="3752300" cy="1897918"/>
            </a:xfrm>
          </p:grpSpPr>
          <p:pic>
            <p:nvPicPr>
              <p:cNvPr id="32" name="Picture 31">
                <a:extLst>
                  <a:ext uri="{FF2B5EF4-FFF2-40B4-BE49-F238E27FC236}">
                    <a16:creationId xmlns:a16="http://schemas.microsoft.com/office/drawing/2014/main" id="{B104DC4F-8611-4614-AA81-9A8797AB4B8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12621" y="566225"/>
                <a:ext cx="3752300" cy="1897918"/>
              </a:xfrm>
              <a:prstGeom prst="rect">
                <a:avLst/>
              </a:prstGeom>
            </p:spPr>
          </p:pic>
          <p:sp>
            <p:nvSpPr>
              <p:cNvPr id="33" name="TextBox 32">
                <a:extLst>
                  <a:ext uri="{FF2B5EF4-FFF2-40B4-BE49-F238E27FC236}">
                    <a16:creationId xmlns:a16="http://schemas.microsoft.com/office/drawing/2014/main" id="{3FAA489B-3BDB-4B25-922A-A8E5C0EFACAF}"/>
                  </a:ext>
                </a:extLst>
              </p:cNvPr>
              <p:cNvSpPr txBox="1"/>
              <p:nvPr/>
            </p:nvSpPr>
            <p:spPr>
              <a:xfrm>
                <a:off x="4650696" y="983617"/>
                <a:ext cx="2890604" cy="822463"/>
              </a:xfrm>
              <a:prstGeom prst="rect">
                <a:avLst/>
              </a:prstGeom>
              <a:noFill/>
            </p:spPr>
            <p:txBody>
              <a:bodyPr wrap="square" rtlCol="0">
                <a:spAutoFit/>
              </a:bodyPr>
              <a:lstStyle/>
              <a:p>
                <a:pPr algn="ctr" defTabSz="457200"/>
                <a:r>
                  <a:rPr lang="en-US" sz="5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TAI NGHE</a:t>
                </a:r>
              </a:p>
            </p:txBody>
          </p:sp>
        </p:grpSp>
        <p:grpSp>
          <p:nvGrpSpPr>
            <p:cNvPr id="29" name="Group 28">
              <a:extLst>
                <a:ext uri="{FF2B5EF4-FFF2-40B4-BE49-F238E27FC236}">
                  <a16:creationId xmlns:a16="http://schemas.microsoft.com/office/drawing/2014/main" id="{D4AF27AD-B861-4324-A76E-D40AAD235790}"/>
                </a:ext>
              </a:extLst>
            </p:cNvPr>
            <p:cNvGrpSpPr/>
            <p:nvPr/>
          </p:nvGrpSpPr>
          <p:grpSpPr>
            <a:xfrm>
              <a:off x="8196251" y="2424091"/>
              <a:ext cx="2923816" cy="1965760"/>
              <a:chOff x="8116216" y="2554859"/>
              <a:chExt cx="3025235" cy="1876089"/>
            </a:xfrm>
          </p:grpSpPr>
          <p:pic>
            <p:nvPicPr>
              <p:cNvPr id="30" name="Picture 29">
                <a:extLst>
                  <a:ext uri="{FF2B5EF4-FFF2-40B4-BE49-F238E27FC236}">
                    <a16:creationId xmlns:a16="http://schemas.microsoft.com/office/drawing/2014/main" id="{01D4FE0F-46A5-4144-A43A-5A4797B0930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116216" y="2554859"/>
                <a:ext cx="2890603" cy="1876089"/>
              </a:xfrm>
              <a:prstGeom prst="rect">
                <a:avLst/>
              </a:prstGeom>
            </p:spPr>
          </p:pic>
          <p:sp>
            <p:nvSpPr>
              <p:cNvPr id="31" name="TextBox 30">
                <a:extLst>
                  <a:ext uri="{FF2B5EF4-FFF2-40B4-BE49-F238E27FC236}">
                    <a16:creationId xmlns:a16="http://schemas.microsoft.com/office/drawing/2014/main" id="{85B27C75-5441-49C3-B45B-D979755EDA49}"/>
                  </a:ext>
                </a:extLst>
              </p:cNvPr>
              <p:cNvSpPr txBox="1"/>
              <p:nvPr/>
            </p:nvSpPr>
            <p:spPr>
              <a:xfrm>
                <a:off x="8250847" y="3074093"/>
                <a:ext cx="2890604" cy="822463"/>
              </a:xfrm>
              <a:prstGeom prst="rect">
                <a:avLst/>
              </a:prstGeom>
              <a:noFill/>
            </p:spPr>
            <p:txBody>
              <a:bodyPr wrap="square" rtlCol="0">
                <a:spAutoFit/>
              </a:bodyPr>
              <a:lstStyle/>
              <a:p>
                <a:pPr algn="ctr" defTabSz="457200"/>
                <a:r>
                  <a:rPr lang="en-US" sz="5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TAY DÒ</a:t>
                </a:r>
              </a:p>
            </p:txBody>
          </p:sp>
        </p:grpSp>
      </p:grpSp>
    </p:spTree>
    <p:extLst>
      <p:ext uri="{BB962C8B-B14F-4D97-AF65-F5344CB8AC3E}">
        <p14:creationId xmlns:p14="http://schemas.microsoft.com/office/powerpoint/2010/main" val="1889085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r>
              <a:rPr lang="en-US" sz="2400" dirty="0">
                <a:latin typeface="Arial-Rounded" panose="020B0500000000000000" pitchFamily="34" charset="0"/>
                <a:ea typeface="Arial-Rounded" panose="020B0500000000000000" pitchFamily="34" charset="0"/>
                <a:cs typeface="Arial-Rounded" panose="020B0500000000000000" pitchFamily="34" charset="0"/>
              </a:rPr>
              <a:t>(</a:t>
            </a:r>
            <a:r>
              <a:rPr lang="en-US" sz="2400" dirty="0" err="1">
                <a:latin typeface="Arial-Rounded" panose="020B0500000000000000" pitchFamily="34" charset="0"/>
                <a:ea typeface="Arial-Rounded" panose="020B0500000000000000" pitchFamily="34" charset="0"/>
                <a:cs typeface="Arial-Rounded" panose="020B0500000000000000" pitchFamily="34" charset="0"/>
              </a:rPr>
              <a:t>Trích</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Tôi yêu em tôi</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cười rúc rích</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Mỗi khi tôi đùa</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vui, nó thích.</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Mắt nó đen ngời</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 veo như nước</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Miệng nó tươi hồng</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Hoa lan, hoa lí</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nhặt cài đầu</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 thơm theo nó</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Sân trước vườn sau.</a:t>
            </a:r>
          </a:p>
          <a:p>
            <a:pPr algn="l"/>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Tôi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đâu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lâu</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nhắc</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nấp</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cây</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Òa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ôm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chặt</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Nó thích vẽ lắm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Vẽ thỏ có đôi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Nó sợ thỏ một</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Không có bạn chơi.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
            </a:r>
            <a:br>
              <a:rPr lang="vi-VN" sz="2400" b="1" dirty="0">
                <a:latin typeface="Arial-Rounded" panose="020B0500000000000000" pitchFamily="34" charset="0"/>
                <a:ea typeface="Arial-Rounded" panose="020B0500000000000000" pitchFamily="34" charset="0"/>
                <a:cs typeface="Arial-Rounded" panose="020B0500000000000000" pitchFamily="34" charset="0"/>
              </a:rPr>
            </a:br>
            <a:r>
              <a:rPr lang="vi-VN" sz="2400" b="1" dirty="0">
                <a:latin typeface="Arial-Rounded" panose="020B0500000000000000" pitchFamily="34" charset="0"/>
                <a:ea typeface="Arial-Rounded" panose="020B0500000000000000" pitchFamily="34" charset="0"/>
                <a:cs typeface="Arial-Rounded" panose="020B0500000000000000" pitchFamily="34" charset="0"/>
              </a:rPr>
              <a:t>Kìa, tiếng nó đấy!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Đang ở trường về</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Cùng bạn bắt bướm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Cười dưới hàng tre….</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a:p>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Phạm</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Hổ</a:t>
            </a:r>
            <a:r>
              <a:rPr lang="en-US" sz="2400" b="1" dirty="0">
                <a:latin typeface="Arial-Rounded" panose="020B0500000000000000" pitchFamily="34" charset="0"/>
                <a:ea typeface="Arial-Rounded" panose="020B0500000000000000" pitchFamily="34" charset="0"/>
                <a:cs typeface="Arial-Rounded" panose="020B0500000000000000" pitchFamily="34" charset="0"/>
              </a:rPr>
              <a:t>)</a:t>
            </a:r>
            <a:endParaRPr lang="vi-VN" sz="24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496559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pic>
        <p:nvPicPr>
          <p:cNvPr id="20" name="图片 1">
            <a:extLst>
              <a:ext uri="{FF2B5EF4-FFF2-40B4-BE49-F238E27FC236}">
                <a16:creationId xmlns:a16="http://schemas.microsoft.com/office/drawing/2014/main" id="{5C8A1FC4-DB65-4567-B53E-B6B46062CAD2}"/>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grpSp>
        <p:nvGrpSpPr>
          <p:cNvPr id="24" name="Group 23">
            <a:extLst>
              <a:ext uri="{FF2B5EF4-FFF2-40B4-BE49-F238E27FC236}">
                <a16:creationId xmlns:a16="http://schemas.microsoft.com/office/drawing/2014/main" id="{D6721985-97C7-4B00-A263-9FFE0CFEE4FF}"/>
              </a:ext>
            </a:extLst>
          </p:cNvPr>
          <p:cNvGrpSpPr/>
          <p:nvPr/>
        </p:nvGrpSpPr>
        <p:grpSpPr>
          <a:xfrm>
            <a:off x="4184082" y="1557451"/>
            <a:ext cx="3792573" cy="1672516"/>
            <a:chOff x="2157098" y="2221349"/>
            <a:chExt cx="3866191" cy="1860883"/>
          </a:xfrm>
        </p:grpSpPr>
        <p:sp>
          <p:nvSpPr>
            <p:cNvPr id="25" name="Freeform: Shape 24">
              <a:extLst>
                <a:ext uri="{FF2B5EF4-FFF2-40B4-BE49-F238E27FC236}">
                  <a16:creationId xmlns:a16="http://schemas.microsoft.com/office/drawing/2014/main" id="{463C8866-7D75-4228-BAE2-E116CA9C15C3}"/>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3">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40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6" name="TextBox 25">
              <a:extLst>
                <a:ext uri="{FF2B5EF4-FFF2-40B4-BE49-F238E27FC236}">
                  <a16:creationId xmlns:a16="http://schemas.microsoft.com/office/drawing/2014/main" id="{836ADE0A-2419-4E61-A7E0-4AE8B5B834F3}"/>
                </a:ext>
              </a:extLst>
            </p:cNvPr>
            <p:cNvSpPr txBox="1"/>
            <p:nvPr/>
          </p:nvSpPr>
          <p:spPr>
            <a:xfrm>
              <a:off x="2157098" y="2726568"/>
              <a:ext cx="3866191" cy="110753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khướu</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hót</a:t>
              </a:r>
              <a:endParaRPr lang="vi-VN"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0" name="Group 29">
            <a:extLst>
              <a:ext uri="{FF2B5EF4-FFF2-40B4-BE49-F238E27FC236}">
                <a16:creationId xmlns:a16="http://schemas.microsoft.com/office/drawing/2014/main" id="{17F62EB9-2CA3-4840-A592-8A1D422C9801}"/>
              </a:ext>
            </a:extLst>
          </p:cNvPr>
          <p:cNvGrpSpPr/>
          <p:nvPr/>
        </p:nvGrpSpPr>
        <p:grpSpPr>
          <a:xfrm>
            <a:off x="7439259" y="1542755"/>
            <a:ext cx="4667016" cy="1672516"/>
            <a:chOff x="1968578" y="2221349"/>
            <a:chExt cx="3866191" cy="1860883"/>
          </a:xfrm>
        </p:grpSpPr>
        <p:sp>
          <p:nvSpPr>
            <p:cNvPr id="31" name="Freeform: Shape 30">
              <a:extLst>
                <a:ext uri="{FF2B5EF4-FFF2-40B4-BE49-F238E27FC236}">
                  <a16:creationId xmlns:a16="http://schemas.microsoft.com/office/drawing/2014/main" id="{DB20C396-A804-41EF-BEA4-FE09539C4AB0}"/>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6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40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TextBox 31">
              <a:extLst>
                <a:ext uri="{FF2B5EF4-FFF2-40B4-BE49-F238E27FC236}">
                  <a16:creationId xmlns:a16="http://schemas.microsoft.com/office/drawing/2014/main" id="{D2C25077-BB7D-42B6-A217-A581AA5B2967}"/>
                </a:ext>
              </a:extLst>
            </p:cNvPr>
            <p:cNvSpPr txBox="1"/>
            <p:nvPr/>
          </p:nvSpPr>
          <p:spPr>
            <a:xfrm>
              <a:off x="1968578" y="2754012"/>
              <a:ext cx="3866191" cy="110753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hoa</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lan</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hoa</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lí</a:t>
              </a:r>
              <a:endParaRPr lang="vi-VN"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6" name="Group 35">
            <a:extLst>
              <a:ext uri="{FF2B5EF4-FFF2-40B4-BE49-F238E27FC236}">
                <a16:creationId xmlns:a16="http://schemas.microsoft.com/office/drawing/2014/main" id="{B5CE7DEC-2B84-49C3-AA8F-EB19A1909908}"/>
              </a:ext>
            </a:extLst>
          </p:cNvPr>
          <p:cNvGrpSpPr/>
          <p:nvPr/>
        </p:nvGrpSpPr>
        <p:grpSpPr>
          <a:xfrm>
            <a:off x="693468" y="1611613"/>
            <a:ext cx="3792573" cy="1672516"/>
            <a:chOff x="2035835" y="2221349"/>
            <a:chExt cx="3866191" cy="1860883"/>
          </a:xfrm>
        </p:grpSpPr>
        <p:sp>
          <p:nvSpPr>
            <p:cNvPr id="37" name="Freeform: Shape 36">
              <a:extLst>
                <a:ext uri="{FF2B5EF4-FFF2-40B4-BE49-F238E27FC236}">
                  <a16:creationId xmlns:a16="http://schemas.microsoft.com/office/drawing/2014/main" id="{9F9F46E6-41FC-4575-8061-736E091721C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20000"/>
                <a:lumOff val="80000"/>
              </a:schemeClr>
            </a:solidFill>
            <a:ln>
              <a:solidFill>
                <a:srgbClr val="F369A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id-ID" sz="4000" b="1" kern="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TextBox 37">
              <a:extLst>
                <a:ext uri="{FF2B5EF4-FFF2-40B4-BE49-F238E27FC236}">
                  <a16:creationId xmlns:a16="http://schemas.microsoft.com/office/drawing/2014/main" id="{40580742-018F-4C0C-974A-332EC3562857}"/>
                </a:ext>
              </a:extLst>
            </p:cNvPr>
            <p:cNvSpPr txBox="1"/>
            <p:nvPr/>
          </p:nvSpPr>
          <p:spPr>
            <a:xfrm>
              <a:off x="2035835" y="2781425"/>
              <a:ext cx="3866191" cy="110753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rúc</a:t>
              </a:r>
              <a:r>
                <a:rPr lang="en-US"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rích</a:t>
              </a:r>
              <a:endParaRPr lang="vi-VN" sz="4000" b="1" kern="0" dirty="0">
                <a:solidFill>
                  <a:srgbClr val="6351CA">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39" name="Picture 38">
            <a:extLst>
              <a:ext uri="{FF2B5EF4-FFF2-40B4-BE49-F238E27FC236}">
                <a16:creationId xmlns:a16="http://schemas.microsoft.com/office/drawing/2014/main" id="{FB5CA743-9EC6-4F03-9282-B36CE1E024B3}"/>
              </a:ext>
            </a:extLst>
          </p:cNvPr>
          <p:cNvPicPr>
            <a:picLocks noChangeAspect="1"/>
          </p:cNvPicPr>
          <p:nvPr/>
        </p:nvPicPr>
        <p:blipFill>
          <a:blip r:embed="rId4"/>
          <a:stretch>
            <a:fillRect/>
          </a:stretch>
        </p:blipFill>
        <p:spPr>
          <a:xfrm>
            <a:off x="1204561" y="178665"/>
            <a:ext cx="9102117" cy="1548518"/>
          </a:xfrm>
          <a:prstGeom prst="rect">
            <a:avLst/>
          </a:prstGeom>
        </p:spPr>
      </p:pic>
    </p:spTree>
    <p:extLst>
      <p:ext uri="{BB962C8B-B14F-4D97-AF65-F5344CB8AC3E}">
        <p14:creationId xmlns:p14="http://schemas.microsoft.com/office/powerpoint/2010/main" val="3307630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3"/>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strVal val="#ppt_w+.3"/>
                                          </p:val>
                                        </p:tav>
                                        <p:tav tm="100000">
                                          <p:val>
                                            <p:strVal val="#ppt_w"/>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animEffect transition="in" filter="fade">
                                      <p:cBhvr>
                                        <p:cTn id="1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B5C9"/>
        </a:solidFill>
        <a:effectLst/>
      </p:bgPr>
    </p:bg>
    <p:spTree>
      <p:nvGrpSpPr>
        <p:cNvPr id="1" name=""/>
        <p:cNvGrpSpPr/>
        <p:nvPr/>
      </p:nvGrpSpPr>
      <p:grpSpPr>
        <a:xfrm>
          <a:off x="0" y="0"/>
          <a:ext cx="0" cy="0"/>
          <a:chOff x="0" y="0"/>
          <a:chExt cx="0" cy="0"/>
        </a:xfrm>
      </p:grpSpPr>
      <p:pic>
        <p:nvPicPr>
          <p:cNvPr id="12" name="图片 1">
            <a:extLst>
              <a:ext uri="{FF2B5EF4-FFF2-40B4-BE49-F238E27FC236}">
                <a16:creationId xmlns:a16="http://schemas.microsoft.com/office/drawing/2014/main" id="{471C7D03-D74D-4D73-8727-790D5404613A}"/>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sp>
        <p:nvSpPr>
          <p:cNvPr id="13" name="TextBox 12">
            <a:extLst>
              <a:ext uri="{FF2B5EF4-FFF2-40B4-BE49-F238E27FC236}">
                <a16:creationId xmlns:a16="http://schemas.microsoft.com/office/drawing/2014/main" id="{89363590-59BB-4613-AAE4-2205B2E1E4EC}"/>
              </a:ext>
            </a:extLst>
          </p:cNvPr>
          <p:cNvSpPr txBox="1"/>
          <p:nvPr/>
        </p:nvSpPr>
        <p:spPr>
          <a:xfrm>
            <a:off x="674738" y="1652301"/>
            <a:ext cx="10842523" cy="4216539"/>
          </a:xfrm>
          <a:custGeom>
            <a:avLst/>
            <a:gdLst>
              <a:gd name="connsiteX0" fmla="*/ 0 w 10842523"/>
              <a:gd name="connsiteY0" fmla="*/ 0 h 4216539"/>
              <a:gd name="connsiteX1" fmla="*/ 10842523 w 10842523"/>
              <a:gd name="connsiteY1" fmla="*/ 0 h 4216539"/>
              <a:gd name="connsiteX2" fmla="*/ 10842523 w 10842523"/>
              <a:gd name="connsiteY2" fmla="*/ 4216539 h 4216539"/>
              <a:gd name="connsiteX3" fmla="*/ 0 w 10842523"/>
              <a:gd name="connsiteY3" fmla="*/ 4216539 h 4216539"/>
              <a:gd name="connsiteX4" fmla="*/ 0 w 10842523"/>
              <a:gd name="connsiteY4" fmla="*/ 0 h 4216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2523" h="4216539" fill="none" extrusionOk="0">
                <a:moveTo>
                  <a:pt x="0" y="0"/>
                </a:moveTo>
                <a:cubicBezTo>
                  <a:pt x="4222458" y="9338"/>
                  <a:pt x="9711719" y="118926"/>
                  <a:pt x="10842523" y="0"/>
                </a:cubicBezTo>
                <a:cubicBezTo>
                  <a:pt x="10845021" y="1465265"/>
                  <a:pt x="10760573" y="3599061"/>
                  <a:pt x="10842523" y="4216539"/>
                </a:cubicBezTo>
                <a:cubicBezTo>
                  <a:pt x="5879994" y="4291514"/>
                  <a:pt x="4847340" y="4346939"/>
                  <a:pt x="0" y="4216539"/>
                </a:cubicBezTo>
                <a:cubicBezTo>
                  <a:pt x="94029" y="3682701"/>
                  <a:pt x="57206" y="731936"/>
                  <a:pt x="0" y="0"/>
                </a:cubicBezTo>
                <a:close/>
              </a:path>
              <a:path w="10842523" h="4216539" stroke="0" extrusionOk="0">
                <a:moveTo>
                  <a:pt x="0" y="0"/>
                </a:moveTo>
                <a:cubicBezTo>
                  <a:pt x="2995517" y="-62486"/>
                  <a:pt x="9438015" y="158418"/>
                  <a:pt x="10842523" y="0"/>
                </a:cubicBezTo>
                <a:cubicBezTo>
                  <a:pt x="10685369" y="683868"/>
                  <a:pt x="10674295" y="3557000"/>
                  <a:pt x="10842523" y="4216539"/>
                </a:cubicBezTo>
                <a:cubicBezTo>
                  <a:pt x="6158838" y="4367012"/>
                  <a:pt x="4872556" y="4366253"/>
                  <a:pt x="0" y="4216539"/>
                </a:cubicBezTo>
                <a:cubicBezTo>
                  <a:pt x="26562" y="2462442"/>
                  <a:pt x="-135358" y="1711023"/>
                  <a:pt x="0" y="0"/>
                </a:cubicBezTo>
                <a:close/>
              </a:path>
            </a:pathLst>
          </a:custGeom>
          <a:solidFill>
            <a:srgbClr val="FFFFFF"/>
          </a:solidFill>
          <a:ln w="28575">
            <a:solidFill>
              <a:srgbClr val="FF0066"/>
            </a:solidFill>
            <a:extLst>
              <a:ext uri="{C807C97D-BFC1-408E-A445-0C87EB9F89A2}">
                <ask:lineSketchStyleProps xmln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4400" b="0" i="0" dirty="0">
                <a:solidFill>
                  <a:srgbClr val="000000"/>
                </a:solidFill>
                <a:effectLst/>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a:p>
            <a:pPr algn="just"/>
            <a:endParaRPr lang="en-US" sz="3200" dirty="0">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E4974059-3ED3-46DC-A51A-563BDD51856F}"/>
              </a:ext>
            </a:extLst>
          </p:cNvPr>
          <p:cNvPicPr>
            <a:picLocks noChangeAspect="1"/>
          </p:cNvPicPr>
          <p:nvPr/>
        </p:nvPicPr>
        <p:blipFill>
          <a:blip r:embed="rId4"/>
          <a:stretch>
            <a:fillRect/>
          </a:stretch>
        </p:blipFill>
        <p:spPr>
          <a:xfrm>
            <a:off x="2400376" y="-203166"/>
            <a:ext cx="7029297" cy="2139881"/>
          </a:xfrm>
          <a:prstGeom prst="rect">
            <a:avLst/>
          </a:prstGeom>
        </p:spPr>
      </p:pic>
      <p:sp>
        <p:nvSpPr>
          <p:cNvPr id="29" name="TextBox 28">
            <a:extLst>
              <a:ext uri="{FF2B5EF4-FFF2-40B4-BE49-F238E27FC236}">
                <a16:creationId xmlns:a16="http://schemas.microsoft.com/office/drawing/2014/main" id="{763CA661-7E41-4E20-AD70-B60A9FB4B88B}"/>
              </a:ext>
            </a:extLst>
          </p:cNvPr>
          <p:cNvSpPr txBox="1"/>
          <p:nvPr/>
        </p:nvSpPr>
        <p:spPr>
          <a:xfrm>
            <a:off x="3743325" y="2009775"/>
            <a:ext cx="6153150" cy="3046988"/>
          </a:xfrm>
          <a:prstGeom prst="rect">
            <a:avLst/>
          </a:prstGeom>
          <a:noFill/>
        </p:spPr>
        <p:txBody>
          <a:bodyPr wrap="square" rtlCol="0">
            <a:spAutoFit/>
          </a:bodyPr>
          <a:lstStyle/>
          <a:p>
            <a:pPr algn="l"/>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Tôi yêu</a:t>
            </a:r>
            <a:r>
              <a:rPr lang="en-US" sz="48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em tôi</a:t>
            </a:r>
            <a:endParaRPr lang="en-US"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cười</a:t>
            </a:r>
            <a:r>
              <a:rPr lang="en-US" sz="48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rúc r</a:t>
            </a:r>
            <a:r>
              <a:rPr lang="en-US" sz="4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í</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a:t>
            </a:r>
          </a:p>
          <a:p>
            <a:pPr algn="l"/>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Mỗi khi</a:t>
            </a:r>
            <a:r>
              <a:rPr lang="en-US" sz="48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tôi đùa</a:t>
            </a:r>
          </a:p>
          <a:p>
            <a:pPr algn="l"/>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vui, </a:t>
            </a:r>
            <a:r>
              <a:rPr lang="en-US" sz="48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4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 thích.</a:t>
            </a:r>
          </a:p>
        </p:txBody>
      </p:sp>
    </p:spTree>
    <p:extLst>
      <p:ext uri="{BB962C8B-B14F-4D97-AF65-F5344CB8AC3E}">
        <p14:creationId xmlns:p14="http://schemas.microsoft.com/office/powerpoint/2010/main" val="635822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xEl>
                                              <p:pRg st="3" end="3"/>
                                            </p:txEl>
                                          </p:spTgt>
                                        </p:tgtEl>
                                        <p:attrNameLst>
                                          <p:attrName>style.visibility</p:attrName>
                                        </p:attrNameLst>
                                      </p:cBhvr>
                                      <p:to>
                                        <p:strVal val="visible"/>
                                      </p:to>
                                    </p:set>
                                    <p:animEffect transition="in" filter="wipe(down)">
                                      <p:cBhvr>
                                        <p:cTn id="7"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01725-E80E-4B6A-8213-A54D7C6AA124}"/>
              </a:ext>
            </a:extLst>
          </p:cNvPr>
          <p:cNvPicPr>
            <a:picLocks noChangeAspect="1"/>
          </p:cNvPicPr>
          <p:nvPr/>
        </p:nvPicPr>
        <p:blipFill>
          <a:blip r:embed="rId3"/>
          <a:stretch>
            <a:fillRect/>
          </a:stretch>
        </p:blipFill>
        <p:spPr>
          <a:xfrm>
            <a:off x="0" y="27214"/>
            <a:ext cx="12192000" cy="6803571"/>
          </a:xfrm>
          <a:prstGeom prst="rect">
            <a:avLst/>
          </a:prstGeom>
        </p:spPr>
      </p:pic>
      <p:pic>
        <p:nvPicPr>
          <p:cNvPr id="21" name="Picture 20">
            <a:extLst>
              <a:ext uri="{FF2B5EF4-FFF2-40B4-BE49-F238E27FC236}">
                <a16:creationId xmlns:a16="http://schemas.microsoft.com/office/drawing/2014/main" id="{B6E6A62A-1512-4888-BD39-4A30DF1E260A}"/>
              </a:ext>
            </a:extLst>
          </p:cNvPr>
          <p:cNvPicPr>
            <a:picLocks noChangeAspect="1"/>
          </p:cNvPicPr>
          <p:nvPr/>
        </p:nvPicPr>
        <p:blipFill>
          <a:blip r:embed="rId4"/>
          <a:stretch>
            <a:fillRect/>
          </a:stretch>
        </p:blipFill>
        <p:spPr>
          <a:xfrm>
            <a:off x="5016461" y="-240079"/>
            <a:ext cx="3816427" cy="1127858"/>
          </a:xfrm>
          <a:prstGeom prst="rect">
            <a:avLst/>
          </a:prstGeom>
        </p:spPr>
      </p:pic>
      <p:sp>
        <p:nvSpPr>
          <p:cNvPr id="22" name="TextBox 21">
            <a:extLst>
              <a:ext uri="{FF2B5EF4-FFF2-40B4-BE49-F238E27FC236}">
                <a16:creationId xmlns:a16="http://schemas.microsoft.com/office/drawing/2014/main" id="{40FA6237-15A7-4D84-8902-EF95C55E7045}"/>
              </a:ext>
            </a:extLst>
          </p:cNvPr>
          <p:cNvSpPr txBox="1"/>
          <p:nvPr/>
        </p:nvSpPr>
        <p:spPr>
          <a:xfrm>
            <a:off x="6400800" y="609600"/>
            <a:ext cx="131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98564678-71F1-4020-9BD1-C3F5B1070B18}"/>
              </a:ext>
            </a:extLst>
          </p:cNvPr>
          <p:cNvSpPr txBox="1"/>
          <p:nvPr/>
        </p:nvSpPr>
        <p:spPr>
          <a:xfrm>
            <a:off x="2352675" y="228600"/>
            <a:ext cx="31718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yêu em tôi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cười rúc rích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khi tôi đùa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vui, nó thích.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nó đen ngời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veo như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Miệng nó tươi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như khướu hót.</a:t>
            </a:r>
          </a:p>
        </p:txBody>
      </p:sp>
      <p:sp>
        <p:nvSpPr>
          <p:cNvPr id="24" name="TextBox 23">
            <a:extLst>
              <a:ext uri="{FF2B5EF4-FFF2-40B4-BE49-F238E27FC236}">
                <a16:creationId xmlns:a16="http://schemas.microsoft.com/office/drawing/2014/main" id="{D4D16F0E-92D9-421E-98AE-9D59D68A2322}"/>
              </a:ext>
            </a:extLst>
          </p:cNvPr>
          <p:cNvSpPr txBox="1"/>
          <p:nvPr/>
        </p:nvSpPr>
        <p:spPr>
          <a:xfrm>
            <a:off x="6391275" y="1647825"/>
            <a:ext cx="343852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 lan, hoa lí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 nhặt cài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 thơm theo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Sân trước vườn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lâu</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nấp</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endPar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Òa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ôm</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2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 name="Rectangle: Rounded Corners 24">
            <a:extLst>
              <a:ext uri="{FF2B5EF4-FFF2-40B4-BE49-F238E27FC236}">
                <a16:creationId xmlns:a16="http://schemas.microsoft.com/office/drawing/2014/main" id="{E8CB3629-09AC-41C6-81AC-8CBB00D97292}"/>
              </a:ext>
            </a:extLst>
          </p:cNvPr>
          <p:cNvSpPr/>
          <p:nvPr/>
        </p:nvSpPr>
        <p:spPr>
          <a:xfrm>
            <a:off x="9496425" y="2752725"/>
            <a:ext cx="2581275" cy="4105275"/>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TextBox 25">
            <a:extLst>
              <a:ext uri="{FF2B5EF4-FFF2-40B4-BE49-F238E27FC236}">
                <a16:creationId xmlns:a16="http://schemas.microsoft.com/office/drawing/2014/main" id="{25BA927C-DF42-42E4-ABFE-14B7B0ED8A97}"/>
              </a:ext>
            </a:extLst>
          </p:cNvPr>
          <p:cNvSpPr txBox="1"/>
          <p:nvPr/>
        </p:nvSpPr>
        <p:spPr>
          <a:xfrm>
            <a:off x="9429750" y="2899410"/>
            <a:ext cx="306705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thích vẽ lắm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thỏ có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 sợ thỏ một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 có bạn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 tiếng nó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 ở trường về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bạn bắt bướm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 dưới hàng tre….</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Phạm</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31">
            <a:extLst>
              <a:ext uri="{FF2B5EF4-FFF2-40B4-BE49-F238E27FC236}">
                <a16:creationId xmlns:a16="http://schemas.microsoft.com/office/drawing/2014/main" id="{FE33393F-30EE-4EA3-A5E8-6185904EBF6A}"/>
              </a:ext>
            </a:extLst>
          </p:cNvPr>
          <p:cNvSpPr/>
          <p:nvPr/>
        </p:nvSpPr>
        <p:spPr>
          <a:xfrm>
            <a:off x="9011863" y="111355"/>
            <a:ext cx="2470732" cy="523220"/>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2FE8F401-D444-4A60-B91F-EC83EC93FB26}"/>
              </a:ext>
            </a:extLst>
          </p:cNvPr>
          <p:cNvSpPr txBox="1"/>
          <p:nvPr/>
        </p:nvSpPr>
        <p:spPr>
          <a:xfrm>
            <a:off x="8041414" y="103699"/>
            <a:ext cx="435153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CHIA KHỔ</a:t>
            </a:r>
          </a:p>
        </p:txBody>
      </p:sp>
      <p:sp>
        <p:nvSpPr>
          <p:cNvPr id="13" name="Oval 12">
            <a:extLst>
              <a:ext uri="{FF2B5EF4-FFF2-40B4-BE49-F238E27FC236}">
                <a16:creationId xmlns:a16="http://schemas.microsoft.com/office/drawing/2014/main" id="{21D32740-B5E7-4A5E-849D-5F0F2FB65F28}"/>
              </a:ext>
            </a:extLst>
          </p:cNvPr>
          <p:cNvSpPr/>
          <p:nvPr/>
        </p:nvSpPr>
        <p:spPr>
          <a:xfrm>
            <a:off x="1842089" y="24658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1</a:t>
            </a:r>
          </a:p>
        </p:txBody>
      </p:sp>
      <p:sp>
        <p:nvSpPr>
          <p:cNvPr id="14" name="Oval 13">
            <a:extLst>
              <a:ext uri="{FF2B5EF4-FFF2-40B4-BE49-F238E27FC236}">
                <a16:creationId xmlns:a16="http://schemas.microsoft.com/office/drawing/2014/main" id="{EC6FFD01-A80F-4EE4-82EE-28E8E8B37032}"/>
              </a:ext>
            </a:extLst>
          </p:cNvPr>
          <p:cNvSpPr/>
          <p:nvPr/>
        </p:nvSpPr>
        <p:spPr>
          <a:xfrm>
            <a:off x="1842089" y="2142064"/>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2</a:t>
            </a:r>
          </a:p>
        </p:txBody>
      </p:sp>
      <p:sp>
        <p:nvSpPr>
          <p:cNvPr id="15" name="Oval 14">
            <a:extLst>
              <a:ext uri="{FF2B5EF4-FFF2-40B4-BE49-F238E27FC236}">
                <a16:creationId xmlns:a16="http://schemas.microsoft.com/office/drawing/2014/main" id="{5F5947C5-307E-43EB-B49D-244F92B90A9F}"/>
              </a:ext>
            </a:extLst>
          </p:cNvPr>
          <p:cNvSpPr/>
          <p:nvPr/>
        </p:nvSpPr>
        <p:spPr>
          <a:xfrm>
            <a:off x="5899739" y="171343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3</a:t>
            </a:r>
          </a:p>
        </p:txBody>
      </p:sp>
      <p:sp>
        <p:nvSpPr>
          <p:cNvPr id="16" name="Oval 15">
            <a:extLst>
              <a:ext uri="{FF2B5EF4-FFF2-40B4-BE49-F238E27FC236}">
                <a16:creationId xmlns:a16="http://schemas.microsoft.com/office/drawing/2014/main" id="{4A7E2903-F6B4-40AE-A781-41A0049E574F}"/>
              </a:ext>
            </a:extLst>
          </p:cNvPr>
          <p:cNvSpPr/>
          <p:nvPr/>
        </p:nvSpPr>
        <p:spPr>
          <a:xfrm>
            <a:off x="5937839" y="3494614"/>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4</a:t>
            </a:r>
          </a:p>
        </p:txBody>
      </p:sp>
      <p:sp>
        <p:nvSpPr>
          <p:cNvPr id="17" name="Oval 16">
            <a:extLst>
              <a:ext uri="{FF2B5EF4-FFF2-40B4-BE49-F238E27FC236}">
                <a16:creationId xmlns:a16="http://schemas.microsoft.com/office/drawing/2014/main" id="{6B588A1B-6484-42A6-8D4F-E93C409D19B3}"/>
              </a:ext>
            </a:extLst>
          </p:cNvPr>
          <p:cNvSpPr/>
          <p:nvPr/>
        </p:nvSpPr>
        <p:spPr>
          <a:xfrm>
            <a:off x="8985839" y="295168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5</a:t>
            </a:r>
          </a:p>
        </p:txBody>
      </p:sp>
      <p:sp>
        <p:nvSpPr>
          <p:cNvPr id="18" name="Oval 17">
            <a:extLst>
              <a:ext uri="{FF2B5EF4-FFF2-40B4-BE49-F238E27FC236}">
                <a16:creationId xmlns:a16="http://schemas.microsoft.com/office/drawing/2014/main" id="{F0B7D0CC-E305-4814-8E2B-393035DEEEDC}"/>
              </a:ext>
            </a:extLst>
          </p:cNvPr>
          <p:cNvSpPr/>
          <p:nvPr/>
        </p:nvSpPr>
        <p:spPr>
          <a:xfrm>
            <a:off x="8966789" y="4799539"/>
            <a:ext cx="527051" cy="527051"/>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bg1"/>
                </a:solidFill>
              </a:rPr>
              <a:t>6</a:t>
            </a:r>
          </a:p>
        </p:txBody>
      </p:sp>
    </p:spTree>
    <p:extLst>
      <p:ext uri="{BB962C8B-B14F-4D97-AF65-F5344CB8AC3E}">
        <p14:creationId xmlns:p14="http://schemas.microsoft.com/office/powerpoint/2010/main" val="3095754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13" grpId="0" animBg="1"/>
      <p:bldP spid="14" grpId="0" animBg="1"/>
      <p:bldP spid="15" grpId="0" animBg="1"/>
      <p:bldP spid="16"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282</TotalTime>
  <Words>803</Words>
  <Application>Microsoft Office PowerPoint</Application>
  <PresentationFormat>Widescreen</PresentationFormat>
  <Paragraphs>212</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微软雅黑</vt:lpstr>
      <vt:lpstr>Arial</vt:lpstr>
      <vt:lpstr>Arial-Rounded</vt:lpstr>
      <vt:lpstr>Calibri</vt:lpstr>
      <vt:lpstr>等线</vt:lpstr>
      <vt:lpstr>等线 Light</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56</cp:revision>
  <dcterms:created xsi:type="dcterms:W3CDTF">2022-08-31T23:44:49Z</dcterms:created>
  <dcterms:modified xsi:type="dcterms:W3CDTF">2023-12-15T05:05:28Z</dcterms:modified>
</cp:coreProperties>
</file>