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2"/>
  </p:notesMasterIdLst>
  <p:sldIdLst>
    <p:sldId id="7585" r:id="rId3"/>
    <p:sldId id="7540" r:id="rId4"/>
    <p:sldId id="7587" r:id="rId5"/>
    <p:sldId id="7547" r:id="rId6"/>
    <p:sldId id="7550" r:id="rId7"/>
    <p:sldId id="7553" r:id="rId8"/>
    <p:sldId id="7552" r:id="rId9"/>
    <p:sldId id="7588" r:id="rId10"/>
    <p:sldId id="7589" r:id="rId11"/>
    <p:sldId id="7559" r:id="rId12"/>
    <p:sldId id="7590" r:id="rId13"/>
    <p:sldId id="7554" r:id="rId14"/>
    <p:sldId id="7591" r:id="rId15"/>
    <p:sldId id="7592" r:id="rId16"/>
    <p:sldId id="7584" r:id="rId17"/>
    <p:sldId id="7593" r:id="rId18"/>
    <p:sldId id="7594" r:id="rId19"/>
    <p:sldId id="7548" r:id="rId20"/>
    <p:sldId id="7562" r:id="rId21"/>
    <p:sldId id="7595" r:id="rId22"/>
    <p:sldId id="7596" r:id="rId23"/>
    <p:sldId id="7597" r:id="rId24"/>
    <p:sldId id="7598" r:id="rId25"/>
    <p:sldId id="7599" r:id="rId26"/>
    <p:sldId id="7574" r:id="rId27"/>
    <p:sldId id="7549" r:id="rId28"/>
    <p:sldId id="7600" r:id="rId29"/>
    <p:sldId id="7601" r:id="rId30"/>
    <p:sldId id="25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9" d="100"/>
          <a:sy n="69" d="100"/>
        </p:scale>
        <p:origin x="78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E7E0EC-692F-4B93-A573-0E669CC07230}" type="datetimeFigureOut">
              <a:rPr lang="en-US" smtClean="0"/>
              <a:t>24/11/2022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309E04-4649-4619-A034-C9E7928B9D4F}" type="slidenum">
              <a:rPr lang="en-US" smtClean="0"/>
              <a:t>‹#›</a:t>
            </a:fld>
            <a:endParaRPr lang="en-US"/>
          </a:p>
        </p:txBody>
      </p:sp>
    </p:spTree>
    <p:extLst>
      <p:ext uri="{BB962C8B-B14F-4D97-AF65-F5344CB8AC3E}">
        <p14:creationId xmlns:p14="http://schemas.microsoft.com/office/powerpoint/2010/main" val="2894873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8356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3F3A74-D056-467A-84B1-C9952CE1F72B}"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3680489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3F3A74-D056-467A-84B1-C9952CE1F72B}"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336284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3F3A74-D056-467A-84B1-C9952CE1F72B}"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904842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3F3A74-D056-467A-84B1-C9952CE1F72B}"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722342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3F3A74-D056-467A-84B1-C9952CE1F72B}"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1803769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7560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a:t> – tranthao121004@gmail.com</a:t>
            </a:r>
          </a:p>
        </p:txBody>
      </p:sp>
      <p:sp>
        <p:nvSpPr>
          <p:cNvPr id="4" name="Slide Number Placeholder 3"/>
          <p:cNvSpPr>
            <a:spLocks noGrp="1"/>
          </p:cNvSpPr>
          <p:nvPr>
            <p:ph type="sldNum" sz="quarter" idx="5"/>
          </p:nvPr>
        </p:nvSpPr>
        <p:spPr/>
        <p:txBody>
          <a:bodyPr/>
          <a:lstStyle/>
          <a:p>
            <a:fld id="{36309E04-4649-4619-A034-C9E7928B9D4F}" type="slidenum">
              <a:rPr lang="en-US" smtClean="0"/>
              <a:t>22</a:t>
            </a:fld>
            <a:endParaRPr lang="en-US"/>
          </a:p>
        </p:txBody>
      </p:sp>
    </p:spTree>
    <p:extLst>
      <p:ext uri="{BB962C8B-B14F-4D97-AF65-F5344CB8AC3E}">
        <p14:creationId xmlns:p14="http://schemas.microsoft.com/office/powerpoint/2010/main" val="3946192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tranthao121004@gmail.com</a:t>
            </a:r>
          </a:p>
        </p:txBody>
      </p:sp>
      <p:sp>
        <p:nvSpPr>
          <p:cNvPr id="4" name="Slide Number Placeholder 3"/>
          <p:cNvSpPr>
            <a:spLocks noGrp="1"/>
          </p:cNvSpPr>
          <p:nvPr>
            <p:ph type="sldNum" sz="quarter" idx="5"/>
          </p:nvPr>
        </p:nvSpPr>
        <p:spPr/>
        <p:txBody>
          <a:bodyPr/>
          <a:lstStyle/>
          <a:p>
            <a:fld id="{36309E04-4649-4619-A034-C9E7928B9D4F}" type="slidenum">
              <a:rPr lang="en-US" smtClean="0"/>
              <a:t>25</a:t>
            </a:fld>
            <a:endParaRPr lang="en-US"/>
          </a:p>
        </p:txBody>
      </p:sp>
    </p:spTree>
    <p:extLst>
      <p:ext uri="{BB962C8B-B14F-4D97-AF65-F5344CB8AC3E}">
        <p14:creationId xmlns:p14="http://schemas.microsoft.com/office/powerpoint/2010/main" val="2394714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279021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6.jpg"/><Relationship Id="rId1" Type="http://schemas.openxmlformats.org/officeDocument/2006/relationships/slideMaster" Target="../slideMasters/slideMaster2.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screen"/>
          <a:stretch>
            <a:fillRect/>
          </a:stretch>
        </p:blipFill>
        <p:spPr>
          <a:xfrm>
            <a:off x="0" y="682258"/>
            <a:ext cx="12192000" cy="6175742"/>
          </a:xfrm>
          <a:prstGeom prst="rect">
            <a:avLst/>
          </a:prstGeom>
        </p:spPr>
      </p:pic>
    </p:spTree>
    <p:extLst>
      <p:ext uri="{BB962C8B-B14F-4D97-AF65-F5344CB8AC3E}">
        <p14:creationId xmlns:p14="http://schemas.microsoft.com/office/powerpoint/2010/main" val="2380497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1ED3A9B-6858-46C5-9957-74D52F60B572}" type="datetimeFigureOut">
              <a:rPr lang="zh-CN" altLang="en-US" smtClean="0"/>
              <a:t>2022/11/24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CF3A091-A28E-42F4-979B-75C3C6B544DC}" type="slidenum">
              <a:rPr lang="zh-CN" altLang="en-US" smtClean="0"/>
              <a:t>‹#›</a:t>
            </a:fld>
            <a:endParaRPr lang="zh-CN" altLang="en-US"/>
          </a:p>
        </p:txBody>
      </p:sp>
    </p:spTree>
    <p:extLst>
      <p:ext uri="{BB962C8B-B14F-4D97-AF65-F5344CB8AC3E}">
        <p14:creationId xmlns:p14="http://schemas.microsoft.com/office/powerpoint/2010/main" val="3442918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1ED3A9B-6858-46C5-9957-74D52F60B572}" type="datetimeFigureOut">
              <a:rPr lang="zh-CN" altLang="en-US" smtClean="0"/>
              <a:t>2022/11/24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CF3A091-A28E-42F4-979B-75C3C6B544DC}" type="slidenum">
              <a:rPr lang="zh-CN" altLang="en-US" smtClean="0"/>
              <a:t>‹#›</a:t>
            </a:fld>
            <a:endParaRPr lang="zh-CN" altLang="en-US"/>
          </a:p>
        </p:txBody>
      </p:sp>
    </p:spTree>
    <p:extLst>
      <p:ext uri="{BB962C8B-B14F-4D97-AF65-F5344CB8AC3E}">
        <p14:creationId xmlns:p14="http://schemas.microsoft.com/office/powerpoint/2010/main" val="965542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60000" y="1236033"/>
            <a:ext cx="7620000" cy="3751600"/>
          </a:xfrm>
          <a:prstGeom prst="rect">
            <a:avLst/>
          </a:prstGeom>
        </p:spPr>
        <p:txBody>
          <a:bodyPr spcFirstLastPara="1" wrap="square" lIns="91425" tIns="91425" rIns="91425" bIns="91425" anchor="b" anchorCtr="0">
            <a:noAutofit/>
          </a:bodyPr>
          <a:lstStyle>
            <a:lvl1pPr lvl="0">
              <a:lnSpc>
                <a:spcPct val="80000"/>
              </a:lnSpc>
              <a:spcBef>
                <a:spcPts val="0"/>
              </a:spcBef>
              <a:spcAft>
                <a:spcPts val="0"/>
              </a:spcAft>
              <a:buClr>
                <a:srgbClr val="191919"/>
              </a:buClr>
              <a:buSzPts val="5200"/>
              <a:buNone/>
              <a:defRPr sz="9866"/>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10" name="Google Shape;10;p2"/>
          <p:cNvSpPr txBox="1">
            <a:spLocks noGrp="1"/>
          </p:cNvSpPr>
          <p:nvPr>
            <p:ph type="subTitle" idx="1"/>
          </p:nvPr>
        </p:nvSpPr>
        <p:spPr>
          <a:xfrm>
            <a:off x="960000" y="4987567"/>
            <a:ext cx="6038400" cy="634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500"/>
              <a:buNone/>
              <a:defRPr sz="2133"/>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9441835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1092533" y="2147233"/>
            <a:ext cx="6368800" cy="25540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8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3" name="Google Shape;13;p3"/>
          <p:cNvSpPr txBox="1">
            <a:spLocks noGrp="1"/>
          </p:cNvSpPr>
          <p:nvPr>
            <p:ph type="title" idx="2" hasCustomPrompt="1"/>
          </p:nvPr>
        </p:nvSpPr>
        <p:spPr>
          <a:xfrm>
            <a:off x="3215167" y="1072567"/>
            <a:ext cx="2123600" cy="112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8800">
                <a:solidFill>
                  <a:schemeClr val="dk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4" name="Google Shape;14;p3"/>
          <p:cNvSpPr txBox="1">
            <a:spLocks noGrp="1"/>
          </p:cNvSpPr>
          <p:nvPr>
            <p:ph type="subTitle" idx="1"/>
          </p:nvPr>
        </p:nvSpPr>
        <p:spPr>
          <a:xfrm>
            <a:off x="2572567" y="4785833"/>
            <a:ext cx="3408800" cy="9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2133"/>
            </a:lvl1pPr>
            <a:lvl2pPr lvl="1" algn="ctr" rtl="0">
              <a:lnSpc>
                <a:spcPct val="100000"/>
              </a:lnSpc>
              <a:spcBef>
                <a:spcPts val="2133"/>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pic>
        <p:nvPicPr>
          <p:cNvPr id="15" name="Google Shape;15;p3"/>
          <p:cNvPicPr preferRelativeResize="0"/>
          <p:nvPr/>
        </p:nvPicPr>
        <p:blipFill>
          <a:blip r:embed="rId3">
            <a:alphaModFix/>
          </a:blip>
          <a:stretch>
            <a:fillRect/>
          </a:stretch>
        </p:blipFill>
        <p:spPr>
          <a:xfrm>
            <a:off x="4308101" y="-1734032"/>
            <a:ext cx="9128297" cy="15504064"/>
          </a:xfrm>
          <a:prstGeom prst="rect">
            <a:avLst/>
          </a:prstGeom>
          <a:noFill/>
          <a:ln>
            <a:noFill/>
          </a:ln>
        </p:spPr>
      </p:pic>
    </p:spTree>
    <p:extLst>
      <p:ext uri="{BB962C8B-B14F-4D97-AF65-F5344CB8AC3E}">
        <p14:creationId xmlns:p14="http://schemas.microsoft.com/office/powerpoint/2010/main" val="27281760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blipFill>
          <a:blip r:embed="rId2">
            <a:alphaModFix/>
          </a:blip>
          <a:stretch>
            <a:fillRect/>
          </a:stretch>
        </a:blipFill>
        <a:effectLst/>
      </p:bgPr>
    </p:bg>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8" name="Google Shape;18;p4"/>
          <p:cNvSpPr txBox="1">
            <a:spLocks noGrp="1"/>
          </p:cNvSpPr>
          <p:nvPr>
            <p:ph type="body" idx="1"/>
          </p:nvPr>
        </p:nvSpPr>
        <p:spPr>
          <a:xfrm>
            <a:off x="960000" y="1621003"/>
            <a:ext cx="10272000" cy="45552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0"/>
              </a:spcAft>
              <a:buClr>
                <a:srgbClr val="434343"/>
              </a:buClr>
              <a:buSzPts val="1200"/>
              <a:buAutoNum type="arabicPeriod"/>
              <a:defRPr sz="1600">
                <a:solidFill>
                  <a:srgbClr val="434343"/>
                </a:solidFill>
              </a:defRPr>
            </a:lvl1pPr>
            <a:lvl2pPr marL="1219170" lvl="1"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2pPr>
            <a:lvl3pPr marL="1828754" lvl="2" indent="-406390" rtl="0">
              <a:lnSpc>
                <a:spcPct val="115000"/>
              </a:lnSpc>
              <a:spcBef>
                <a:spcPts val="2133"/>
              </a:spcBef>
              <a:spcAft>
                <a:spcPts val="0"/>
              </a:spcAft>
              <a:buClr>
                <a:srgbClr val="434343"/>
              </a:buClr>
              <a:buSzPts val="1200"/>
              <a:buFont typeface="Roboto Condensed Light"/>
              <a:buAutoNum type="romanLcPeriod"/>
              <a:defRPr>
                <a:solidFill>
                  <a:srgbClr val="434343"/>
                </a:solidFill>
              </a:defRPr>
            </a:lvl3pPr>
            <a:lvl4pPr marL="2438339" lvl="3" indent="-406390" rtl="0">
              <a:lnSpc>
                <a:spcPct val="115000"/>
              </a:lnSpc>
              <a:spcBef>
                <a:spcPts val="2133"/>
              </a:spcBef>
              <a:spcAft>
                <a:spcPts val="0"/>
              </a:spcAft>
              <a:buClr>
                <a:srgbClr val="434343"/>
              </a:buClr>
              <a:buSzPts val="1200"/>
              <a:buFont typeface="Roboto Condensed Light"/>
              <a:buAutoNum type="arabicPeriod"/>
              <a:defRPr>
                <a:solidFill>
                  <a:srgbClr val="434343"/>
                </a:solidFill>
              </a:defRPr>
            </a:lvl4pPr>
            <a:lvl5pPr marL="3047924" lvl="4"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5pPr>
            <a:lvl6pPr marL="3657509" lvl="5" indent="-406390" rtl="0">
              <a:lnSpc>
                <a:spcPct val="115000"/>
              </a:lnSpc>
              <a:spcBef>
                <a:spcPts val="2133"/>
              </a:spcBef>
              <a:spcAft>
                <a:spcPts val="0"/>
              </a:spcAft>
              <a:buClr>
                <a:srgbClr val="434343"/>
              </a:buClr>
              <a:buSzPts val="1200"/>
              <a:buFont typeface="Roboto Condensed Light"/>
              <a:buAutoNum type="romanLcPeriod"/>
              <a:defRPr>
                <a:solidFill>
                  <a:srgbClr val="434343"/>
                </a:solidFill>
              </a:defRPr>
            </a:lvl6pPr>
            <a:lvl7pPr marL="4267093" lvl="6" indent="-406390" rtl="0">
              <a:lnSpc>
                <a:spcPct val="115000"/>
              </a:lnSpc>
              <a:spcBef>
                <a:spcPts val="2133"/>
              </a:spcBef>
              <a:spcAft>
                <a:spcPts val="0"/>
              </a:spcAft>
              <a:buClr>
                <a:srgbClr val="434343"/>
              </a:buClr>
              <a:buSzPts val="1200"/>
              <a:buFont typeface="Roboto Condensed Light"/>
              <a:buAutoNum type="arabicPeriod"/>
              <a:defRPr>
                <a:solidFill>
                  <a:srgbClr val="434343"/>
                </a:solidFill>
              </a:defRPr>
            </a:lvl7pPr>
            <a:lvl8pPr marL="4876678" lvl="7"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8pPr>
            <a:lvl9pPr marL="5486263" lvl="8" indent="-406390" rtl="0">
              <a:lnSpc>
                <a:spcPct val="115000"/>
              </a:lnSpc>
              <a:spcBef>
                <a:spcPts val="2133"/>
              </a:spcBef>
              <a:spcAft>
                <a:spcPts val="2133"/>
              </a:spcAft>
              <a:buClr>
                <a:srgbClr val="434343"/>
              </a:buClr>
              <a:buSzPts val="1200"/>
              <a:buFont typeface="Roboto Condensed Light"/>
              <a:buAutoNum type="romanLcPeriod"/>
              <a:defRPr>
                <a:solidFill>
                  <a:srgbClr val="434343"/>
                </a:solidFill>
              </a:defRPr>
            </a:lvl9pPr>
          </a:lstStyle>
          <a:p>
            <a:endParaRPr/>
          </a:p>
        </p:txBody>
      </p:sp>
    </p:spTree>
    <p:extLst>
      <p:ext uri="{BB962C8B-B14F-4D97-AF65-F5344CB8AC3E}">
        <p14:creationId xmlns:p14="http://schemas.microsoft.com/office/powerpoint/2010/main" val="30573446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blipFill>
          <a:blip r:embed="rId2">
            <a:alphaModFix/>
          </a:blip>
          <a:stretch>
            <a:fillRect/>
          </a:stretch>
        </a:blipFill>
        <a:effectLst/>
      </p:bgPr>
    </p:bg>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1" name="Google Shape;21;p5"/>
          <p:cNvSpPr txBox="1">
            <a:spLocks noGrp="1"/>
          </p:cNvSpPr>
          <p:nvPr>
            <p:ph type="title" idx="2"/>
          </p:nvPr>
        </p:nvSpPr>
        <p:spPr>
          <a:xfrm>
            <a:off x="1477233" y="3398579"/>
            <a:ext cx="3656800" cy="74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3733" b="0">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2" name="Google Shape;22;p5"/>
          <p:cNvSpPr txBox="1">
            <a:spLocks noGrp="1"/>
          </p:cNvSpPr>
          <p:nvPr>
            <p:ph type="title" idx="3"/>
          </p:nvPr>
        </p:nvSpPr>
        <p:spPr>
          <a:xfrm>
            <a:off x="6938629" y="3398579"/>
            <a:ext cx="3656800" cy="74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3733" b="0">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3" name="Google Shape;23;p5"/>
          <p:cNvSpPr txBox="1">
            <a:spLocks noGrp="1"/>
          </p:cNvSpPr>
          <p:nvPr>
            <p:ph type="subTitle" idx="1"/>
          </p:nvPr>
        </p:nvSpPr>
        <p:spPr>
          <a:xfrm>
            <a:off x="6938633" y="4048761"/>
            <a:ext cx="36568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4" name="Google Shape;24;p5"/>
          <p:cNvSpPr txBox="1">
            <a:spLocks noGrp="1"/>
          </p:cNvSpPr>
          <p:nvPr>
            <p:ph type="subTitle" idx="4"/>
          </p:nvPr>
        </p:nvSpPr>
        <p:spPr>
          <a:xfrm>
            <a:off x="1477467" y="4048761"/>
            <a:ext cx="36568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pic>
        <p:nvPicPr>
          <p:cNvPr id="25" name="Google Shape;25;p5"/>
          <p:cNvPicPr preferRelativeResize="0"/>
          <p:nvPr/>
        </p:nvPicPr>
        <p:blipFill>
          <a:blip r:embed="rId3">
            <a:alphaModFix/>
          </a:blip>
          <a:stretch>
            <a:fillRect/>
          </a:stretch>
        </p:blipFill>
        <p:spPr>
          <a:xfrm rot="10800000">
            <a:off x="-1831368" y="840001"/>
            <a:ext cx="2688335" cy="1565700"/>
          </a:xfrm>
          <a:prstGeom prst="rect">
            <a:avLst/>
          </a:prstGeom>
          <a:noFill/>
          <a:ln>
            <a:noFill/>
          </a:ln>
        </p:spPr>
      </p:pic>
      <p:pic>
        <p:nvPicPr>
          <p:cNvPr id="26" name="Google Shape;26;p5"/>
          <p:cNvPicPr preferRelativeResize="0"/>
          <p:nvPr/>
        </p:nvPicPr>
        <p:blipFill>
          <a:blip r:embed="rId3">
            <a:alphaModFix/>
          </a:blip>
          <a:stretch>
            <a:fillRect/>
          </a:stretch>
        </p:blipFill>
        <p:spPr>
          <a:xfrm rot="10800000">
            <a:off x="11404866" y="1502134"/>
            <a:ext cx="2688335" cy="1565700"/>
          </a:xfrm>
          <a:prstGeom prst="rect">
            <a:avLst/>
          </a:prstGeom>
          <a:noFill/>
          <a:ln>
            <a:noFill/>
          </a:ln>
        </p:spPr>
      </p:pic>
    </p:spTree>
    <p:extLst>
      <p:ext uri="{BB962C8B-B14F-4D97-AF65-F5344CB8AC3E}">
        <p14:creationId xmlns:p14="http://schemas.microsoft.com/office/powerpoint/2010/main" val="21734841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41316346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1947933" y="1597333"/>
            <a:ext cx="8265600" cy="261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14666"/>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1" name="Google Shape;31;p7"/>
          <p:cNvSpPr txBox="1">
            <a:spLocks noGrp="1"/>
          </p:cNvSpPr>
          <p:nvPr>
            <p:ph type="subTitle" idx="1"/>
          </p:nvPr>
        </p:nvSpPr>
        <p:spPr>
          <a:xfrm>
            <a:off x="2862733" y="4098300"/>
            <a:ext cx="6497200" cy="106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1104724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3090600" y="1742800"/>
            <a:ext cx="6010800" cy="33724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3333"/>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9504004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Google Shape;35;p9"/>
          <p:cNvSpPr txBox="1">
            <a:spLocks noGrp="1"/>
          </p:cNvSpPr>
          <p:nvPr>
            <p:ph type="title"/>
          </p:nvPr>
        </p:nvSpPr>
        <p:spPr>
          <a:xfrm>
            <a:off x="3586467" y="2123967"/>
            <a:ext cx="5019200" cy="52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36" name="Google Shape;36;p9"/>
          <p:cNvSpPr txBox="1">
            <a:spLocks noGrp="1"/>
          </p:cNvSpPr>
          <p:nvPr>
            <p:ph type="subTitle" idx="1"/>
          </p:nvPr>
        </p:nvSpPr>
        <p:spPr>
          <a:xfrm>
            <a:off x="3365400" y="2822833"/>
            <a:ext cx="5461200" cy="191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2133"/>
            </a:lvl1pPr>
            <a:lvl2pPr lvl="1" algn="ctr" rtl="0">
              <a:lnSpc>
                <a:spcPct val="100000"/>
              </a:lnSpc>
              <a:spcBef>
                <a:spcPts val="2133"/>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343507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screen"/>
          <a:stretch>
            <a:fillRect/>
          </a:stretch>
        </p:blipFill>
        <p:spPr>
          <a:xfrm>
            <a:off x="0" y="4833770"/>
            <a:ext cx="12192000" cy="2024230"/>
          </a:xfrm>
          <a:prstGeom prst="rect">
            <a:avLst/>
          </a:prstGeom>
        </p:spPr>
      </p:pic>
    </p:spTree>
    <p:extLst>
      <p:ext uri="{BB962C8B-B14F-4D97-AF65-F5344CB8AC3E}">
        <p14:creationId xmlns:p14="http://schemas.microsoft.com/office/powerpoint/2010/main" val="33719207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7"/>
        <p:cNvGrpSpPr/>
        <p:nvPr/>
      </p:nvGrpSpPr>
      <p:grpSpPr>
        <a:xfrm>
          <a:off x="0" y="0"/>
          <a:ext cx="0" cy="0"/>
          <a:chOff x="0" y="0"/>
          <a:chExt cx="0" cy="0"/>
        </a:xfrm>
      </p:grpSpPr>
      <p:sp>
        <p:nvSpPr>
          <p:cNvPr id="38" name="Google Shape;38;p10"/>
          <p:cNvSpPr txBox="1">
            <a:spLocks noGrp="1"/>
          </p:cNvSpPr>
          <p:nvPr>
            <p:ph type="title"/>
          </p:nvPr>
        </p:nvSpPr>
        <p:spPr>
          <a:xfrm>
            <a:off x="960000" y="30472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33501459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bg>
      <p:bgPr>
        <a:blipFill>
          <a:blip r:embed="rId2">
            <a:alphaModFix/>
          </a:blip>
          <a:stretch>
            <a:fillRect/>
          </a:stretch>
        </a:blipFill>
        <a:effectLst/>
      </p:bgPr>
    </p:bg>
    <p:spTree>
      <p:nvGrpSpPr>
        <p:cNvPr id="1" name="Shape 39"/>
        <p:cNvGrpSpPr/>
        <p:nvPr/>
      </p:nvGrpSpPr>
      <p:grpSpPr>
        <a:xfrm>
          <a:off x="0" y="0"/>
          <a:ext cx="0" cy="0"/>
          <a:chOff x="0" y="0"/>
          <a:chExt cx="0" cy="0"/>
        </a:xfrm>
      </p:grpSpPr>
      <p:sp>
        <p:nvSpPr>
          <p:cNvPr id="40" name="Google Shape;40;p11"/>
          <p:cNvSpPr txBox="1">
            <a:spLocks noGrp="1"/>
          </p:cNvSpPr>
          <p:nvPr>
            <p:ph type="title" hasCustomPrompt="1"/>
          </p:nvPr>
        </p:nvSpPr>
        <p:spPr>
          <a:xfrm>
            <a:off x="1712000" y="1760900"/>
            <a:ext cx="8768000" cy="33844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25333"/>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41" name="Google Shape;41;p11"/>
          <p:cNvSpPr txBox="1">
            <a:spLocks noGrp="1"/>
          </p:cNvSpPr>
          <p:nvPr>
            <p:ph type="subTitle" idx="1"/>
          </p:nvPr>
        </p:nvSpPr>
        <p:spPr>
          <a:xfrm>
            <a:off x="1712000" y="4637500"/>
            <a:ext cx="8768000" cy="66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533"/>
            </a:lvl1pPr>
            <a:lvl2pPr lvl="1" algn="ctr" rtl="0">
              <a:lnSpc>
                <a:spcPct val="100000"/>
              </a:lnSpc>
              <a:spcBef>
                <a:spcPts val="0"/>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endParaRPr/>
          </a:p>
        </p:txBody>
      </p:sp>
      <p:sp>
        <p:nvSpPr>
          <p:cNvPr id="42" name="Google Shape;42;p11"/>
          <p:cNvSpPr txBox="1">
            <a:spLocks noGrp="1"/>
          </p:cNvSpPr>
          <p:nvPr>
            <p:ph type="title" idx="2"/>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8404832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2"/>
        </a:solidFill>
        <a:effectLst/>
      </p:bgPr>
    </p:bg>
    <p:spTree>
      <p:nvGrpSpPr>
        <p:cNvPr id="1" name="Shape 43"/>
        <p:cNvGrpSpPr/>
        <p:nvPr/>
      </p:nvGrpSpPr>
      <p:grpSpPr>
        <a:xfrm>
          <a:off x="0" y="0"/>
          <a:ext cx="0" cy="0"/>
          <a:chOff x="0" y="0"/>
          <a:chExt cx="0" cy="0"/>
        </a:xfrm>
      </p:grpSpPr>
    </p:spTree>
    <p:extLst>
      <p:ext uri="{BB962C8B-B14F-4D97-AF65-F5344CB8AC3E}">
        <p14:creationId xmlns:p14="http://schemas.microsoft.com/office/powerpoint/2010/main" val="3469732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blipFill>
          <a:blip r:embed="rId2">
            <a:alphaModFix/>
          </a:blip>
          <a:stretch>
            <a:fillRect/>
          </a:stretch>
        </a:blipFill>
        <a:effectLst/>
      </p:bgPr>
    </p:bg>
    <p:spTree>
      <p:nvGrpSpPr>
        <p:cNvPr id="1" name="Shape 44"/>
        <p:cNvGrpSpPr/>
        <p:nvPr/>
      </p:nvGrpSpPr>
      <p:grpSpPr>
        <a:xfrm>
          <a:off x="0" y="0"/>
          <a:ext cx="0" cy="0"/>
          <a:chOff x="0" y="0"/>
          <a:chExt cx="0" cy="0"/>
        </a:xfrm>
      </p:grpSpPr>
      <p:sp>
        <p:nvSpPr>
          <p:cNvPr id="45" name="Google Shape;45;p13"/>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6" name="Google Shape;46;p13"/>
          <p:cNvSpPr txBox="1">
            <a:spLocks noGrp="1"/>
          </p:cNvSpPr>
          <p:nvPr>
            <p:ph type="title" idx="2"/>
          </p:nvPr>
        </p:nvSpPr>
        <p:spPr>
          <a:xfrm>
            <a:off x="2759484" y="2125433"/>
            <a:ext cx="3074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47" name="Google Shape;47;p13"/>
          <p:cNvSpPr txBox="1">
            <a:spLocks noGrp="1"/>
          </p:cNvSpPr>
          <p:nvPr>
            <p:ph type="subTitle" idx="1"/>
          </p:nvPr>
        </p:nvSpPr>
        <p:spPr>
          <a:xfrm>
            <a:off x="2759484" y="2829033"/>
            <a:ext cx="30740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48" name="Google Shape;48;p13"/>
          <p:cNvSpPr txBox="1">
            <a:spLocks noGrp="1"/>
          </p:cNvSpPr>
          <p:nvPr>
            <p:ph type="title" idx="3"/>
          </p:nvPr>
        </p:nvSpPr>
        <p:spPr>
          <a:xfrm>
            <a:off x="7897309" y="2125433"/>
            <a:ext cx="3074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49" name="Google Shape;49;p13"/>
          <p:cNvSpPr txBox="1">
            <a:spLocks noGrp="1"/>
          </p:cNvSpPr>
          <p:nvPr>
            <p:ph type="subTitle" idx="4"/>
          </p:nvPr>
        </p:nvSpPr>
        <p:spPr>
          <a:xfrm>
            <a:off x="7897311" y="2829033"/>
            <a:ext cx="30740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50" name="Google Shape;50;p13"/>
          <p:cNvSpPr txBox="1">
            <a:spLocks noGrp="1"/>
          </p:cNvSpPr>
          <p:nvPr>
            <p:ph type="title" idx="5"/>
          </p:nvPr>
        </p:nvSpPr>
        <p:spPr>
          <a:xfrm>
            <a:off x="2759484" y="4036633"/>
            <a:ext cx="3074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51" name="Google Shape;51;p13"/>
          <p:cNvSpPr txBox="1">
            <a:spLocks noGrp="1"/>
          </p:cNvSpPr>
          <p:nvPr>
            <p:ph type="subTitle" idx="6"/>
          </p:nvPr>
        </p:nvSpPr>
        <p:spPr>
          <a:xfrm>
            <a:off x="2759484" y="4740249"/>
            <a:ext cx="30740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52" name="Google Shape;52;p13"/>
          <p:cNvSpPr txBox="1">
            <a:spLocks noGrp="1"/>
          </p:cNvSpPr>
          <p:nvPr>
            <p:ph type="title" idx="7"/>
          </p:nvPr>
        </p:nvSpPr>
        <p:spPr>
          <a:xfrm>
            <a:off x="7897309" y="4036633"/>
            <a:ext cx="3074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53" name="Google Shape;53;p13"/>
          <p:cNvSpPr txBox="1">
            <a:spLocks noGrp="1"/>
          </p:cNvSpPr>
          <p:nvPr>
            <p:ph type="subTitle" idx="8"/>
          </p:nvPr>
        </p:nvSpPr>
        <p:spPr>
          <a:xfrm>
            <a:off x="7897311" y="4740249"/>
            <a:ext cx="30740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54" name="Google Shape;54;p13"/>
          <p:cNvSpPr txBox="1">
            <a:spLocks noGrp="1"/>
          </p:cNvSpPr>
          <p:nvPr>
            <p:ph type="title" idx="9" hasCustomPrompt="1"/>
          </p:nvPr>
        </p:nvSpPr>
        <p:spPr>
          <a:xfrm>
            <a:off x="1323667" y="2506767"/>
            <a:ext cx="1537600" cy="11224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88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55" name="Google Shape;55;p13"/>
          <p:cNvSpPr txBox="1">
            <a:spLocks noGrp="1"/>
          </p:cNvSpPr>
          <p:nvPr>
            <p:ph type="title" idx="13" hasCustomPrompt="1"/>
          </p:nvPr>
        </p:nvSpPr>
        <p:spPr>
          <a:xfrm>
            <a:off x="1323667" y="4405865"/>
            <a:ext cx="1537600" cy="11224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88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56" name="Google Shape;56;p13"/>
          <p:cNvSpPr txBox="1">
            <a:spLocks noGrp="1"/>
          </p:cNvSpPr>
          <p:nvPr>
            <p:ph type="title" idx="14" hasCustomPrompt="1"/>
          </p:nvPr>
        </p:nvSpPr>
        <p:spPr>
          <a:xfrm>
            <a:off x="6256133" y="2506767"/>
            <a:ext cx="1742800" cy="11224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88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57" name="Google Shape;57;p13"/>
          <p:cNvSpPr txBox="1">
            <a:spLocks noGrp="1"/>
          </p:cNvSpPr>
          <p:nvPr>
            <p:ph type="title" idx="15" hasCustomPrompt="1"/>
          </p:nvPr>
        </p:nvSpPr>
        <p:spPr>
          <a:xfrm>
            <a:off x="6256133" y="4405865"/>
            <a:ext cx="1742800" cy="11224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88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Tree>
    <p:extLst>
      <p:ext uri="{BB962C8B-B14F-4D97-AF65-F5344CB8AC3E}">
        <p14:creationId xmlns:p14="http://schemas.microsoft.com/office/powerpoint/2010/main" val="20110516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bg>
      <p:bgPr>
        <a:blipFill>
          <a:blip r:embed="rId2">
            <a:alphaModFix/>
          </a:blip>
          <a:stretch>
            <a:fillRect/>
          </a:stretch>
        </a:blipFill>
        <a:effectLst/>
      </p:bgPr>
    </p:bg>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0" name="Google Shape;60;p14"/>
          <p:cNvSpPr txBox="1">
            <a:spLocks noGrp="1"/>
          </p:cNvSpPr>
          <p:nvPr>
            <p:ph type="title" idx="2"/>
          </p:nvPr>
        </p:nvSpPr>
        <p:spPr>
          <a:xfrm>
            <a:off x="6406217" y="1779229"/>
            <a:ext cx="3656800" cy="745200"/>
          </a:xfrm>
          <a:prstGeom prst="rect">
            <a:avLst/>
          </a:prstGeom>
        </p:spPr>
        <p:txBody>
          <a:bodyPr spcFirstLastPara="1" wrap="square" lIns="91425" tIns="91425" rIns="91425" bIns="91425" anchor="ctr" anchorCtr="0">
            <a:noAutofit/>
          </a:bodyPr>
          <a:lstStyle>
            <a:lvl1pPr lvl="0" rtl="0">
              <a:spcBef>
                <a:spcPts val="0"/>
              </a:spcBef>
              <a:spcAft>
                <a:spcPts val="0"/>
              </a:spcAft>
              <a:buSzPts val="3400"/>
              <a:buNone/>
              <a:defRPr sz="3733" b="0">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1" name="Google Shape;61;p14"/>
          <p:cNvSpPr txBox="1">
            <a:spLocks noGrp="1"/>
          </p:cNvSpPr>
          <p:nvPr>
            <p:ph type="title" idx="3"/>
          </p:nvPr>
        </p:nvSpPr>
        <p:spPr>
          <a:xfrm>
            <a:off x="6406329" y="3529079"/>
            <a:ext cx="3656800" cy="745200"/>
          </a:xfrm>
          <a:prstGeom prst="rect">
            <a:avLst/>
          </a:prstGeom>
        </p:spPr>
        <p:txBody>
          <a:bodyPr spcFirstLastPara="1" wrap="square" lIns="91425" tIns="91425" rIns="91425" bIns="91425" anchor="ctr" anchorCtr="0">
            <a:noAutofit/>
          </a:bodyPr>
          <a:lstStyle>
            <a:lvl1pPr lvl="0" rtl="0">
              <a:spcBef>
                <a:spcPts val="0"/>
              </a:spcBef>
              <a:spcAft>
                <a:spcPts val="0"/>
              </a:spcAft>
              <a:buSzPts val="3400"/>
              <a:buNone/>
              <a:defRPr sz="3733" b="0">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2" name="Google Shape;62;p14"/>
          <p:cNvSpPr txBox="1">
            <a:spLocks noGrp="1"/>
          </p:cNvSpPr>
          <p:nvPr>
            <p:ph type="subTitle" idx="1"/>
          </p:nvPr>
        </p:nvSpPr>
        <p:spPr>
          <a:xfrm>
            <a:off x="6406333" y="4179261"/>
            <a:ext cx="3656800" cy="93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63" name="Google Shape;63;p14"/>
          <p:cNvSpPr txBox="1">
            <a:spLocks noGrp="1"/>
          </p:cNvSpPr>
          <p:nvPr>
            <p:ph type="subTitle" idx="4"/>
          </p:nvPr>
        </p:nvSpPr>
        <p:spPr>
          <a:xfrm>
            <a:off x="6406451" y="2429412"/>
            <a:ext cx="3656800" cy="93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16054658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One Column-text 2">
  <p:cSld name="One Column-text 2">
    <p:bg>
      <p:bgPr>
        <a:blipFill>
          <a:blip r:embed="rId2">
            <a:alphaModFix/>
          </a:blip>
          <a:stretch>
            <a:fillRect/>
          </a:stretch>
        </a:blipFill>
        <a:effectLst/>
      </p:bgPr>
    </p:bg>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1947933" y="1597333"/>
            <a:ext cx="8265600" cy="261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14666"/>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6" name="Google Shape;66;p15"/>
          <p:cNvSpPr txBox="1">
            <a:spLocks noGrp="1"/>
          </p:cNvSpPr>
          <p:nvPr>
            <p:ph type="subTitle" idx="1"/>
          </p:nvPr>
        </p:nvSpPr>
        <p:spPr>
          <a:xfrm>
            <a:off x="2862733" y="4098300"/>
            <a:ext cx="6497200" cy="106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7743873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One column-text 3">
  <p:cSld name="One column-text 3">
    <p:bg>
      <p:bgPr>
        <a:blipFill>
          <a:blip r:embed="rId2">
            <a:alphaModFix/>
          </a:blip>
          <a:stretch>
            <a:fillRect/>
          </a:stretch>
        </a:blipFill>
        <a:effectLst/>
      </p:bgPr>
    </p:bg>
    <p:spTree>
      <p:nvGrpSpPr>
        <p:cNvPr id="1" name="Shape 67"/>
        <p:cNvGrpSpPr/>
        <p:nvPr/>
      </p:nvGrpSpPr>
      <p:grpSpPr>
        <a:xfrm>
          <a:off x="0" y="0"/>
          <a:ext cx="0" cy="0"/>
          <a:chOff x="0" y="0"/>
          <a:chExt cx="0" cy="0"/>
        </a:xfrm>
      </p:grpSpPr>
      <p:sp>
        <p:nvSpPr>
          <p:cNvPr id="68" name="Google Shape;68;p16"/>
          <p:cNvSpPr txBox="1">
            <a:spLocks noGrp="1"/>
          </p:cNvSpPr>
          <p:nvPr>
            <p:ph type="title"/>
          </p:nvPr>
        </p:nvSpPr>
        <p:spPr>
          <a:xfrm>
            <a:off x="697133" y="1100867"/>
            <a:ext cx="10767200" cy="261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14666"/>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9" name="Google Shape;69;p16"/>
          <p:cNvSpPr txBox="1">
            <a:spLocks noGrp="1"/>
          </p:cNvSpPr>
          <p:nvPr>
            <p:ph type="subTitle" idx="1"/>
          </p:nvPr>
        </p:nvSpPr>
        <p:spPr>
          <a:xfrm>
            <a:off x="2862733" y="3601817"/>
            <a:ext cx="6497200" cy="106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10421736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Quote">
  <p:cSld name="Quote">
    <p:bg>
      <p:bgPr>
        <a:blipFill>
          <a:blip r:embed="rId2">
            <a:alphaModFix/>
          </a:blip>
          <a:stretch>
            <a:fillRect/>
          </a:stretch>
        </a:blipFill>
        <a:effectLst/>
      </p:bgPr>
    </p:bg>
    <p:spTree>
      <p:nvGrpSpPr>
        <p:cNvPr id="1" name="Shape 70"/>
        <p:cNvGrpSpPr/>
        <p:nvPr/>
      </p:nvGrpSpPr>
      <p:grpSpPr>
        <a:xfrm>
          <a:off x="0" y="0"/>
          <a:ext cx="0" cy="0"/>
          <a:chOff x="0" y="0"/>
          <a:chExt cx="0" cy="0"/>
        </a:xfrm>
      </p:grpSpPr>
      <p:sp>
        <p:nvSpPr>
          <p:cNvPr id="71" name="Google Shape;71;p17"/>
          <p:cNvSpPr txBox="1">
            <a:spLocks noGrp="1"/>
          </p:cNvSpPr>
          <p:nvPr>
            <p:ph type="title"/>
          </p:nvPr>
        </p:nvSpPr>
        <p:spPr>
          <a:xfrm>
            <a:off x="3189200" y="4762633"/>
            <a:ext cx="58136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48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72" name="Google Shape;72;p17"/>
          <p:cNvSpPr txBox="1">
            <a:spLocks noGrp="1"/>
          </p:cNvSpPr>
          <p:nvPr>
            <p:ph type="subTitle" idx="1"/>
          </p:nvPr>
        </p:nvSpPr>
        <p:spPr>
          <a:xfrm>
            <a:off x="2608600" y="2949667"/>
            <a:ext cx="6974800" cy="169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500"/>
              <a:buNone/>
              <a:defRPr sz="2667"/>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24210496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wo columns 5">
  <p:cSld name="Title and two columns 5">
    <p:bg>
      <p:bgPr>
        <a:blipFill>
          <a:blip r:embed="rId2">
            <a:alphaModFix/>
          </a:blip>
          <a:stretch>
            <a:fillRect/>
          </a:stretch>
        </a:blipFill>
        <a:effectLst/>
      </p:bgPr>
    </p:bg>
    <p:spTree>
      <p:nvGrpSpPr>
        <p:cNvPr id="1" name="Shape 73"/>
        <p:cNvGrpSpPr/>
        <p:nvPr/>
      </p:nvGrpSpPr>
      <p:grpSpPr>
        <a:xfrm>
          <a:off x="0" y="0"/>
          <a:ext cx="0" cy="0"/>
          <a:chOff x="0" y="0"/>
          <a:chExt cx="0" cy="0"/>
        </a:xfrm>
      </p:grpSpPr>
      <p:sp>
        <p:nvSpPr>
          <p:cNvPr id="74" name="Google Shape;74;p18"/>
          <p:cNvSpPr txBox="1">
            <a:spLocks noGrp="1"/>
          </p:cNvSpPr>
          <p:nvPr>
            <p:ph type="title"/>
          </p:nvPr>
        </p:nvSpPr>
        <p:spPr>
          <a:xfrm>
            <a:off x="2110217" y="1918239"/>
            <a:ext cx="3788000" cy="51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3733" b="0">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5" name="Google Shape;75;p18"/>
          <p:cNvSpPr txBox="1">
            <a:spLocks noGrp="1"/>
          </p:cNvSpPr>
          <p:nvPr>
            <p:ph type="title" idx="2"/>
          </p:nvPr>
        </p:nvSpPr>
        <p:spPr>
          <a:xfrm>
            <a:off x="6424957" y="1918245"/>
            <a:ext cx="3656800" cy="51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3733" b="0">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6" name="Google Shape;76;p18"/>
          <p:cNvSpPr txBox="1">
            <a:spLocks noGrp="1"/>
          </p:cNvSpPr>
          <p:nvPr>
            <p:ph type="title" idx="3"/>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7" name="Google Shape;77;p18"/>
          <p:cNvSpPr txBox="1">
            <a:spLocks noGrp="1"/>
          </p:cNvSpPr>
          <p:nvPr>
            <p:ph type="subTitle" idx="1"/>
          </p:nvPr>
        </p:nvSpPr>
        <p:spPr>
          <a:xfrm>
            <a:off x="2110233" y="4526817"/>
            <a:ext cx="3788000" cy="738400"/>
          </a:xfrm>
          <a:prstGeom prst="rect">
            <a:avLst/>
          </a:prstGeom>
        </p:spPr>
        <p:txBody>
          <a:bodyPr spcFirstLastPara="1" wrap="square" lIns="91425" tIns="91425" rIns="91425" bIns="91425" anchor="t" anchorCtr="0">
            <a:noAutofit/>
          </a:bodyPr>
          <a:lstStyle>
            <a:lvl1pPr lvl="0" algn="ctr">
              <a:spcBef>
                <a:spcPts val="0"/>
              </a:spcBef>
              <a:spcAft>
                <a:spcPts val="0"/>
              </a:spcAft>
              <a:buSzPts val="1500"/>
              <a:buNone/>
              <a:defRPr sz="1867"/>
            </a:lvl1pPr>
            <a:lvl2pPr lvl="1">
              <a:spcBef>
                <a:spcPts val="0"/>
              </a:spcBef>
              <a:spcAft>
                <a:spcPts val="0"/>
              </a:spcAft>
              <a:buSzPts val="1500"/>
              <a:buNone/>
              <a:defRPr/>
            </a:lvl2pPr>
            <a:lvl3pPr lvl="2">
              <a:spcBef>
                <a:spcPts val="2133"/>
              </a:spcBef>
              <a:spcAft>
                <a:spcPts val="0"/>
              </a:spcAft>
              <a:buSzPts val="1500"/>
              <a:buNone/>
              <a:defRPr/>
            </a:lvl3pPr>
            <a:lvl4pPr lvl="3">
              <a:spcBef>
                <a:spcPts val="2133"/>
              </a:spcBef>
              <a:spcAft>
                <a:spcPts val="0"/>
              </a:spcAft>
              <a:buSzPts val="1500"/>
              <a:buNone/>
              <a:defRPr/>
            </a:lvl4pPr>
            <a:lvl5pPr lvl="4">
              <a:spcBef>
                <a:spcPts val="2133"/>
              </a:spcBef>
              <a:spcAft>
                <a:spcPts val="0"/>
              </a:spcAft>
              <a:buSzPts val="1500"/>
              <a:buNone/>
              <a:defRPr/>
            </a:lvl5pPr>
            <a:lvl6pPr lvl="5">
              <a:spcBef>
                <a:spcPts val="2133"/>
              </a:spcBef>
              <a:spcAft>
                <a:spcPts val="0"/>
              </a:spcAft>
              <a:buSzPts val="1500"/>
              <a:buNone/>
              <a:defRPr/>
            </a:lvl6pPr>
            <a:lvl7pPr lvl="6">
              <a:spcBef>
                <a:spcPts val="2133"/>
              </a:spcBef>
              <a:spcAft>
                <a:spcPts val="0"/>
              </a:spcAft>
              <a:buSzPts val="1500"/>
              <a:buNone/>
              <a:defRPr/>
            </a:lvl7pPr>
            <a:lvl8pPr lvl="7">
              <a:spcBef>
                <a:spcPts val="2133"/>
              </a:spcBef>
              <a:spcAft>
                <a:spcPts val="0"/>
              </a:spcAft>
              <a:buSzPts val="1500"/>
              <a:buNone/>
              <a:defRPr/>
            </a:lvl8pPr>
            <a:lvl9pPr lvl="8">
              <a:spcBef>
                <a:spcPts val="2133"/>
              </a:spcBef>
              <a:spcAft>
                <a:spcPts val="2133"/>
              </a:spcAft>
              <a:buSzPts val="1500"/>
              <a:buNone/>
              <a:defRPr/>
            </a:lvl9pPr>
          </a:lstStyle>
          <a:p>
            <a:endParaRPr/>
          </a:p>
        </p:txBody>
      </p:sp>
      <p:sp>
        <p:nvSpPr>
          <p:cNvPr id="78" name="Google Shape;78;p18"/>
          <p:cNvSpPr txBox="1">
            <a:spLocks noGrp="1"/>
          </p:cNvSpPr>
          <p:nvPr>
            <p:ph type="subTitle" idx="4"/>
          </p:nvPr>
        </p:nvSpPr>
        <p:spPr>
          <a:xfrm>
            <a:off x="6359400" y="4526817"/>
            <a:ext cx="3788000" cy="738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None/>
              <a:defRPr sz="1867"/>
            </a:lvl1pPr>
            <a:lvl2pPr lvl="1" rtl="0">
              <a:spcBef>
                <a:spcPts val="0"/>
              </a:spcBef>
              <a:spcAft>
                <a:spcPts val="0"/>
              </a:spcAft>
              <a:buSzPts val="1500"/>
              <a:buNone/>
              <a:defRPr/>
            </a:lvl2pPr>
            <a:lvl3pPr lvl="2" rtl="0">
              <a:spcBef>
                <a:spcPts val="2133"/>
              </a:spcBef>
              <a:spcAft>
                <a:spcPts val="0"/>
              </a:spcAft>
              <a:buSzPts val="1500"/>
              <a:buNone/>
              <a:defRPr/>
            </a:lvl3pPr>
            <a:lvl4pPr lvl="3" rtl="0">
              <a:spcBef>
                <a:spcPts val="2133"/>
              </a:spcBef>
              <a:spcAft>
                <a:spcPts val="0"/>
              </a:spcAft>
              <a:buSzPts val="1500"/>
              <a:buNone/>
              <a:defRPr/>
            </a:lvl4pPr>
            <a:lvl5pPr lvl="4" rtl="0">
              <a:spcBef>
                <a:spcPts val="2133"/>
              </a:spcBef>
              <a:spcAft>
                <a:spcPts val="0"/>
              </a:spcAft>
              <a:buSzPts val="1500"/>
              <a:buNone/>
              <a:defRPr/>
            </a:lvl5pPr>
            <a:lvl6pPr lvl="5" rtl="0">
              <a:spcBef>
                <a:spcPts val="2133"/>
              </a:spcBef>
              <a:spcAft>
                <a:spcPts val="0"/>
              </a:spcAft>
              <a:buSzPts val="1500"/>
              <a:buNone/>
              <a:defRPr/>
            </a:lvl6pPr>
            <a:lvl7pPr lvl="6" rtl="0">
              <a:spcBef>
                <a:spcPts val="2133"/>
              </a:spcBef>
              <a:spcAft>
                <a:spcPts val="0"/>
              </a:spcAft>
              <a:buSzPts val="1500"/>
              <a:buNone/>
              <a:defRPr/>
            </a:lvl7pPr>
            <a:lvl8pPr lvl="7" rtl="0">
              <a:spcBef>
                <a:spcPts val="2133"/>
              </a:spcBef>
              <a:spcAft>
                <a:spcPts val="0"/>
              </a:spcAft>
              <a:buSzPts val="1500"/>
              <a:buNone/>
              <a:defRPr/>
            </a:lvl8pPr>
            <a:lvl9pPr lvl="8" rtl="0">
              <a:spcBef>
                <a:spcPts val="2133"/>
              </a:spcBef>
              <a:spcAft>
                <a:spcPts val="2133"/>
              </a:spcAft>
              <a:buSzPts val="1500"/>
              <a:buNone/>
              <a:defRPr/>
            </a:lvl9pPr>
          </a:lstStyle>
          <a:p>
            <a:endParaRPr/>
          </a:p>
        </p:txBody>
      </p:sp>
    </p:spTree>
    <p:extLst>
      <p:ext uri="{BB962C8B-B14F-4D97-AF65-F5344CB8AC3E}">
        <p14:creationId xmlns:p14="http://schemas.microsoft.com/office/powerpoint/2010/main" val="14383376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bg>
      <p:bgPr>
        <a:blipFill>
          <a:blip r:embed="rId2">
            <a:alphaModFix/>
          </a:blip>
          <a:stretch>
            <a:fillRect/>
          </a:stretch>
        </a:blipFill>
        <a:effectLst/>
      </p:bgPr>
    </p:bg>
    <p:spTree>
      <p:nvGrpSpPr>
        <p:cNvPr id="1" name="Shape 79"/>
        <p:cNvGrpSpPr/>
        <p:nvPr/>
      </p:nvGrpSpPr>
      <p:grpSpPr>
        <a:xfrm>
          <a:off x="0" y="0"/>
          <a:ext cx="0" cy="0"/>
          <a:chOff x="0" y="0"/>
          <a:chExt cx="0" cy="0"/>
        </a:xfrm>
      </p:grpSpPr>
      <p:sp>
        <p:nvSpPr>
          <p:cNvPr id="80" name="Google Shape;80;p19"/>
          <p:cNvSpPr txBox="1">
            <a:spLocks noGrp="1"/>
          </p:cNvSpPr>
          <p:nvPr>
            <p:ph type="title"/>
          </p:nvPr>
        </p:nvSpPr>
        <p:spPr>
          <a:xfrm>
            <a:off x="1487233" y="3601083"/>
            <a:ext cx="28736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81" name="Google Shape;81;p19"/>
          <p:cNvSpPr txBox="1">
            <a:spLocks noGrp="1"/>
          </p:cNvSpPr>
          <p:nvPr>
            <p:ph type="subTitle" idx="1"/>
          </p:nvPr>
        </p:nvSpPr>
        <p:spPr>
          <a:xfrm>
            <a:off x="1223833" y="4297649"/>
            <a:ext cx="3400400" cy="90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82" name="Google Shape;82;p19"/>
          <p:cNvSpPr txBox="1">
            <a:spLocks noGrp="1"/>
          </p:cNvSpPr>
          <p:nvPr>
            <p:ph type="title" idx="2"/>
          </p:nvPr>
        </p:nvSpPr>
        <p:spPr>
          <a:xfrm>
            <a:off x="4614967" y="3601083"/>
            <a:ext cx="28736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83" name="Google Shape;83;p19"/>
          <p:cNvSpPr txBox="1">
            <a:spLocks noGrp="1"/>
          </p:cNvSpPr>
          <p:nvPr>
            <p:ph type="subTitle" idx="3"/>
          </p:nvPr>
        </p:nvSpPr>
        <p:spPr>
          <a:xfrm>
            <a:off x="4544267" y="4297683"/>
            <a:ext cx="3118800" cy="90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84" name="Google Shape;84;p19"/>
          <p:cNvSpPr txBox="1">
            <a:spLocks noGrp="1"/>
          </p:cNvSpPr>
          <p:nvPr>
            <p:ph type="title" idx="4"/>
          </p:nvPr>
        </p:nvSpPr>
        <p:spPr>
          <a:xfrm>
            <a:off x="7742700" y="3581883"/>
            <a:ext cx="28736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85" name="Google Shape;85;p19"/>
          <p:cNvSpPr txBox="1">
            <a:spLocks noGrp="1"/>
          </p:cNvSpPr>
          <p:nvPr>
            <p:ph type="subTitle" idx="5"/>
          </p:nvPr>
        </p:nvSpPr>
        <p:spPr>
          <a:xfrm>
            <a:off x="7583100" y="4290948"/>
            <a:ext cx="3192800" cy="90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86" name="Google Shape;86;p19"/>
          <p:cNvSpPr txBox="1">
            <a:spLocks noGrp="1"/>
          </p:cNvSpPr>
          <p:nvPr>
            <p:ph type="title" idx="6"/>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2378260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51ED3A9B-6858-46C5-9957-74D52F60B572}" type="datetimeFigureOut">
              <a:rPr lang="zh-CN" altLang="en-US" smtClean="0"/>
              <a:t>2022/11/24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CF3A091-A28E-42F4-979B-75C3C6B544DC}" type="slidenum">
              <a:rPr lang="zh-CN" altLang="en-US" smtClean="0"/>
              <a:t>‹#›</a:t>
            </a:fld>
            <a:endParaRPr lang="zh-CN" altLang="en-US"/>
          </a:p>
        </p:txBody>
      </p:sp>
    </p:spTree>
    <p:extLst>
      <p:ext uri="{BB962C8B-B14F-4D97-AF65-F5344CB8AC3E}">
        <p14:creationId xmlns:p14="http://schemas.microsoft.com/office/powerpoint/2010/main" val="313078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four columns ">
  <p:cSld name="Title and four columns ">
    <p:bg>
      <p:bgPr>
        <a:blipFill>
          <a:blip r:embed="rId2">
            <a:alphaModFix/>
          </a:blip>
          <a:stretch>
            <a:fillRect/>
          </a:stretch>
        </a:blipFill>
        <a:effectLst/>
      </p:bgPr>
    </p:bg>
    <p:spTree>
      <p:nvGrpSpPr>
        <p:cNvPr id="1" name="Shape 87"/>
        <p:cNvGrpSpPr/>
        <p:nvPr/>
      </p:nvGrpSpPr>
      <p:grpSpPr>
        <a:xfrm>
          <a:off x="0" y="0"/>
          <a:ext cx="0" cy="0"/>
          <a:chOff x="0" y="0"/>
          <a:chExt cx="0" cy="0"/>
        </a:xfrm>
      </p:grpSpPr>
      <p:sp>
        <p:nvSpPr>
          <p:cNvPr id="88" name="Google Shape;88;p20"/>
          <p:cNvSpPr txBox="1">
            <a:spLocks noGrp="1"/>
          </p:cNvSpPr>
          <p:nvPr>
            <p:ph type="title"/>
          </p:nvPr>
        </p:nvSpPr>
        <p:spPr>
          <a:xfrm>
            <a:off x="3174467" y="1866233"/>
            <a:ext cx="29268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89" name="Google Shape;89;p20"/>
          <p:cNvSpPr txBox="1">
            <a:spLocks noGrp="1"/>
          </p:cNvSpPr>
          <p:nvPr>
            <p:ph type="subTitle" idx="1"/>
          </p:nvPr>
        </p:nvSpPr>
        <p:spPr>
          <a:xfrm>
            <a:off x="3174467" y="2569833"/>
            <a:ext cx="24512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90" name="Google Shape;90;p20"/>
          <p:cNvSpPr txBox="1">
            <a:spLocks noGrp="1"/>
          </p:cNvSpPr>
          <p:nvPr>
            <p:ph type="title" idx="2"/>
          </p:nvPr>
        </p:nvSpPr>
        <p:spPr>
          <a:xfrm>
            <a:off x="8196533" y="1866233"/>
            <a:ext cx="29268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91" name="Google Shape;91;p20"/>
          <p:cNvSpPr txBox="1">
            <a:spLocks noGrp="1"/>
          </p:cNvSpPr>
          <p:nvPr>
            <p:ph type="subTitle" idx="3"/>
          </p:nvPr>
        </p:nvSpPr>
        <p:spPr>
          <a:xfrm>
            <a:off x="8196533" y="2569833"/>
            <a:ext cx="24512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92" name="Google Shape;92;p20"/>
          <p:cNvSpPr txBox="1">
            <a:spLocks noGrp="1"/>
          </p:cNvSpPr>
          <p:nvPr>
            <p:ph type="title" idx="4"/>
          </p:nvPr>
        </p:nvSpPr>
        <p:spPr>
          <a:xfrm>
            <a:off x="3174467" y="3879023"/>
            <a:ext cx="29268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93" name="Google Shape;93;p20"/>
          <p:cNvSpPr txBox="1">
            <a:spLocks noGrp="1"/>
          </p:cNvSpPr>
          <p:nvPr>
            <p:ph type="subTitle" idx="5"/>
          </p:nvPr>
        </p:nvSpPr>
        <p:spPr>
          <a:xfrm>
            <a:off x="3174467" y="4582633"/>
            <a:ext cx="24512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94" name="Google Shape;94;p20"/>
          <p:cNvSpPr txBox="1">
            <a:spLocks noGrp="1"/>
          </p:cNvSpPr>
          <p:nvPr>
            <p:ph type="title" idx="6"/>
          </p:nvPr>
        </p:nvSpPr>
        <p:spPr>
          <a:xfrm>
            <a:off x="8196533" y="3879023"/>
            <a:ext cx="29268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95" name="Google Shape;95;p20"/>
          <p:cNvSpPr txBox="1">
            <a:spLocks noGrp="1"/>
          </p:cNvSpPr>
          <p:nvPr>
            <p:ph type="subTitle" idx="7"/>
          </p:nvPr>
        </p:nvSpPr>
        <p:spPr>
          <a:xfrm>
            <a:off x="8196533" y="4582635"/>
            <a:ext cx="24512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96" name="Google Shape;96;p20"/>
          <p:cNvSpPr txBox="1">
            <a:spLocks noGrp="1"/>
          </p:cNvSpPr>
          <p:nvPr>
            <p:ph type="title" idx="8"/>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22422920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4">
  <p:cSld name="Title only 4">
    <p:bg>
      <p:bgPr>
        <a:blipFill>
          <a:blip r:embed="rId2">
            <a:alphaModFix/>
          </a:blip>
          <a:stretch>
            <a:fillRect/>
          </a:stretch>
        </a:blipFill>
        <a:effectLst/>
      </p:bgPr>
    </p:bg>
    <p:spTree>
      <p:nvGrpSpPr>
        <p:cNvPr id="1" name="Shape 99"/>
        <p:cNvGrpSpPr/>
        <p:nvPr/>
      </p:nvGrpSpPr>
      <p:grpSpPr>
        <a:xfrm>
          <a:off x="0" y="0"/>
          <a:ext cx="0" cy="0"/>
          <a:chOff x="0" y="0"/>
          <a:chExt cx="0" cy="0"/>
        </a:xfrm>
      </p:grpSpPr>
      <p:sp>
        <p:nvSpPr>
          <p:cNvPr id="100" name="Google Shape;100;p22"/>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11726188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5">
  <p:cSld name="Title only 5">
    <p:bg>
      <p:bgPr>
        <a:blipFill>
          <a:blip r:embed="rId2">
            <a:alphaModFix/>
          </a:blip>
          <a:stretch>
            <a:fillRect/>
          </a:stretch>
        </a:blipFill>
        <a:effectLst/>
      </p:bgPr>
    </p:bg>
    <p:spTree>
      <p:nvGrpSpPr>
        <p:cNvPr id="1" name="Shape 101"/>
        <p:cNvGrpSpPr/>
        <p:nvPr/>
      </p:nvGrpSpPr>
      <p:grpSpPr>
        <a:xfrm>
          <a:off x="0" y="0"/>
          <a:ext cx="0" cy="0"/>
          <a:chOff x="0" y="0"/>
          <a:chExt cx="0" cy="0"/>
        </a:xfrm>
      </p:grpSpPr>
      <p:sp>
        <p:nvSpPr>
          <p:cNvPr id="102" name="Google Shape;102;p23"/>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41062000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6">
  <p:cSld name="Title only 6">
    <p:bg>
      <p:bgPr>
        <a:blipFill>
          <a:blip r:embed="rId2">
            <a:alphaModFix/>
          </a:blip>
          <a:stretch>
            <a:fillRect/>
          </a:stretch>
        </a:blipFill>
        <a:effectLst/>
      </p:bgPr>
    </p:bg>
    <p:spTree>
      <p:nvGrpSpPr>
        <p:cNvPr id="1" name="Shape 103"/>
        <p:cNvGrpSpPr/>
        <p:nvPr/>
      </p:nvGrpSpPr>
      <p:grpSpPr>
        <a:xfrm>
          <a:off x="0" y="0"/>
          <a:ext cx="0" cy="0"/>
          <a:chOff x="0" y="0"/>
          <a:chExt cx="0" cy="0"/>
        </a:xfrm>
      </p:grpSpPr>
      <p:sp>
        <p:nvSpPr>
          <p:cNvPr id="104" name="Google Shape;104;p24"/>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42767836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7">
  <p:cSld name="Title only 7">
    <p:bg>
      <p:bgPr>
        <a:blipFill>
          <a:blip r:embed="rId2">
            <a:alphaModFix/>
          </a:blip>
          <a:stretch>
            <a:fillRect/>
          </a:stretch>
        </a:blipFill>
        <a:effectLst/>
      </p:bgPr>
    </p:bg>
    <p:spTree>
      <p:nvGrpSpPr>
        <p:cNvPr id="1" name="Shape 105"/>
        <p:cNvGrpSpPr/>
        <p:nvPr/>
      </p:nvGrpSpPr>
      <p:grpSpPr>
        <a:xfrm>
          <a:off x="0" y="0"/>
          <a:ext cx="0" cy="0"/>
          <a:chOff x="0" y="0"/>
          <a:chExt cx="0" cy="0"/>
        </a:xfrm>
      </p:grpSpPr>
      <p:sp>
        <p:nvSpPr>
          <p:cNvPr id="106" name="Google Shape;106;p25"/>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7438921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8">
  <p:cSld name="Title only 8">
    <p:bg>
      <p:bgPr>
        <a:blipFill>
          <a:blip r:embed="rId2">
            <a:alphaModFix/>
          </a:blip>
          <a:stretch>
            <a:fillRect/>
          </a:stretch>
        </a:blipFill>
        <a:effectLst/>
      </p:bgPr>
    </p:bg>
    <p:spTree>
      <p:nvGrpSpPr>
        <p:cNvPr id="1" name="Shape 107"/>
        <p:cNvGrpSpPr/>
        <p:nvPr/>
      </p:nvGrpSpPr>
      <p:grpSpPr>
        <a:xfrm>
          <a:off x="0" y="0"/>
          <a:ext cx="0" cy="0"/>
          <a:chOff x="0" y="0"/>
          <a:chExt cx="0" cy="0"/>
        </a:xfrm>
      </p:grpSpPr>
      <p:sp>
        <p:nvSpPr>
          <p:cNvPr id="108" name="Google Shape;108;p26"/>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21807660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9">
  <p:cSld name="Title only 9">
    <p:bg>
      <p:bgPr>
        <a:blipFill>
          <a:blip r:embed="rId2">
            <a:alphaModFix/>
          </a:blip>
          <a:stretch>
            <a:fillRect/>
          </a:stretch>
        </a:blipFill>
        <a:effectLst/>
      </p:bgPr>
    </p:bg>
    <p:spTree>
      <p:nvGrpSpPr>
        <p:cNvPr id="1" name="Shape 109"/>
        <p:cNvGrpSpPr/>
        <p:nvPr/>
      </p:nvGrpSpPr>
      <p:grpSpPr>
        <a:xfrm>
          <a:off x="0" y="0"/>
          <a:ext cx="0" cy="0"/>
          <a:chOff x="0" y="0"/>
          <a:chExt cx="0" cy="0"/>
        </a:xfrm>
      </p:grpSpPr>
      <p:sp>
        <p:nvSpPr>
          <p:cNvPr id="110" name="Google Shape;110;p27"/>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5062682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header 2">
  <p:cSld name="Section header 2">
    <p:bg>
      <p:bgPr>
        <a:blipFill>
          <a:blip r:embed="rId2">
            <a:alphaModFix/>
          </a:blip>
          <a:stretch>
            <a:fillRect/>
          </a:stretch>
        </a:blipFill>
        <a:effectLst/>
      </p:bgPr>
    </p:bg>
    <p:spTree>
      <p:nvGrpSpPr>
        <p:cNvPr id="1" name="Shape 111"/>
        <p:cNvGrpSpPr/>
        <p:nvPr/>
      </p:nvGrpSpPr>
      <p:grpSpPr>
        <a:xfrm>
          <a:off x="0" y="0"/>
          <a:ext cx="0" cy="0"/>
          <a:chOff x="0" y="0"/>
          <a:chExt cx="0" cy="0"/>
        </a:xfrm>
      </p:grpSpPr>
      <p:sp>
        <p:nvSpPr>
          <p:cNvPr id="112" name="Google Shape;112;p28"/>
          <p:cNvSpPr txBox="1">
            <a:spLocks noGrp="1"/>
          </p:cNvSpPr>
          <p:nvPr>
            <p:ph type="title"/>
          </p:nvPr>
        </p:nvSpPr>
        <p:spPr>
          <a:xfrm>
            <a:off x="5949767" y="2147233"/>
            <a:ext cx="4985600" cy="255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13" name="Google Shape;113;p28"/>
          <p:cNvSpPr txBox="1">
            <a:spLocks noGrp="1"/>
          </p:cNvSpPr>
          <p:nvPr>
            <p:ph type="title" idx="2" hasCustomPrompt="1"/>
          </p:nvPr>
        </p:nvSpPr>
        <p:spPr>
          <a:xfrm>
            <a:off x="7380767" y="1072567"/>
            <a:ext cx="2123600" cy="112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8800">
                <a:solidFill>
                  <a:schemeClr val="dk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14" name="Google Shape;114;p28"/>
          <p:cNvSpPr txBox="1">
            <a:spLocks noGrp="1"/>
          </p:cNvSpPr>
          <p:nvPr>
            <p:ph type="subTitle" idx="1"/>
          </p:nvPr>
        </p:nvSpPr>
        <p:spPr>
          <a:xfrm>
            <a:off x="6738167" y="4785833"/>
            <a:ext cx="3408800" cy="9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2133"/>
            </a:lvl1pPr>
            <a:lvl2pPr lvl="1" algn="ctr" rtl="0">
              <a:lnSpc>
                <a:spcPct val="100000"/>
              </a:lnSpc>
              <a:spcBef>
                <a:spcPts val="2133"/>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30398013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only 13">
  <p:cSld name="Title only 13">
    <p:bg>
      <p:bgPr>
        <a:blipFill>
          <a:blip r:embed="rId2">
            <a:alphaModFix/>
          </a:blip>
          <a:stretch>
            <a:fillRect/>
          </a:stretch>
        </a:blipFill>
        <a:effectLst/>
      </p:bgPr>
    </p:bg>
    <p:spTree>
      <p:nvGrpSpPr>
        <p:cNvPr id="1" name="Shape 115"/>
        <p:cNvGrpSpPr/>
        <p:nvPr/>
      </p:nvGrpSpPr>
      <p:grpSpPr>
        <a:xfrm>
          <a:off x="0" y="0"/>
          <a:ext cx="0" cy="0"/>
          <a:chOff x="0" y="0"/>
          <a:chExt cx="0" cy="0"/>
        </a:xfrm>
      </p:grpSpPr>
      <p:sp>
        <p:nvSpPr>
          <p:cNvPr id="116" name="Google Shape;116;p29"/>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19163039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 12">
  <p:cSld name="Title only 12">
    <p:bg>
      <p:bgPr>
        <a:blipFill>
          <a:blip r:embed="rId2">
            <a:alphaModFix/>
          </a:blip>
          <a:stretch>
            <a:fillRect/>
          </a:stretch>
        </a:blipFill>
        <a:effectLst/>
      </p:bgPr>
    </p:bg>
    <p:spTree>
      <p:nvGrpSpPr>
        <p:cNvPr id="1" name="Shape 117"/>
        <p:cNvGrpSpPr/>
        <p:nvPr/>
      </p:nvGrpSpPr>
      <p:grpSpPr>
        <a:xfrm>
          <a:off x="0" y="0"/>
          <a:ext cx="0" cy="0"/>
          <a:chOff x="0" y="0"/>
          <a:chExt cx="0" cy="0"/>
        </a:xfrm>
      </p:grpSpPr>
      <p:sp>
        <p:nvSpPr>
          <p:cNvPr id="118" name="Google Shape;118;p30"/>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2659066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1ED3A9B-6858-46C5-9957-74D52F60B572}" type="datetimeFigureOut">
              <a:rPr lang="zh-CN" altLang="en-US" smtClean="0"/>
              <a:t>2022/11/24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CF3A091-A28E-42F4-979B-75C3C6B544DC}" type="slidenum">
              <a:rPr lang="zh-CN" altLang="en-US" smtClean="0"/>
              <a:t>‹#›</a:t>
            </a:fld>
            <a:endParaRPr lang="zh-CN" altLang="en-US"/>
          </a:p>
        </p:txBody>
      </p:sp>
      <p:sp>
        <p:nvSpPr>
          <p:cNvPr id="9" name="矩形 8"/>
          <p:cNvSpPr/>
          <p:nvPr userDrawn="1"/>
        </p:nvSpPr>
        <p:spPr>
          <a:xfrm>
            <a:off x="8945730" y="6414793"/>
            <a:ext cx="775136" cy="246221"/>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www.1ppt.com/sucai/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www.1ppt.com/tubiao/      </a:t>
            </a:r>
          </a:p>
          <a:p>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p>
          <a:p>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www.1ppt.com/excel/  </a:t>
            </a:r>
          </a:p>
          <a:p>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www.1ppt.com/ziliao/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www.1ppt.com/kejian/ </a:t>
            </a:r>
          </a:p>
          <a:p>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www.1ppt.com/fanwen/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www.1ppt.com/shiti/  </a:t>
            </a:r>
          </a:p>
          <a:p>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www.1ppt.com/jiaoan/        </a:t>
            </a:r>
          </a:p>
          <a:p>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p>
          <a:p>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Tree>
    <p:extLst>
      <p:ext uri="{BB962C8B-B14F-4D97-AF65-F5344CB8AC3E}">
        <p14:creationId xmlns:p14="http://schemas.microsoft.com/office/powerpoint/2010/main" val="35576779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header 3">
  <p:cSld name="Section header 3">
    <p:bg>
      <p:bgPr>
        <a:blipFill>
          <a:blip r:embed="rId2">
            <a:alphaModFix/>
          </a:blip>
          <a:stretch>
            <a:fillRect/>
          </a:stretch>
        </a:blipFill>
        <a:effectLst/>
      </p:bgPr>
    </p:bg>
    <p:spTree>
      <p:nvGrpSpPr>
        <p:cNvPr id="1" name="Shape 119"/>
        <p:cNvGrpSpPr/>
        <p:nvPr/>
      </p:nvGrpSpPr>
      <p:grpSpPr>
        <a:xfrm>
          <a:off x="0" y="0"/>
          <a:ext cx="0" cy="0"/>
          <a:chOff x="0" y="0"/>
          <a:chExt cx="0" cy="0"/>
        </a:xfrm>
      </p:grpSpPr>
      <p:sp>
        <p:nvSpPr>
          <p:cNvPr id="120" name="Google Shape;120;p31"/>
          <p:cNvSpPr txBox="1">
            <a:spLocks noGrp="1"/>
          </p:cNvSpPr>
          <p:nvPr>
            <p:ph type="title"/>
          </p:nvPr>
        </p:nvSpPr>
        <p:spPr>
          <a:xfrm>
            <a:off x="922867" y="2147233"/>
            <a:ext cx="4985600" cy="255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21" name="Google Shape;121;p31"/>
          <p:cNvSpPr txBox="1">
            <a:spLocks noGrp="1"/>
          </p:cNvSpPr>
          <p:nvPr>
            <p:ph type="title" idx="2" hasCustomPrompt="1"/>
          </p:nvPr>
        </p:nvSpPr>
        <p:spPr>
          <a:xfrm>
            <a:off x="2353867" y="1072567"/>
            <a:ext cx="2123600" cy="112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8800">
                <a:solidFill>
                  <a:schemeClr val="dk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22" name="Google Shape;122;p31"/>
          <p:cNvSpPr txBox="1">
            <a:spLocks noGrp="1"/>
          </p:cNvSpPr>
          <p:nvPr>
            <p:ph type="subTitle" idx="1"/>
          </p:nvPr>
        </p:nvSpPr>
        <p:spPr>
          <a:xfrm>
            <a:off x="1711267" y="4785833"/>
            <a:ext cx="3408800" cy="9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2133"/>
            </a:lvl1pPr>
            <a:lvl2pPr lvl="1" algn="ctr" rtl="0">
              <a:lnSpc>
                <a:spcPct val="100000"/>
              </a:lnSpc>
              <a:spcBef>
                <a:spcPts val="2133"/>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9082373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header 4">
  <p:cSld name="Section header 4">
    <p:bg>
      <p:bgPr>
        <a:blipFill>
          <a:blip r:embed="rId2">
            <a:alphaModFix/>
          </a:blip>
          <a:stretch>
            <a:fillRect/>
          </a:stretch>
        </a:blipFill>
        <a:effectLst/>
      </p:bgPr>
    </p:bg>
    <p:spTree>
      <p:nvGrpSpPr>
        <p:cNvPr id="1" name="Shape 123"/>
        <p:cNvGrpSpPr/>
        <p:nvPr/>
      </p:nvGrpSpPr>
      <p:grpSpPr>
        <a:xfrm>
          <a:off x="0" y="0"/>
          <a:ext cx="0" cy="0"/>
          <a:chOff x="0" y="0"/>
          <a:chExt cx="0" cy="0"/>
        </a:xfrm>
      </p:grpSpPr>
      <p:sp>
        <p:nvSpPr>
          <p:cNvPr id="124" name="Google Shape;124;p32"/>
          <p:cNvSpPr txBox="1">
            <a:spLocks noGrp="1"/>
          </p:cNvSpPr>
          <p:nvPr>
            <p:ph type="title"/>
          </p:nvPr>
        </p:nvSpPr>
        <p:spPr>
          <a:xfrm>
            <a:off x="2769600" y="2750633"/>
            <a:ext cx="6652800" cy="153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25" name="Google Shape;125;p32"/>
          <p:cNvSpPr txBox="1">
            <a:spLocks noGrp="1"/>
          </p:cNvSpPr>
          <p:nvPr>
            <p:ph type="title" idx="2" hasCustomPrompt="1"/>
          </p:nvPr>
        </p:nvSpPr>
        <p:spPr>
          <a:xfrm>
            <a:off x="5034200" y="1675967"/>
            <a:ext cx="2123600" cy="112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8800">
                <a:solidFill>
                  <a:schemeClr val="dk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26" name="Google Shape;126;p32"/>
          <p:cNvSpPr txBox="1">
            <a:spLocks noGrp="1"/>
          </p:cNvSpPr>
          <p:nvPr>
            <p:ph type="subTitle" idx="1"/>
          </p:nvPr>
        </p:nvSpPr>
        <p:spPr>
          <a:xfrm>
            <a:off x="4391600" y="4462100"/>
            <a:ext cx="3408800" cy="9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2133"/>
            </a:lvl1pPr>
            <a:lvl2pPr lvl="1" algn="ctr" rtl="0">
              <a:lnSpc>
                <a:spcPct val="100000"/>
              </a:lnSpc>
              <a:spcBef>
                <a:spcPts val="2133"/>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38785104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only 10">
  <p:cSld name="Title only 10">
    <p:bg>
      <p:bgPr>
        <a:blipFill>
          <a:blip r:embed="rId2">
            <a:alphaModFix/>
          </a:blip>
          <a:stretch>
            <a:fillRect/>
          </a:stretch>
        </a:blipFill>
        <a:effectLst/>
      </p:bgPr>
    </p:bg>
    <p:spTree>
      <p:nvGrpSpPr>
        <p:cNvPr id="1" name="Shape 127"/>
        <p:cNvGrpSpPr/>
        <p:nvPr/>
      </p:nvGrpSpPr>
      <p:grpSpPr>
        <a:xfrm>
          <a:off x="0" y="0"/>
          <a:ext cx="0" cy="0"/>
          <a:chOff x="0" y="0"/>
          <a:chExt cx="0" cy="0"/>
        </a:xfrm>
      </p:grpSpPr>
      <p:sp>
        <p:nvSpPr>
          <p:cNvPr id="128" name="Google Shape;128;p33"/>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30340662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only 11">
  <p:cSld name="Title only 11">
    <p:bg>
      <p:bgPr>
        <a:blipFill>
          <a:blip r:embed="rId2">
            <a:alphaModFix/>
          </a:blip>
          <a:stretch>
            <a:fillRect/>
          </a:stretch>
        </a:blipFill>
        <a:effectLst/>
      </p:bgPr>
    </p:bg>
    <p:spTree>
      <p:nvGrpSpPr>
        <p:cNvPr id="1" name="Shape 129"/>
        <p:cNvGrpSpPr/>
        <p:nvPr/>
      </p:nvGrpSpPr>
      <p:grpSpPr>
        <a:xfrm>
          <a:off x="0" y="0"/>
          <a:ext cx="0" cy="0"/>
          <a:chOff x="0" y="0"/>
          <a:chExt cx="0" cy="0"/>
        </a:xfrm>
      </p:grpSpPr>
      <p:sp>
        <p:nvSpPr>
          <p:cNvPr id="130" name="Google Shape;130;p34"/>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38883782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only 2">
  <p:cSld name="Title only 2">
    <p:bg>
      <p:bgPr>
        <a:blipFill>
          <a:blip r:embed="rId2">
            <a:alphaModFix/>
          </a:blip>
          <a:stretch>
            <a:fillRect/>
          </a:stretch>
        </a:blipFill>
        <a:effectLst/>
      </p:bgPr>
    </p:bg>
    <p:spTree>
      <p:nvGrpSpPr>
        <p:cNvPr id="1" name="Shape 131"/>
        <p:cNvGrpSpPr/>
        <p:nvPr/>
      </p:nvGrpSpPr>
      <p:grpSpPr>
        <a:xfrm>
          <a:off x="0" y="0"/>
          <a:ext cx="0" cy="0"/>
          <a:chOff x="0" y="0"/>
          <a:chExt cx="0" cy="0"/>
        </a:xfrm>
      </p:grpSpPr>
      <p:sp>
        <p:nvSpPr>
          <p:cNvPr id="132" name="Google Shape;132;p35"/>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10153872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hanks slide">
  <p:cSld name="Thanks slide">
    <p:bg>
      <p:bgPr>
        <a:blipFill>
          <a:blip r:embed="rId2">
            <a:alphaModFix/>
          </a:blip>
          <a:stretch>
            <a:fillRect/>
          </a:stretch>
        </a:blipFill>
        <a:effectLst/>
      </p:bgPr>
    </p:bg>
    <p:spTree>
      <p:nvGrpSpPr>
        <p:cNvPr id="1" name="Shape 133"/>
        <p:cNvGrpSpPr/>
        <p:nvPr/>
      </p:nvGrpSpPr>
      <p:grpSpPr>
        <a:xfrm>
          <a:off x="0" y="0"/>
          <a:ext cx="0" cy="0"/>
          <a:chOff x="0" y="0"/>
          <a:chExt cx="0" cy="0"/>
        </a:xfrm>
      </p:grpSpPr>
      <p:sp>
        <p:nvSpPr>
          <p:cNvPr id="134" name="Google Shape;134;p36"/>
          <p:cNvSpPr txBox="1">
            <a:spLocks noGrp="1"/>
          </p:cNvSpPr>
          <p:nvPr>
            <p:ph type="title"/>
          </p:nvPr>
        </p:nvSpPr>
        <p:spPr>
          <a:xfrm>
            <a:off x="2396933" y="780000"/>
            <a:ext cx="7398000" cy="162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sz="12000"/>
            </a:lvl1pPr>
            <a:lvl2pPr lvl="1" rtl="0">
              <a:spcBef>
                <a:spcPts val="0"/>
              </a:spcBef>
              <a:spcAft>
                <a:spcPts val="0"/>
              </a:spcAft>
              <a:buSzPts val="3000"/>
              <a:buNone/>
              <a:defRPr>
                <a:latin typeface="Nunito"/>
                <a:ea typeface="Nunito"/>
                <a:cs typeface="Nunito"/>
                <a:sym typeface="Nunito"/>
              </a:defRPr>
            </a:lvl2pPr>
            <a:lvl3pPr lvl="2" rtl="0">
              <a:spcBef>
                <a:spcPts val="0"/>
              </a:spcBef>
              <a:spcAft>
                <a:spcPts val="0"/>
              </a:spcAft>
              <a:buSzPts val="3000"/>
              <a:buNone/>
              <a:defRPr>
                <a:latin typeface="Nunito"/>
                <a:ea typeface="Nunito"/>
                <a:cs typeface="Nunito"/>
                <a:sym typeface="Nunito"/>
              </a:defRPr>
            </a:lvl3pPr>
            <a:lvl4pPr lvl="3" rtl="0">
              <a:spcBef>
                <a:spcPts val="0"/>
              </a:spcBef>
              <a:spcAft>
                <a:spcPts val="0"/>
              </a:spcAft>
              <a:buSzPts val="3000"/>
              <a:buNone/>
              <a:defRPr>
                <a:latin typeface="Nunito"/>
                <a:ea typeface="Nunito"/>
                <a:cs typeface="Nunito"/>
                <a:sym typeface="Nunito"/>
              </a:defRPr>
            </a:lvl4pPr>
            <a:lvl5pPr lvl="4" rtl="0">
              <a:spcBef>
                <a:spcPts val="0"/>
              </a:spcBef>
              <a:spcAft>
                <a:spcPts val="0"/>
              </a:spcAft>
              <a:buSzPts val="3000"/>
              <a:buNone/>
              <a:defRPr>
                <a:latin typeface="Nunito"/>
                <a:ea typeface="Nunito"/>
                <a:cs typeface="Nunito"/>
                <a:sym typeface="Nunito"/>
              </a:defRPr>
            </a:lvl5pPr>
            <a:lvl6pPr lvl="5" rtl="0">
              <a:spcBef>
                <a:spcPts val="0"/>
              </a:spcBef>
              <a:spcAft>
                <a:spcPts val="0"/>
              </a:spcAft>
              <a:buSzPts val="3000"/>
              <a:buNone/>
              <a:defRPr>
                <a:latin typeface="Nunito"/>
                <a:ea typeface="Nunito"/>
                <a:cs typeface="Nunito"/>
                <a:sym typeface="Nunito"/>
              </a:defRPr>
            </a:lvl6pPr>
            <a:lvl7pPr lvl="6" rtl="0">
              <a:spcBef>
                <a:spcPts val="0"/>
              </a:spcBef>
              <a:spcAft>
                <a:spcPts val="0"/>
              </a:spcAft>
              <a:buSzPts val="3000"/>
              <a:buNone/>
              <a:defRPr>
                <a:latin typeface="Nunito"/>
                <a:ea typeface="Nunito"/>
                <a:cs typeface="Nunito"/>
                <a:sym typeface="Nunito"/>
              </a:defRPr>
            </a:lvl7pPr>
            <a:lvl8pPr lvl="7" rtl="0">
              <a:spcBef>
                <a:spcPts val="0"/>
              </a:spcBef>
              <a:spcAft>
                <a:spcPts val="0"/>
              </a:spcAft>
              <a:buSzPts val="3000"/>
              <a:buNone/>
              <a:defRPr>
                <a:latin typeface="Nunito"/>
                <a:ea typeface="Nunito"/>
                <a:cs typeface="Nunito"/>
                <a:sym typeface="Nunito"/>
              </a:defRPr>
            </a:lvl8pPr>
            <a:lvl9pPr lvl="8" rtl="0">
              <a:spcBef>
                <a:spcPts val="0"/>
              </a:spcBef>
              <a:spcAft>
                <a:spcPts val="0"/>
              </a:spcAft>
              <a:buSzPts val="3000"/>
              <a:buNone/>
              <a:defRPr>
                <a:latin typeface="Nunito"/>
                <a:ea typeface="Nunito"/>
                <a:cs typeface="Nunito"/>
                <a:sym typeface="Nunito"/>
              </a:defRPr>
            </a:lvl9pPr>
          </a:lstStyle>
          <a:p>
            <a:endParaRPr/>
          </a:p>
        </p:txBody>
      </p:sp>
      <p:sp>
        <p:nvSpPr>
          <p:cNvPr id="135" name="Google Shape;135;p36"/>
          <p:cNvSpPr txBox="1"/>
          <p:nvPr/>
        </p:nvSpPr>
        <p:spPr>
          <a:xfrm>
            <a:off x="2246633" y="4678367"/>
            <a:ext cx="7698800" cy="656400"/>
          </a:xfrm>
          <a:prstGeom prst="rect">
            <a:avLst/>
          </a:prstGeom>
          <a:noFill/>
          <a:ln>
            <a:noFill/>
          </a:ln>
        </p:spPr>
        <p:txBody>
          <a:bodyPr spcFirstLastPara="1" wrap="square" lIns="121900" tIns="121900" rIns="121900" bIns="121900" anchor="t" anchorCtr="0">
            <a:noAutofit/>
          </a:bodyPr>
          <a:lstStyle/>
          <a:p>
            <a:pPr algn="ctr">
              <a:spcBef>
                <a:spcPts val="400"/>
              </a:spcBef>
              <a:buClr>
                <a:srgbClr val="000000"/>
              </a:buClr>
              <a:buFont typeface="Arial"/>
              <a:buNone/>
            </a:pPr>
            <a:r>
              <a:rPr lang="en" sz="1600" kern="0">
                <a:solidFill>
                  <a:srgbClr val="F09420"/>
                </a:solidFill>
                <a:latin typeface="Nunito"/>
                <a:ea typeface="Nunito"/>
                <a:cs typeface="Nunito"/>
                <a:sym typeface="Nunito"/>
              </a:rPr>
              <a:t>CREDITS: This presentation template was created by </a:t>
            </a:r>
            <a:r>
              <a:rPr lang="en" sz="1600" b="1" kern="0">
                <a:solidFill>
                  <a:srgbClr val="F09420"/>
                </a:solidFill>
                <a:uFill>
                  <a:noFill/>
                </a:uFill>
                <a:latin typeface="Nunito"/>
                <a:ea typeface="Nunito"/>
                <a:cs typeface="Nunito"/>
                <a:sym typeface="Nunito"/>
                <a:hlinkClick r:id="rId3">
                  <a:extLst>
                    <a:ext uri="{A12FA001-AC4F-418D-AE19-62706E023703}">
                      <ahyp:hlinkClr xmlns="" xmlns:ahyp="http://schemas.microsoft.com/office/drawing/2018/hyperlinkcolor" val="tx"/>
                    </a:ext>
                  </a:extLst>
                </a:hlinkClick>
              </a:rPr>
              <a:t>Slidesgo</a:t>
            </a:r>
            <a:r>
              <a:rPr lang="en" sz="1600" kern="0">
                <a:solidFill>
                  <a:srgbClr val="F09420"/>
                </a:solidFill>
                <a:latin typeface="Nunito"/>
                <a:ea typeface="Nunito"/>
                <a:cs typeface="Nunito"/>
                <a:sym typeface="Nunito"/>
              </a:rPr>
              <a:t>, including icons by </a:t>
            </a:r>
            <a:r>
              <a:rPr lang="en" sz="1600" b="1" kern="0">
                <a:solidFill>
                  <a:srgbClr val="F09420"/>
                </a:solidFill>
                <a:uFill>
                  <a:noFill/>
                </a:uFill>
                <a:latin typeface="Nunito"/>
                <a:ea typeface="Nunito"/>
                <a:cs typeface="Nunito"/>
                <a:sym typeface="Nunito"/>
                <a:hlinkClick r:id="rId4">
                  <a:extLst>
                    <a:ext uri="{A12FA001-AC4F-418D-AE19-62706E023703}">
                      <ahyp:hlinkClr xmlns="" xmlns:ahyp="http://schemas.microsoft.com/office/drawing/2018/hyperlinkcolor" val="tx"/>
                    </a:ext>
                  </a:extLst>
                </a:hlinkClick>
              </a:rPr>
              <a:t>Flaticon</a:t>
            </a:r>
            <a:r>
              <a:rPr lang="en" sz="1600" kern="0">
                <a:solidFill>
                  <a:srgbClr val="F09420"/>
                </a:solidFill>
                <a:latin typeface="Nunito"/>
                <a:ea typeface="Nunito"/>
                <a:cs typeface="Nunito"/>
                <a:sym typeface="Nunito"/>
              </a:rPr>
              <a:t>, and </a:t>
            </a:r>
            <a:r>
              <a:rPr lang="en" sz="1600" kern="0">
                <a:solidFill>
                  <a:srgbClr val="F09420"/>
                </a:solidFill>
                <a:latin typeface="Montserrat"/>
                <a:ea typeface="Montserrat"/>
                <a:cs typeface="Montserrat"/>
                <a:sym typeface="Montserrat"/>
              </a:rPr>
              <a:t>i</a:t>
            </a:r>
            <a:r>
              <a:rPr lang="en" sz="1600" kern="0">
                <a:solidFill>
                  <a:srgbClr val="F09420"/>
                </a:solidFill>
                <a:latin typeface="Nunito"/>
                <a:ea typeface="Nunito"/>
                <a:cs typeface="Nunito"/>
                <a:sym typeface="Nunito"/>
              </a:rPr>
              <a:t>nfographics &amp; images by </a:t>
            </a:r>
            <a:r>
              <a:rPr lang="en" sz="1600" b="1" kern="0">
                <a:solidFill>
                  <a:srgbClr val="F09420"/>
                </a:solidFill>
                <a:uFill>
                  <a:noFill/>
                </a:uFill>
                <a:latin typeface="Nunito"/>
                <a:ea typeface="Nunito"/>
                <a:cs typeface="Nunito"/>
                <a:sym typeface="Nunito"/>
                <a:hlinkClick r:id="rId5">
                  <a:extLst>
                    <a:ext uri="{A12FA001-AC4F-418D-AE19-62706E023703}">
                      <ahyp:hlinkClr xmlns="" xmlns:ahyp="http://schemas.microsoft.com/office/drawing/2018/hyperlinkcolor" val="tx"/>
                    </a:ext>
                  </a:extLst>
                </a:hlinkClick>
              </a:rPr>
              <a:t>Freepik</a:t>
            </a:r>
            <a:r>
              <a:rPr lang="en" sz="1600" kern="0">
                <a:solidFill>
                  <a:srgbClr val="F09420"/>
                </a:solidFill>
                <a:latin typeface="Nunito"/>
                <a:ea typeface="Nunito"/>
                <a:cs typeface="Nunito"/>
                <a:sym typeface="Nunito"/>
              </a:rPr>
              <a:t> </a:t>
            </a:r>
            <a:endParaRPr sz="1600" kern="0">
              <a:solidFill>
                <a:srgbClr val="F09420"/>
              </a:solidFill>
              <a:latin typeface="Nunito"/>
              <a:ea typeface="Nunito"/>
              <a:cs typeface="Nunito"/>
              <a:sym typeface="Nunito"/>
            </a:endParaRPr>
          </a:p>
        </p:txBody>
      </p:sp>
      <p:sp>
        <p:nvSpPr>
          <p:cNvPr id="136" name="Google Shape;136;p36"/>
          <p:cNvSpPr txBox="1">
            <a:spLocks noGrp="1"/>
          </p:cNvSpPr>
          <p:nvPr>
            <p:ph type="subTitle" idx="1"/>
          </p:nvPr>
        </p:nvSpPr>
        <p:spPr>
          <a:xfrm>
            <a:off x="1120033" y="2711833"/>
            <a:ext cx="9952000" cy="120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7"/>
            </a:lvl1pPr>
            <a:lvl2pPr lvl="1" algn="ctr" rtl="0">
              <a:spcBef>
                <a:spcPts val="2133"/>
              </a:spcBef>
              <a:spcAft>
                <a:spcPts val="0"/>
              </a:spcAft>
              <a:buSzPts val="1500"/>
              <a:buNone/>
              <a:defRPr/>
            </a:lvl2pPr>
            <a:lvl3pPr lvl="2" algn="ctr" rtl="0">
              <a:spcBef>
                <a:spcPts val="2133"/>
              </a:spcBef>
              <a:spcAft>
                <a:spcPts val="0"/>
              </a:spcAft>
              <a:buSzPts val="1500"/>
              <a:buNone/>
              <a:defRPr/>
            </a:lvl3pPr>
            <a:lvl4pPr lvl="3" algn="ctr" rtl="0">
              <a:spcBef>
                <a:spcPts val="2133"/>
              </a:spcBef>
              <a:spcAft>
                <a:spcPts val="0"/>
              </a:spcAft>
              <a:buSzPts val="1500"/>
              <a:buNone/>
              <a:defRPr/>
            </a:lvl4pPr>
            <a:lvl5pPr lvl="4" algn="ctr" rtl="0">
              <a:spcBef>
                <a:spcPts val="2133"/>
              </a:spcBef>
              <a:spcAft>
                <a:spcPts val="0"/>
              </a:spcAft>
              <a:buSzPts val="1500"/>
              <a:buNone/>
              <a:defRPr/>
            </a:lvl5pPr>
            <a:lvl6pPr lvl="5" algn="ctr" rtl="0">
              <a:spcBef>
                <a:spcPts val="2133"/>
              </a:spcBef>
              <a:spcAft>
                <a:spcPts val="0"/>
              </a:spcAft>
              <a:buSzPts val="1500"/>
              <a:buNone/>
              <a:defRPr/>
            </a:lvl6pPr>
            <a:lvl7pPr lvl="6" algn="ctr" rtl="0">
              <a:spcBef>
                <a:spcPts val="2133"/>
              </a:spcBef>
              <a:spcAft>
                <a:spcPts val="0"/>
              </a:spcAft>
              <a:buSzPts val="1500"/>
              <a:buNone/>
              <a:defRPr/>
            </a:lvl7pPr>
            <a:lvl8pPr lvl="7" algn="ctr" rtl="0">
              <a:spcBef>
                <a:spcPts val="2133"/>
              </a:spcBef>
              <a:spcAft>
                <a:spcPts val="0"/>
              </a:spcAft>
              <a:buSzPts val="1500"/>
              <a:buNone/>
              <a:defRPr/>
            </a:lvl8pPr>
            <a:lvl9pPr lvl="8" algn="ctr" rtl="0">
              <a:spcBef>
                <a:spcPts val="2133"/>
              </a:spcBef>
              <a:spcAft>
                <a:spcPts val="2133"/>
              </a:spcAft>
              <a:buSzPts val="1500"/>
              <a:buNone/>
              <a:defRPr/>
            </a:lvl9pPr>
          </a:lstStyle>
          <a:p>
            <a:endParaRPr/>
          </a:p>
        </p:txBody>
      </p:sp>
    </p:spTree>
    <p:extLst>
      <p:ext uri="{BB962C8B-B14F-4D97-AF65-F5344CB8AC3E}">
        <p14:creationId xmlns:p14="http://schemas.microsoft.com/office/powerpoint/2010/main" val="3502614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1ED3A9B-6858-46C5-9957-74D52F60B572}" type="datetimeFigureOut">
              <a:rPr lang="zh-CN" altLang="en-US" smtClean="0"/>
              <a:t>2022/11/24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CF3A091-A28E-42F4-979B-75C3C6B544DC}" type="slidenum">
              <a:rPr lang="zh-CN" altLang="en-US" smtClean="0"/>
              <a:t>‹#›</a:t>
            </a:fld>
            <a:endParaRPr lang="zh-CN" altLang="en-US"/>
          </a:p>
        </p:txBody>
      </p:sp>
    </p:spTree>
    <p:extLst>
      <p:ext uri="{BB962C8B-B14F-4D97-AF65-F5344CB8AC3E}">
        <p14:creationId xmlns:p14="http://schemas.microsoft.com/office/powerpoint/2010/main" val="511011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1ED3A9B-6858-46C5-9957-74D52F60B572}" type="datetimeFigureOut">
              <a:rPr lang="zh-CN" altLang="en-US" smtClean="0"/>
              <a:t>2022/11/24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CF3A091-A28E-42F4-979B-75C3C6B544DC}" type="slidenum">
              <a:rPr lang="zh-CN" altLang="en-US" smtClean="0"/>
              <a:t>‹#›</a:t>
            </a:fld>
            <a:endParaRPr lang="zh-CN" altLang="en-US"/>
          </a:p>
        </p:txBody>
      </p:sp>
    </p:spTree>
    <p:extLst>
      <p:ext uri="{BB962C8B-B14F-4D97-AF65-F5344CB8AC3E}">
        <p14:creationId xmlns:p14="http://schemas.microsoft.com/office/powerpoint/2010/main" val="1237346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1ED3A9B-6858-46C5-9957-74D52F60B572}" type="datetimeFigureOut">
              <a:rPr lang="zh-CN" altLang="en-US" smtClean="0"/>
              <a:t>2022/11/24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CF3A091-A28E-42F4-979B-75C3C6B544DC}" type="slidenum">
              <a:rPr lang="zh-CN" altLang="en-US" smtClean="0"/>
              <a:t>‹#›</a:t>
            </a:fld>
            <a:endParaRPr lang="zh-CN" altLang="en-US"/>
          </a:p>
        </p:txBody>
      </p:sp>
      <p:sp>
        <p:nvSpPr>
          <p:cNvPr id="5" name="Freeform 34"/>
          <p:cNvSpPr>
            <a:spLocks noEditPoints="1"/>
          </p:cNvSpPr>
          <p:nvPr userDrawn="1"/>
        </p:nvSpPr>
        <p:spPr bwMode="auto">
          <a:xfrm>
            <a:off x="4411790" y="731035"/>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accent1"/>
          </a:solidFill>
          <a:ln>
            <a:noFill/>
          </a:ln>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endParaRPr>
          </a:p>
        </p:txBody>
      </p:sp>
      <p:sp>
        <p:nvSpPr>
          <p:cNvPr id="6" name="任意多边形 21"/>
          <p:cNvSpPr/>
          <p:nvPr userDrawn="1"/>
        </p:nvSpPr>
        <p:spPr>
          <a:xfrm>
            <a:off x="367377" y="913211"/>
            <a:ext cx="3975213" cy="31737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accent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7" name="文本框 6"/>
          <p:cNvSpPr txBox="1"/>
          <p:nvPr userDrawn="1"/>
        </p:nvSpPr>
        <p:spPr>
          <a:xfrm>
            <a:off x="903825" y="651601"/>
            <a:ext cx="3134775" cy="954107"/>
          </a:xfrm>
          <a:prstGeom prst="rect">
            <a:avLst/>
          </a:prstGeom>
          <a:noFill/>
        </p:spPr>
        <p:txBody>
          <a:bodyPr wrap="square" rtlCol="0">
            <a:spAutoFit/>
          </a:bodyPr>
          <a:lstStyle/>
          <a:p>
            <a:pPr algn="dist"/>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输入您的标题</a:t>
            </a:r>
            <a:endParaRPr lang="zh-CN" altLang="en-US" sz="2800" b="1" dirty="0">
              <a:solidFill>
                <a:schemeClr val="tx1">
                  <a:lumMod val="95000"/>
                  <a:lumOff val="5000"/>
                </a:schemeClr>
              </a:solidFill>
              <a:latin typeface="微软雅黑" panose="020B0503020204020204" pitchFamily="34" charset="-122"/>
              <a:ea typeface="微软雅黑" panose="020B0503020204020204" pitchFamily="34" charset="-122"/>
            </a:endParaRPr>
          </a:p>
          <a:p>
            <a:pPr algn="dist"/>
            <a:endPar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nvGrpSpPr>
          <p:cNvPr id="8" name="Group 4"/>
          <p:cNvGrpSpPr>
            <a:grpSpLocks noChangeAspect="1"/>
          </p:cNvGrpSpPr>
          <p:nvPr userDrawn="1"/>
        </p:nvGrpSpPr>
        <p:grpSpPr bwMode="auto">
          <a:xfrm flipV="1">
            <a:off x="274178" y="136525"/>
            <a:ext cx="739929" cy="763583"/>
            <a:chOff x="1308" y="1009"/>
            <a:chExt cx="1001" cy="1033"/>
          </a:xfrm>
          <a:solidFill>
            <a:schemeClr val="accent1"/>
          </a:solidFill>
        </p:grpSpPr>
        <p:sp>
          <p:nvSpPr>
            <p:cNvPr id="9" name="Freeform 5"/>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latin typeface="微软雅黑" panose="020B0503020204020204" pitchFamily="34" charset="-122"/>
                <a:ea typeface="微软雅黑" panose="020B0503020204020204" pitchFamily="34" charset="-122"/>
              </a:endParaRPr>
            </a:p>
          </p:txBody>
        </p:sp>
        <p:sp>
          <p:nvSpPr>
            <p:cNvPr id="10"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latin typeface="微软雅黑" panose="020B0503020204020204" pitchFamily="34" charset="-122"/>
                <a:ea typeface="微软雅黑" panose="020B0503020204020204" pitchFamily="34" charset="-122"/>
              </a:endParaRPr>
            </a:p>
          </p:txBody>
        </p:sp>
        <p:sp>
          <p:nvSpPr>
            <p:cNvPr id="11"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latin typeface="微软雅黑" panose="020B0503020204020204" pitchFamily="34" charset="-122"/>
                <a:ea typeface="微软雅黑" panose="020B0503020204020204" pitchFamily="34" charset="-122"/>
              </a:endParaRPr>
            </a:p>
          </p:txBody>
        </p:sp>
        <p:sp>
          <p:nvSpPr>
            <p:cNvPr id="12"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latin typeface="微软雅黑" panose="020B0503020204020204" pitchFamily="34" charset="-122"/>
                <a:ea typeface="微软雅黑" panose="020B0503020204020204" pitchFamily="34" charset="-122"/>
              </a:endParaRPr>
            </a:p>
          </p:txBody>
        </p:sp>
        <p:sp>
          <p:nvSpPr>
            <p:cNvPr id="13"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latin typeface="微软雅黑" panose="020B0503020204020204" pitchFamily="34" charset="-122"/>
                <a:ea typeface="微软雅黑" panose="020B0503020204020204" pitchFamily="34" charset="-122"/>
              </a:endParaRPr>
            </a:p>
          </p:txBody>
        </p:sp>
        <p:sp>
          <p:nvSpPr>
            <p:cNvPr id="14"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latin typeface="微软雅黑" panose="020B0503020204020204" pitchFamily="34" charset="-122"/>
                <a:ea typeface="微软雅黑" panose="020B0503020204020204" pitchFamily="34" charset="-122"/>
              </a:endParaRPr>
            </a:p>
          </p:txBody>
        </p:sp>
        <p:sp>
          <p:nvSpPr>
            <p:cNvPr id="15"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latin typeface="微软雅黑" panose="020B0503020204020204" pitchFamily="34" charset="-122"/>
                <a:ea typeface="微软雅黑" panose="020B0503020204020204" pitchFamily="34" charset="-122"/>
              </a:endParaRPr>
            </a:p>
          </p:txBody>
        </p:sp>
        <p:sp>
          <p:nvSpPr>
            <p:cNvPr id="16"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latin typeface="微软雅黑" panose="020B0503020204020204" pitchFamily="34" charset="-122"/>
                <a:ea typeface="微软雅黑" panose="020B0503020204020204" pitchFamily="34" charset="-122"/>
              </a:endParaRPr>
            </a:p>
          </p:txBody>
        </p:sp>
        <p:sp>
          <p:nvSpPr>
            <p:cNvPr id="17"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3536977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10" presetClass="entr" presetSubtype="0"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50" presetClass="entr" presetSubtype="0" decel="100000" fill="hold" grpId="0" nodeType="withEffect">
                                  <p:stCondLst>
                                    <p:cond delay="25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strVal val="#ppt_w+.3"/>
                                          </p:val>
                                        </p:tav>
                                        <p:tav tm="100000">
                                          <p:val>
                                            <p:strVal val="#ppt_w"/>
                                          </p:val>
                                        </p:tav>
                                      </p:tavLst>
                                    </p:anim>
                                    <p:anim calcmode="lin" valueType="num">
                                      <p:cBhvr>
                                        <p:cTn id="18" dur="1000" fill="hold"/>
                                        <p:tgtEl>
                                          <p:spTgt spid="7"/>
                                        </p:tgtEl>
                                        <p:attrNameLst>
                                          <p:attrName>ppt_h</p:attrName>
                                        </p:attrNameLst>
                                      </p:cBhvr>
                                      <p:tavLst>
                                        <p:tav tm="0">
                                          <p:val>
                                            <p:strVal val="#ppt_h"/>
                                          </p:val>
                                        </p:tav>
                                        <p:tav tm="100000">
                                          <p:val>
                                            <p:strVal val="#ppt_h"/>
                                          </p:val>
                                        </p:tav>
                                      </p:tavLst>
                                    </p:anim>
                                    <p:animEffect transition="in" filter="fade">
                                      <p:cBhvr>
                                        <p:cTn id="1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51ED3A9B-6858-46C5-9957-74D52F60B572}" type="datetimeFigureOut">
              <a:rPr lang="zh-CN" altLang="en-US" smtClean="0"/>
              <a:t>2022/11/24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CF3A091-A28E-42F4-979B-75C3C6B544DC}" type="slidenum">
              <a:rPr lang="zh-CN" altLang="en-US" smtClean="0"/>
              <a:t>‹#›</a:t>
            </a:fld>
            <a:endParaRPr lang="zh-CN" altLang="en-US"/>
          </a:p>
        </p:txBody>
      </p:sp>
    </p:spTree>
    <p:extLst>
      <p:ext uri="{BB962C8B-B14F-4D97-AF65-F5344CB8AC3E}">
        <p14:creationId xmlns:p14="http://schemas.microsoft.com/office/powerpoint/2010/main" val="660953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51ED3A9B-6858-46C5-9957-74D52F60B572}" type="datetimeFigureOut">
              <a:rPr lang="zh-CN" altLang="en-US" smtClean="0"/>
              <a:t>2022/11/24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CF3A091-A28E-42F4-979B-75C3C6B544DC}" type="slidenum">
              <a:rPr lang="zh-CN" altLang="en-US" smtClean="0"/>
              <a:t>‹#›</a:t>
            </a:fld>
            <a:endParaRPr lang="zh-CN" altLang="en-US"/>
          </a:p>
        </p:txBody>
      </p:sp>
    </p:spTree>
    <p:extLst>
      <p:ext uri="{BB962C8B-B14F-4D97-AF65-F5344CB8AC3E}">
        <p14:creationId xmlns:p14="http://schemas.microsoft.com/office/powerpoint/2010/main" val="4264422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image" Target="../media/image2.png"/><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theme" Target="../theme/theme2.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微软雅黑" panose="020B0503020204020204" pitchFamily="34" charset="-122"/>
                <a:ea typeface="微软雅黑" panose="020B0503020204020204" pitchFamily="34" charset="-122"/>
              </a:defRPr>
            </a:lvl1pPr>
          </a:lstStyle>
          <a:p>
            <a:fld id="{51ED3A9B-6858-46C5-9957-74D52F60B572}" type="datetimeFigureOut">
              <a:rPr lang="zh-CN" altLang="en-US" smtClean="0"/>
              <a:t>2022/11/24</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微软雅黑" panose="020B0503020204020204" pitchFamily="34" charset="-122"/>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微软雅黑" panose="020B0503020204020204" pitchFamily="34" charset="-122"/>
                <a:ea typeface="微软雅黑" panose="020B0503020204020204" pitchFamily="34" charset="-122"/>
              </a:defRPr>
            </a:lvl1pPr>
          </a:lstStyle>
          <a:p>
            <a:fld id="{7CF3A091-A28E-42F4-979B-75C3C6B544DC}" type="slidenum">
              <a:rPr lang="zh-CN" altLang="en-US" smtClean="0"/>
              <a:t>‹#›</a:t>
            </a:fld>
            <a:endParaRPr lang="zh-CN" altLang="en-US" dirty="0"/>
          </a:p>
        </p:txBody>
      </p:sp>
      <p:pic>
        <p:nvPicPr>
          <p:cNvPr id="7" name="图片 6"/>
          <p:cNvPicPr>
            <a:picLocks noChangeAspect="1"/>
          </p:cNvPicPr>
          <p:nvPr userDrawn="1"/>
        </p:nvPicPr>
        <p:blipFill rotWithShape="1">
          <a:blip r:embed="rId13" cstate="screen"/>
          <a:srcRect r="25422"/>
          <a:stretch>
            <a:fillRect/>
          </a:stretch>
        </p:blipFill>
        <p:spPr>
          <a:xfrm>
            <a:off x="-1" y="0"/>
            <a:ext cx="12192001" cy="6858000"/>
          </a:xfrm>
          <a:prstGeom prst="rect">
            <a:avLst/>
          </a:prstGeom>
        </p:spPr>
      </p:pic>
      <p:pic>
        <p:nvPicPr>
          <p:cNvPr id="9" name="Picture 8" descr="Shape&#10;&#10;Description automatically generated with medium confidence">
            <a:extLst>
              <a:ext uri="{FF2B5EF4-FFF2-40B4-BE49-F238E27FC236}">
                <a16:creationId xmlns:a16="http://schemas.microsoft.com/office/drawing/2014/main" id="{AE0317FF-82DA-4468-BE41-0C9867AE8F0F}"/>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1541097" y="195470"/>
            <a:ext cx="1121995" cy="1121995"/>
          </a:xfrm>
          <a:prstGeom prst="rect">
            <a:avLst/>
          </a:prstGeom>
        </p:spPr>
      </p:pic>
    </p:spTree>
    <p:extLst>
      <p:ext uri="{BB962C8B-B14F-4D97-AF65-F5344CB8AC3E}">
        <p14:creationId xmlns:p14="http://schemas.microsoft.com/office/powerpoint/2010/main" val="22069424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400"/>
              <a:buFont typeface="Caveat Brush"/>
              <a:buNone/>
              <a:defRPr sz="3400">
                <a:solidFill>
                  <a:schemeClr val="dk1"/>
                </a:solidFill>
                <a:latin typeface="Caveat Brush"/>
                <a:ea typeface="Caveat Brush"/>
                <a:cs typeface="Caveat Brush"/>
                <a:sym typeface="Caveat Brush"/>
              </a:defRPr>
            </a:lvl1pPr>
            <a:lvl2pPr lvl="1"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2pPr>
            <a:lvl3pPr lvl="2"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3pPr>
            <a:lvl4pPr lvl="3"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4pPr>
            <a:lvl5pPr lvl="4"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5pPr>
            <a:lvl6pPr lvl="5"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6pPr>
            <a:lvl7pPr lvl="6"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7pPr>
            <a:lvl8pPr lvl="7"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8pPr>
            <a:lvl9pPr lvl="8"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23850">
              <a:lnSpc>
                <a:spcPct val="100000"/>
              </a:lnSpc>
              <a:spcBef>
                <a:spcPts val="0"/>
              </a:spcBef>
              <a:spcAft>
                <a:spcPts val="0"/>
              </a:spcAft>
              <a:buClr>
                <a:schemeClr val="dk2"/>
              </a:buClr>
              <a:buSzPts val="1500"/>
              <a:buFont typeface="Nunito"/>
              <a:buChar char="●"/>
              <a:defRPr sz="1500">
                <a:solidFill>
                  <a:schemeClr val="dk2"/>
                </a:solidFill>
                <a:latin typeface="Nunito"/>
                <a:ea typeface="Nunito"/>
                <a:cs typeface="Nunito"/>
                <a:sym typeface="Nunito"/>
              </a:defRPr>
            </a:lvl1pPr>
            <a:lvl2pPr marL="914400" lvl="1"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2pPr>
            <a:lvl3pPr marL="1371600" lvl="2"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3pPr>
            <a:lvl4pPr marL="1828800" lvl="3"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4pPr>
            <a:lvl5pPr marL="2286000" lvl="4"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5pPr>
            <a:lvl6pPr marL="2743200" lvl="5"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6pPr>
            <a:lvl7pPr marL="3200400" lvl="6"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7pPr>
            <a:lvl8pPr marL="3657600" lvl="7"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8pPr>
            <a:lvl9pPr marL="4114800" lvl="8" indent="-323850">
              <a:lnSpc>
                <a:spcPct val="100000"/>
              </a:lnSpc>
              <a:spcBef>
                <a:spcPts val="1600"/>
              </a:spcBef>
              <a:spcAft>
                <a:spcPts val="1600"/>
              </a:spcAft>
              <a:buClr>
                <a:schemeClr val="dk2"/>
              </a:buClr>
              <a:buSzPts val="1500"/>
              <a:buFont typeface="Nunito"/>
              <a:buChar char="■"/>
              <a:defRPr sz="1500">
                <a:solidFill>
                  <a:schemeClr val="dk2"/>
                </a:solidFill>
                <a:latin typeface="Nunito"/>
                <a:ea typeface="Nunito"/>
                <a:cs typeface="Nunito"/>
                <a:sym typeface="Nunito"/>
              </a:defRPr>
            </a:lvl9pPr>
          </a:lstStyle>
          <a:p>
            <a:endParaRPr/>
          </a:p>
        </p:txBody>
      </p:sp>
      <p:pic>
        <p:nvPicPr>
          <p:cNvPr id="4" name="Picture 3" descr="Shape&#10;&#10;Description automatically generated with medium confidence">
            <a:extLst>
              <a:ext uri="{FF2B5EF4-FFF2-40B4-BE49-F238E27FC236}">
                <a16:creationId xmlns:a16="http://schemas.microsoft.com/office/drawing/2014/main" id="{81D04133-30E1-49D9-805B-A6F63E434910}"/>
              </a:ext>
            </a:extLst>
          </p:cNvPr>
          <p:cNvPicPr>
            <a:picLocks noChangeAspect="1"/>
          </p:cNvPicPr>
          <p:nvPr userDrawn="1"/>
        </p:nvPicPr>
        <p:blipFill>
          <a:blip r:embed="rId36" cstate="hqprint">
            <a:extLst>
              <a:ext uri="{28A0092B-C50C-407E-A947-70E740481C1C}">
                <a14:useLocalDpi xmlns:a14="http://schemas.microsoft.com/office/drawing/2010/main" val="0"/>
              </a:ext>
            </a:extLst>
          </a:blip>
          <a:stretch>
            <a:fillRect/>
          </a:stretch>
        </p:blipFill>
        <p:spPr>
          <a:xfrm>
            <a:off x="-1541097" y="195470"/>
            <a:ext cx="1121995" cy="1121995"/>
          </a:xfrm>
          <a:prstGeom prst="rect">
            <a:avLst/>
          </a:prstGeom>
        </p:spPr>
      </p:pic>
    </p:spTree>
    <p:extLst>
      <p:ext uri="{BB962C8B-B14F-4D97-AF65-F5344CB8AC3E}">
        <p14:creationId xmlns:p14="http://schemas.microsoft.com/office/powerpoint/2010/main" val="4201421448"/>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3" r:id="rId20"/>
    <p:sldLayoutId id="2147483694" r:id="rId21"/>
    <p:sldLayoutId id="2147483695" r:id="rId22"/>
    <p:sldLayoutId id="2147483696" r:id="rId23"/>
    <p:sldLayoutId id="2147483697" r:id="rId24"/>
    <p:sldLayoutId id="2147483698" r:id="rId25"/>
    <p:sldLayoutId id="2147483699" r:id="rId26"/>
    <p:sldLayoutId id="2147483700" r:id="rId27"/>
    <p:sldLayoutId id="2147483701" r:id="rId28"/>
    <p:sldLayoutId id="2147483702" r:id="rId29"/>
    <p:sldLayoutId id="2147483703" r:id="rId30"/>
    <p:sldLayoutId id="2147483704" r:id="rId31"/>
    <p:sldLayoutId id="2147483705" r:id="rId32"/>
    <p:sldLayoutId id="2147483706" r:id="rId33"/>
    <p:sldLayoutId id="2147483707" r:id="rId3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25.xml"/><Relationship Id="rId1" Type="http://schemas.openxmlformats.org/officeDocument/2006/relationships/tags" Target="../tags/tag1.xml"/><Relationship Id="rId5" Type="http://schemas.openxmlformats.org/officeDocument/2006/relationships/image" Target="../media/image37.pn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0.png"/><Relationship Id="rId1" Type="http://schemas.openxmlformats.org/officeDocument/2006/relationships/slideLayout" Target="../slideLayouts/slideLayout31.xml"/><Relationship Id="rId5" Type="http://schemas.openxmlformats.org/officeDocument/2006/relationships/image" Target="../media/image39.png"/><Relationship Id="rId4" Type="http://schemas.openxmlformats.org/officeDocument/2006/relationships/image" Target="../media/image38.jpe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43.png"/><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tags" Target="../tags/tag4.xml"/><Relationship Id="rId7" Type="http://schemas.openxmlformats.org/officeDocument/2006/relationships/image" Target="../media/image41.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14.xml"/><Relationship Id="rId5" Type="http://schemas.openxmlformats.org/officeDocument/2006/relationships/tags" Target="../tags/tag6.xml"/><Relationship Id="rId4" Type="http://schemas.openxmlformats.org/officeDocument/2006/relationships/tags" Target="../tags/tag5.xml"/></Relationships>
</file>

<file path=ppt/slides/_rels/slide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microsoft.com/office/2007/relationships/hdphoto" Target="../media/hdphoto1.wdp"/><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4.png"/><Relationship Id="rId5" Type="http://schemas.openxmlformats.org/officeDocument/2006/relationships/image" Target="../media/image19.png"/><Relationship Id="rId10" Type="http://schemas.openxmlformats.org/officeDocument/2006/relationships/image" Target="../media/image23.png"/><Relationship Id="rId4" Type="http://schemas.openxmlformats.org/officeDocument/2006/relationships/image" Target="../media/image18.png"/><Relationship Id="rId9" Type="http://schemas.openxmlformats.org/officeDocument/2006/relationships/image" Target="../media/image22.gif"/></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4.xml"/><Relationship Id="rId6" Type="http://schemas.microsoft.com/office/2007/relationships/hdphoto" Target="../media/hdphoto5.wdp"/><Relationship Id="rId5" Type="http://schemas.openxmlformats.org/officeDocument/2006/relationships/image" Target="../media/image47.png"/><Relationship Id="rId4" Type="http://schemas.microsoft.com/office/2007/relationships/hdphoto" Target="../media/hdphoto4.wdp"/></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8.png"/><Relationship Id="rId1" Type="http://schemas.openxmlformats.org/officeDocument/2006/relationships/slideLayout" Target="../slideLayouts/slideLayout14.xml"/><Relationship Id="rId6" Type="http://schemas.microsoft.com/office/2007/relationships/hdphoto" Target="../media/hdphoto5.wdp"/><Relationship Id="rId5" Type="http://schemas.openxmlformats.org/officeDocument/2006/relationships/image" Target="../media/image47.png"/><Relationship Id="rId4" Type="http://schemas.microsoft.com/office/2007/relationships/hdphoto" Target="../media/hdphoto4.wdp"/></Relationships>
</file>

<file path=ppt/slides/_rels/slide22.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49.png"/><Relationship Id="rId7" Type="http://schemas.openxmlformats.org/officeDocument/2006/relationships/image" Target="../media/image47.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microsoft.com/office/2007/relationships/hdphoto" Target="../media/hdphoto4.wdp"/><Relationship Id="rId5" Type="http://schemas.openxmlformats.org/officeDocument/2006/relationships/image" Target="../media/image46.png"/><Relationship Id="rId4" Type="http://schemas.microsoft.com/office/2007/relationships/hdphoto" Target="../media/hdphoto6.wdp"/></Relationships>
</file>

<file path=ppt/slides/_rels/slide2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6.png"/><Relationship Id="rId1" Type="http://schemas.openxmlformats.org/officeDocument/2006/relationships/slideLayout" Target="../slideLayouts/slideLayout14.xml"/><Relationship Id="rId5" Type="http://schemas.microsoft.com/office/2007/relationships/hdphoto" Target="../media/hdphoto5.wdp"/><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51.png"/><Relationship Id="rId4" Type="http://schemas.openxmlformats.org/officeDocument/2006/relationships/image" Target="../media/image50.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microsoft.com/office/2007/relationships/hdphoto" Target="../media/hdphoto1.wdp"/><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2.gif"/></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8.png"/><Relationship Id="rId1" Type="http://schemas.openxmlformats.org/officeDocument/2006/relationships/slideLayout" Target="../slideLayouts/slideLayout19.xml"/><Relationship Id="rId6" Type="http://schemas.microsoft.com/office/2007/relationships/hdphoto" Target="../media/hdphoto3.wdp"/><Relationship Id="rId5" Type="http://schemas.openxmlformats.org/officeDocument/2006/relationships/image" Target="../media/image30.png"/><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EA4926-2D22-43C8-95A3-A62A2DF44A28}"/>
              </a:ext>
            </a:extLst>
          </p:cNvPr>
          <p:cNvPicPr>
            <a:picLocks noChangeAspect="1"/>
          </p:cNvPicPr>
          <p:nvPr/>
        </p:nvPicPr>
        <p:blipFill>
          <a:blip r:embed="rId2"/>
          <a:stretch>
            <a:fillRect/>
          </a:stretch>
        </p:blipFill>
        <p:spPr>
          <a:xfrm>
            <a:off x="1054644" y="1448738"/>
            <a:ext cx="6345572" cy="2727022"/>
          </a:xfrm>
          <a:prstGeom prst="rect">
            <a:avLst/>
          </a:prstGeom>
        </p:spPr>
      </p:pic>
    </p:spTree>
    <p:extLst>
      <p:ext uri="{BB962C8B-B14F-4D97-AF65-F5344CB8AC3E}">
        <p14:creationId xmlns:p14="http://schemas.microsoft.com/office/powerpoint/2010/main" val="1414003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3" descr="图片包含 室内, 物体&#10;&#10;描述已自动生成">
            <a:extLst>
              <a:ext uri="{FF2B5EF4-FFF2-40B4-BE49-F238E27FC236}">
                <a16:creationId xmlns:a16="http://schemas.microsoft.com/office/drawing/2014/main" id="{64E88B33-2236-4D1B-89DA-7C4EE219D5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788" y="-381582"/>
            <a:ext cx="10097970" cy="7144573"/>
          </a:xfrm>
          <a:prstGeom prst="rect">
            <a:avLst/>
          </a:prstGeom>
        </p:spPr>
      </p:pic>
      <p:pic>
        <p:nvPicPr>
          <p:cNvPr id="11" name="PA_图片 3">
            <a:extLst>
              <a:ext uri="{FF2B5EF4-FFF2-40B4-BE49-F238E27FC236}">
                <a16:creationId xmlns:a16="http://schemas.microsoft.com/office/drawing/2014/main" id="{78EAA09E-EC30-464C-B068-7E84282A6FAD}"/>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774547" y="2985969"/>
            <a:ext cx="4601708" cy="4601708"/>
          </a:xfrm>
          <a:prstGeom prst="rect">
            <a:avLst/>
          </a:prstGeom>
        </p:spPr>
      </p:pic>
      <p:pic>
        <p:nvPicPr>
          <p:cNvPr id="12" name="图片 8">
            <a:extLst>
              <a:ext uri="{FF2B5EF4-FFF2-40B4-BE49-F238E27FC236}">
                <a16:creationId xmlns:a16="http://schemas.microsoft.com/office/drawing/2014/main" id="{95C4BA62-3987-4852-A9B2-D73732B50E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64745" y="823985"/>
            <a:ext cx="4123385" cy="6034015"/>
          </a:xfrm>
          <a:prstGeom prst="rect">
            <a:avLst/>
          </a:prstGeom>
        </p:spPr>
      </p:pic>
      <p:sp>
        <p:nvSpPr>
          <p:cNvPr id="13" name="Rounded Rectangle 6">
            <a:extLst>
              <a:ext uri="{FF2B5EF4-FFF2-40B4-BE49-F238E27FC236}">
                <a16:creationId xmlns:a16="http://schemas.microsoft.com/office/drawing/2014/main" id="{449F9AEC-10D7-4855-A51B-A9F2F6FA6DF1}"/>
              </a:ext>
            </a:extLst>
          </p:cNvPr>
          <p:cNvSpPr/>
          <p:nvPr/>
        </p:nvSpPr>
        <p:spPr>
          <a:xfrm>
            <a:off x="3963953" y="1148308"/>
            <a:ext cx="4064000" cy="63001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khó</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TextBox 13">
            <a:extLst>
              <a:ext uri="{FF2B5EF4-FFF2-40B4-BE49-F238E27FC236}">
                <a16:creationId xmlns:a16="http://schemas.microsoft.com/office/drawing/2014/main" id="{8DC91B5F-BFBD-4707-88FC-361C762C582F}"/>
              </a:ext>
            </a:extLst>
          </p:cNvPr>
          <p:cNvSpPr txBox="1"/>
          <p:nvPr/>
        </p:nvSpPr>
        <p:spPr>
          <a:xfrm>
            <a:off x="4572000" y="1873331"/>
            <a:ext cx="370114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rành</a:t>
            </a:r>
            <a:r>
              <a:rPr kumimoji="0" lang="en-US" sz="5400" b="1" i="0" u="none" strike="noStrike" kern="120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rọt</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TextBox 14">
            <a:extLst>
              <a:ext uri="{FF2B5EF4-FFF2-40B4-BE49-F238E27FC236}">
                <a16:creationId xmlns:a16="http://schemas.microsoft.com/office/drawing/2014/main" id="{353A58D9-E9ED-4E7D-AED3-7017486DC9E7}"/>
              </a:ext>
            </a:extLst>
          </p:cNvPr>
          <p:cNvSpPr txBox="1"/>
          <p:nvPr/>
        </p:nvSpPr>
        <p:spPr>
          <a:xfrm>
            <a:off x="4572000" y="2796661"/>
            <a:ext cx="432162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54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nắc</a:t>
            </a:r>
            <a:r>
              <a:rPr lang="en-US" sz="54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54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nẻ</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6" name="TextBox 15">
            <a:extLst>
              <a:ext uri="{FF2B5EF4-FFF2-40B4-BE49-F238E27FC236}">
                <a16:creationId xmlns:a16="http://schemas.microsoft.com/office/drawing/2014/main" id="{E9F2A538-2E7C-4D85-94F0-2076E28F07A0}"/>
              </a:ext>
            </a:extLst>
          </p:cNvPr>
          <p:cNvSpPr txBox="1"/>
          <p:nvPr/>
        </p:nvSpPr>
        <p:spPr>
          <a:xfrm>
            <a:off x="4680857" y="3669701"/>
            <a:ext cx="405756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rúc</a:t>
            </a:r>
            <a:r>
              <a:rPr kumimoji="0" lang="en-US" sz="5400" b="1" i="0" u="none" strike="noStrike" kern="120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rích</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281124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circle(in)">
                                      <p:cBhvr>
                                        <p:cTn id="14" dur="20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circle(in)">
                                      <p:cBhvr>
                                        <p:cTn id="19" dur="20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circle(in)">
                                      <p:cBhvr>
                                        <p:cTn id="24"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6">
            <a:extLst>
              <a:ext uri="{FF2B5EF4-FFF2-40B4-BE49-F238E27FC236}">
                <a16:creationId xmlns:a16="http://schemas.microsoft.com/office/drawing/2014/main" id="{6888EAD8-28F9-493E-AF26-3981786FA3BE}"/>
              </a:ext>
            </a:extLst>
          </p:cNvPr>
          <p:cNvSpPr/>
          <p:nvPr/>
        </p:nvSpPr>
        <p:spPr>
          <a:xfrm>
            <a:off x="3712030" y="380981"/>
            <a:ext cx="5627914" cy="564876"/>
          </a:xfrm>
          <a:prstGeom prst="round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Luyện</a:t>
            </a: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đọc</a:t>
            </a: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câu</a:t>
            </a: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dài</a:t>
            </a:r>
            <a:endParaRPr kumimoji="0" lang="en-US" sz="4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5" name="Rectangle 4">
            <a:extLst>
              <a:ext uri="{FF2B5EF4-FFF2-40B4-BE49-F238E27FC236}">
                <a16:creationId xmlns:a16="http://schemas.microsoft.com/office/drawing/2014/main" id="{1924C65A-90C4-43BA-AEE2-495D1DB75311}"/>
              </a:ext>
            </a:extLst>
          </p:cNvPr>
          <p:cNvSpPr/>
          <p:nvPr/>
        </p:nvSpPr>
        <p:spPr>
          <a:xfrm>
            <a:off x="978943" y="1773946"/>
            <a:ext cx="10325990" cy="3302955"/>
          </a:xfrm>
          <a:prstGeom prst="rect">
            <a:avLst/>
          </a:prstGeom>
        </p:spPr>
        <p:txBody>
          <a:bodyPr wrap="square">
            <a:spAutoFit/>
          </a:bodyPr>
          <a:lstStyle/>
          <a:p>
            <a:pPr marL="44450" lvl="0" algn="just">
              <a:lnSpc>
                <a:spcPct val="150000"/>
              </a:lnSpc>
              <a:defRPr/>
            </a:pPr>
            <a:r>
              <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Thư thì kể cho mẹ nghe</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chuyện được cô giáo mời đọc bài văn trước cả lớp,</a:t>
            </a:r>
            <a:r>
              <a:rPr lang="vi-V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về những bài toán thử trí thông minh</a:t>
            </a:r>
            <a:r>
              <a:rPr lang="vi-V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các bạn thường đố nhau trong giờ ra chơi…</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endParaRPr kumimoji="0" lang="vi-VN" sz="36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290234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80">
                                          <p:stCondLst>
                                            <p:cond delay="0"/>
                                          </p:stCondLst>
                                        </p:cTn>
                                        <p:tgtEl>
                                          <p:spTgt spid="5"/>
                                        </p:tgtEl>
                                      </p:cBhvr>
                                    </p:animEffect>
                                    <p:anim calcmode="lin" valueType="num">
                                      <p:cBhvr>
                                        <p:cTn id="1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9" dur="26">
                                          <p:stCondLst>
                                            <p:cond delay="650"/>
                                          </p:stCondLst>
                                        </p:cTn>
                                        <p:tgtEl>
                                          <p:spTgt spid="5"/>
                                        </p:tgtEl>
                                      </p:cBhvr>
                                      <p:to x="100000" y="60000"/>
                                    </p:animScale>
                                    <p:animScale>
                                      <p:cBhvr>
                                        <p:cTn id="20" dur="166" decel="50000">
                                          <p:stCondLst>
                                            <p:cond delay="676"/>
                                          </p:stCondLst>
                                        </p:cTn>
                                        <p:tgtEl>
                                          <p:spTgt spid="5"/>
                                        </p:tgtEl>
                                      </p:cBhvr>
                                      <p:to x="100000" y="100000"/>
                                    </p:animScale>
                                    <p:animScale>
                                      <p:cBhvr>
                                        <p:cTn id="21" dur="26">
                                          <p:stCondLst>
                                            <p:cond delay="1312"/>
                                          </p:stCondLst>
                                        </p:cTn>
                                        <p:tgtEl>
                                          <p:spTgt spid="5"/>
                                        </p:tgtEl>
                                      </p:cBhvr>
                                      <p:to x="100000" y="80000"/>
                                    </p:animScale>
                                    <p:animScale>
                                      <p:cBhvr>
                                        <p:cTn id="22" dur="166" decel="50000">
                                          <p:stCondLst>
                                            <p:cond delay="1338"/>
                                          </p:stCondLst>
                                        </p:cTn>
                                        <p:tgtEl>
                                          <p:spTgt spid="5"/>
                                        </p:tgtEl>
                                      </p:cBhvr>
                                      <p:to x="100000" y="100000"/>
                                    </p:animScale>
                                    <p:animScale>
                                      <p:cBhvr>
                                        <p:cTn id="23" dur="26">
                                          <p:stCondLst>
                                            <p:cond delay="1642"/>
                                          </p:stCondLst>
                                        </p:cTn>
                                        <p:tgtEl>
                                          <p:spTgt spid="5"/>
                                        </p:tgtEl>
                                      </p:cBhvr>
                                      <p:to x="100000" y="90000"/>
                                    </p:animScale>
                                    <p:animScale>
                                      <p:cBhvr>
                                        <p:cTn id="24" dur="166" decel="50000">
                                          <p:stCondLst>
                                            <p:cond delay="1668"/>
                                          </p:stCondLst>
                                        </p:cTn>
                                        <p:tgtEl>
                                          <p:spTgt spid="5"/>
                                        </p:tgtEl>
                                      </p:cBhvr>
                                      <p:to x="100000" y="100000"/>
                                    </p:animScale>
                                    <p:animScale>
                                      <p:cBhvr>
                                        <p:cTn id="25" dur="26">
                                          <p:stCondLst>
                                            <p:cond delay="1808"/>
                                          </p:stCondLst>
                                        </p:cTn>
                                        <p:tgtEl>
                                          <p:spTgt spid="5"/>
                                        </p:tgtEl>
                                      </p:cBhvr>
                                      <p:to x="100000" y="95000"/>
                                    </p:animScale>
                                    <p:animScale>
                                      <p:cBhvr>
                                        <p:cTn id="26"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43">
            <a:extLst>
              <a:ext uri="{FF2B5EF4-FFF2-40B4-BE49-F238E27FC236}">
                <a16:creationId xmlns:a16="http://schemas.microsoft.com/office/drawing/2014/main" id="{9D645240-D005-4810-AC9C-C05A048A4394}"/>
              </a:ext>
            </a:extLst>
          </p:cNvPr>
          <p:cNvSpPr/>
          <p:nvPr/>
        </p:nvSpPr>
        <p:spPr>
          <a:xfrm>
            <a:off x="1475102" y="275289"/>
            <a:ext cx="4044892" cy="576774"/>
          </a:xfrm>
          <a:custGeom>
            <a:avLst/>
            <a:gdLst>
              <a:gd name="connsiteX0" fmla="*/ 0 w 4044892"/>
              <a:gd name="connsiteY0" fmla="*/ 96131 h 576774"/>
              <a:gd name="connsiteX1" fmla="*/ 96131 w 4044892"/>
              <a:gd name="connsiteY1" fmla="*/ 0 h 576774"/>
              <a:gd name="connsiteX2" fmla="*/ 685033 w 4044892"/>
              <a:gd name="connsiteY2" fmla="*/ 0 h 576774"/>
              <a:gd name="connsiteX3" fmla="*/ 1119830 w 4044892"/>
              <a:gd name="connsiteY3" fmla="*/ 0 h 576774"/>
              <a:gd name="connsiteX4" fmla="*/ 1593153 w 4044892"/>
              <a:gd name="connsiteY4" fmla="*/ 0 h 576774"/>
              <a:gd name="connsiteX5" fmla="*/ 2027950 w 4044892"/>
              <a:gd name="connsiteY5" fmla="*/ 0 h 576774"/>
              <a:gd name="connsiteX6" fmla="*/ 2501273 w 4044892"/>
              <a:gd name="connsiteY6" fmla="*/ 0 h 576774"/>
              <a:gd name="connsiteX7" fmla="*/ 3090175 w 4044892"/>
              <a:gd name="connsiteY7" fmla="*/ 0 h 576774"/>
              <a:gd name="connsiteX8" fmla="*/ 3948761 w 4044892"/>
              <a:gd name="connsiteY8" fmla="*/ 0 h 576774"/>
              <a:gd name="connsiteX9" fmla="*/ 4044892 w 4044892"/>
              <a:gd name="connsiteY9" fmla="*/ 96131 h 576774"/>
              <a:gd name="connsiteX10" fmla="*/ 4044892 w 4044892"/>
              <a:gd name="connsiteY10" fmla="*/ 480643 h 576774"/>
              <a:gd name="connsiteX11" fmla="*/ 3948761 w 4044892"/>
              <a:gd name="connsiteY11" fmla="*/ 576774 h 576774"/>
              <a:gd name="connsiteX12" fmla="*/ 3359859 w 4044892"/>
              <a:gd name="connsiteY12" fmla="*/ 576774 h 576774"/>
              <a:gd name="connsiteX13" fmla="*/ 2886536 w 4044892"/>
              <a:gd name="connsiteY13" fmla="*/ 576774 h 576774"/>
              <a:gd name="connsiteX14" fmla="*/ 2413213 w 4044892"/>
              <a:gd name="connsiteY14" fmla="*/ 576774 h 576774"/>
              <a:gd name="connsiteX15" fmla="*/ 1785784 w 4044892"/>
              <a:gd name="connsiteY15" fmla="*/ 576774 h 576774"/>
              <a:gd name="connsiteX16" fmla="*/ 1196882 w 4044892"/>
              <a:gd name="connsiteY16" fmla="*/ 576774 h 576774"/>
              <a:gd name="connsiteX17" fmla="*/ 762086 w 4044892"/>
              <a:gd name="connsiteY17" fmla="*/ 576774 h 576774"/>
              <a:gd name="connsiteX18" fmla="*/ 96131 w 4044892"/>
              <a:gd name="connsiteY18" fmla="*/ 576774 h 576774"/>
              <a:gd name="connsiteX19" fmla="*/ 0 w 4044892"/>
              <a:gd name="connsiteY19" fmla="*/ 480643 h 576774"/>
              <a:gd name="connsiteX20" fmla="*/ 0 w 4044892"/>
              <a:gd name="connsiteY20" fmla="*/ 96131 h 576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44892" h="576774" fill="none" extrusionOk="0">
                <a:moveTo>
                  <a:pt x="0" y="96131"/>
                </a:moveTo>
                <a:cubicBezTo>
                  <a:pt x="-8140" y="56073"/>
                  <a:pt x="45648" y="3238"/>
                  <a:pt x="96131" y="0"/>
                </a:cubicBezTo>
                <a:cubicBezTo>
                  <a:pt x="257167" y="-59121"/>
                  <a:pt x="527064" y="46424"/>
                  <a:pt x="685033" y="0"/>
                </a:cubicBezTo>
                <a:cubicBezTo>
                  <a:pt x="843002" y="-46424"/>
                  <a:pt x="1006457" y="33224"/>
                  <a:pt x="1119830" y="0"/>
                </a:cubicBezTo>
                <a:cubicBezTo>
                  <a:pt x="1233203" y="-33224"/>
                  <a:pt x="1442782" y="31254"/>
                  <a:pt x="1593153" y="0"/>
                </a:cubicBezTo>
                <a:cubicBezTo>
                  <a:pt x="1743524" y="-31254"/>
                  <a:pt x="1911854" y="47879"/>
                  <a:pt x="2027950" y="0"/>
                </a:cubicBezTo>
                <a:cubicBezTo>
                  <a:pt x="2144046" y="-47879"/>
                  <a:pt x="2314085" y="22"/>
                  <a:pt x="2501273" y="0"/>
                </a:cubicBezTo>
                <a:cubicBezTo>
                  <a:pt x="2688461" y="-22"/>
                  <a:pt x="2941582" y="35268"/>
                  <a:pt x="3090175" y="0"/>
                </a:cubicBezTo>
                <a:cubicBezTo>
                  <a:pt x="3238768" y="-35268"/>
                  <a:pt x="3772374" y="52776"/>
                  <a:pt x="3948761" y="0"/>
                </a:cubicBezTo>
                <a:cubicBezTo>
                  <a:pt x="4014076" y="-8713"/>
                  <a:pt x="4053554" y="37132"/>
                  <a:pt x="4044892" y="96131"/>
                </a:cubicBezTo>
                <a:cubicBezTo>
                  <a:pt x="4045443" y="181108"/>
                  <a:pt x="4023553" y="371448"/>
                  <a:pt x="4044892" y="480643"/>
                </a:cubicBezTo>
                <a:cubicBezTo>
                  <a:pt x="4059324" y="540218"/>
                  <a:pt x="4010006" y="576508"/>
                  <a:pt x="3948761" y="576774"/>
                </a:cubicBezTo>
                <a:cubicBezTo>
                  <a:pt x="3782526" y="577013"/>
                  <a:pt x="3653256" y="507733"/>
                  <a:pt x="3359859" y="576774"/>
                </a:cubicBezTo>
                <a:cubicBezTo>
                  <a:pt x="3066462" y="645815"/>
                  <a:pt x="3022359" y="543505"/>
                  <a:pt x="2886536" y="576774"/>
                </a:cubicBezTo>
                <a:cubicBezTo>
                  <a:pt x="2750713" y="610043"/>
                  <a:pt x="2606009" y="524039"/>
                  <a:pt x="2413213" y="576774"/>
                </a:cubicBezTo>
                <a:cubicBezTo>
                  <a:pt x="2220417" y="629509"/>
                  <a:pt x="2008452" y="558115"/>
                  <a:pt x="1785784" y="576774"/>
                </a:cubicBezTo>
                <a:cubicBezTo>
                  <a:pt x="1563116" y="595433"/>
                  <a:pt x="1356913" y="530015"/>
                  <a:pt x="1196882" y="576774"/>
                </a:cubicBezTo>
                <a:cubicBezTo>
                  <a:pt x="1036851" y="623533"/>
                  <a:pt x="939543" y="567185"/>
                  <a:pt x="762086" y="576774"/>
                </a:cubicBezTo>
                <a:cubicBezTo>
                  <a:pt x="584629" y="586363"/>
                  <a:pt x="260967" y="550831"/>
                  <a:pt x="96131" y="576774"/>
                </a:cubicBezTo>
                <a:cubicBezTo>
                  <a:pt x="45538" y="586342"/>
                  <a:pt x="2514" y="547905"/>
                  <a:pt x="0" y="480643"/>
                </a:cubicBezTo>
                <a:cubicBezTo>
                  <a:pt x="-4920" y="352455"/>
                  <a:pt x="37080" y="253474"/>
                  <a:pt x="0" y="96131"/>
                </a:cubicBezTo>
                <a:close/>
              </a:path>
              <a:path w="4044892" h="576774" stroke="0" extrusionOk="0">
                <a:moveTo>
                  <a:pt x="0" y="96131"/>
                </a:moveTo>
                <a:cubicBezTo>
                  <a:pt x="-10612" y="39904"/>
                  <a:pt x="48631" y="4257"/>
                  <a:pt x="96131" y="0"/>
                </a:cubicBezTo>
                <a:cubicBezTo>
                  <a:pt x="318512" y="-49139"/>
                  <a:pt x="391106" y="13158"/>
                  <a:pt x="685033" y="0"/>
                </a:cubicBezTo>
                <a:cubicBezTo>
                  <a:pt x="978960" y="-13158"/>
                  <a:pt x="999142" y="6882"/>
                  <a:pt x="1273935" y="0"/>
                </a:cubicBezTo>
                <a:cubicBezTo>
                  <a:pt x="1548728" y="-6882"/>
                  <a:pt x="1628503" y="58843"/>
                  <a:pt x="1862837" y="0"/>
                </a:cubicBezTo>
                <a:cubicBezTo>
                  <a:pt x="2097171" y="-58843"/>
                  <a:pt x="2364469" y="4375"/>
                  <a:pt x="2490265" y="0"/>
                </a:cubicBezTo>
                <a:cubicBezTo>
                  <a:pt x="2616061" y="-4375"/>
                  <a:pt x="2830087" y="4510"/>
                  <a:pt x="2963588" y="0"/>
                </a:cubicBezTo>
                <a:cubicBezTo>
                  <a:pt x="3097089" y="-4510"/>
                  <a:pt x="3742808" y="9331"/>
                  <a:pt x="3948761" y="0"/>
                </a:cubicBezTo>
                <a:cubicBezTo>
                  <a:pt x="4003916" y="421"/>
                  <a:pt x="4036784" y="39015"/>
                  <a:pt x="4044892" y="96131"/>
                </a:cubicBezTo>
                <a:cubicBezTo>
                  <a:pt x="4066604" y="278004"/>
                  <a:pt x="3999698" y="389016"/>
                  <a:pt x="4044892" y="480643"/>
                </a:cubicBezTo>
                <a:cubicBezTo>
                  <a:pt x="4049369" y="545122"/>
                  <a:pt x="4005314" y="579243"/>
                  <a:pt x="3948761" y="576774"/>
                </a:cubicBezTo>
                <a:cubicBezTo>
                  <a:pt x="3737471" y="586636"/>
                  <a:pt x="3511493" y="516646"/>
                  <a:pt x="3359859" y="576774"/>
                </a:cubicBezTo>
                <a:cubicBezTo>
                  <a:pt x="3208225" y="636902"/>
                  <a:pt x="3054343" y="520388"/>
                  <a:pt x="2886536" y="576774"/>
                </a:cubicBezTo>
                <a:cubicBezTo>
                  <a:pt x="2718729" y="633160"/>
                  <a:pt x="2627006" y="554904"/>
                  <a:pt x="2413213" y="576774"/>
                </a:cubicBezTo>
                <a:cubicBezTo>
                  <a:pt x="2199420" y="598644"/>
                  <a:pt x="2033147" y="543484"/>
                  <a:pt x="1785784" y="576774"/>
                </a:cubicBezTo>
                <a:cubicBezTo>
                  <a:pt x="1538421" y="610064"/>
                  <a:pt x="1343410" y="548757"/>
                  <a:pt x="1158356" y="576774"/>
                </a:cubicBezTo>
                <a:cubicBezTo>
                  <a:pt x="973302" y="604791"/>
                  <a:pt x="793803" y="521794"/>
                  <a:pt x="646507" y="576774"/>
                </a:cubicBezTo>
                <a:cubicBezTo>
                  <a:pt x="499211" y="631754"/>
                  <a:pt x="355638" y="515836"/>
                  <a:pt x="96131" y="576774"/>
                </a:cubicBezTo>
                <a:cubicBezTo>
                  <a:pt x="50912" y="572759"/>
                  <a:pt x="-732" y="521899"/>
                  <a:pt x="0" y="480643"/>
                </a:cubicBezTo>
                <a:cubicBezTo>
                  <a:pt x="-15916" y="303527"/>
                  <a:pt x="26835" y="281731"/>
                  <a:pt x="0" y="96131"/>
                </a:cubicBezTo>
                <a:close/>
              </a:path>
            </a:pathLst>
          </a:custGeom>
          <a:solidFill>
            <a:schemeClr val="accent2">
              <a:lumMod val="40000"/>
              <a:lumOff val="60000"/>
            </a:schemeClr>
          </a:solidFill>
          <a:ln w="12700" cap="flat" cmpd="sng" algn="ctr">
            <a:solidFill>
              <a:schemeClr val="accent2">
                <a:lumMod val="50000"/>
              </a:schemeClr>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3" name="Rectangle 2"/>
          <p:cNvSpPr/>
          <p:nvPr/>
        </p:nvSpPr>
        <p:spPr>
          <a:xfrm>
            <a:off x="-517258" y="236386"/>
            <a:ext cx="7798108"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Luyện</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đọc</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nhóm</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sp>
        <p:nvSpPr>
          <p:cNvPr id="4" name="Rectangle 3"/>
          <p:cNvSpPr/>
          <p:nvPr/>
        </p:nvSpPr>
        <p:spPr>
          <a:xfrm>
            <a:off x="248151" y="1826420"/>
            <a:ext cx="5599812" cy="1815882"/>
          </a:xfrm>
          <a:prstGeom prst="rect">
            <a:avLst/>
          </a:prstGeom>
          <a:solidFill>
            <a:schemeClr val="accent6">
              <a:lumMod val="40000"/>
              <a:lumOff val="60000"/>
            </a:schemeClr>
          </a:solidFill>
          <a:ln w="19050">
            <a:solidFill>
              <a:schemeClr val="accent6">
                <a:lumMod val="75000"/>
              </a:schemeClr>
            </a:solidFill>
            <a:prstDash val="dash"/>
          </a:ln>
          <a:effectLst>
            <a:outerShdw blurRad="50800" dist="38100" dir="270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err="1">
                <a:ln>
                  <a:noFill/>
                </a:ln>
                <a:solidFill>
                  <a:srgbClr val="FC291B"/>
                </a:solidFill>
                <a:effectLst/>
                <a:uLnTx/>
                <a:uFillTx/>
                <a:latin typeface="Calibri" panose="020F0502020204030204" pitchFamily="34" charset="0"/>
                <a:ea typeface="宋体" panose="02010600030101010101" pitchFamily="2" charset="-122"/>
                <a:cs typeface="Calibri" panose="020F0502020204030204" pitchFamily="34" charset="0"/>
              </a:rPr>
              <a:t>Yêu</a:t>
            </a:r>
            <a:r>
              <a:rPr kumimoji="0" lang="zh-CN" altLang="en-US" sz="2800" b="1" i="0" u="none" strike="noStrike" kern="1200" cap="none" spc="0" normalizeH="0" baseline="0" noProof="0" dirty="0">
                <a:ln>
                  <a:noFill/>
                </a:ln>
                <a:solidFill>
                  <a:srgbClr val="FC291B"/>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1" i="0" u="none" strike="noStrike" kern="1200" cap="none" spc="0" normalizeH="0" baseline="0" noProof="0" dirty="0" err="1">
                <a:ln>
                  <a:noFill/>
                </a:ln>
                <a:solidFill>
                  <a:srgbClr val="FC291B"/>
                </a:solidFill>
                <a:effectLst/>
                <a:uLnTx/>
                <a:uFillTx/>
                <a:latin typeface="Calibri" panose="020F0502020204030204" pitchFamily="34" charset="0"/>
                <a:ea typeface="宋体" panose="02010600030101010101" pitchFamily="2" charset="-122"/>
                <a:cs typeface="Calibri" panose="020F0502020204030204" pitchFamily="34" charset="0"/>
              </a:rPr>
              <a:t>cầu</a:t>
            </a:r>
            <a:endParaRPr kumimoji="0" lang="zh-CN" altLang="en-US" sz="2800" b="1" i="0" u="none" strike="noStrike" kern="1200" cap="none" spc="0" normalizeH="0" baseline="0" noProof="0" dirty="0">
              <a:ln>
                <a:noFill/>
              </a:ln>
              <a:solidFill>
                <a:srgbClr val="FC291B"/>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Pts val="2800"/>
              <a:buFont typeface="Arial" panose="020B0604020202020204" pitchFamily="34" charset="0"/>
              <a:buChar char="-"/>
              <a:tabLst/>
              <a:defRPr/>
            </a:pPr>
            <a:r>
              <a:rPr kumimoji="0" lang="en-US" altLang="zh-CN"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Phân</a:t>
            </a:r>
            <a:r>
              <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công</a:t>
            </a:r>
            <a:r>
              <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đọc</a:t>
            </a:r>
            <a:r>
              <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theo</a:t>
            </a:r>
            <a:r>
              <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đoạn</a:t>
            </a:r>
            <a:endPar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Pts val="2800"/>
              <a:buFont typeface="Arial" panose="020B0604020202020204" pitchFamily="34" charset="0"/>
              <a:buChar char="-"/>
              <a:tabLst/>
              <a:defRPr/>
            </a:pPr>
            <a:r>
              <a:rPr kumimoji="0" lang="en-US" altLang="zh-CN"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Tất</a:t>
            </a:r>
            <a:r>
              <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cả</a:t>
            </a:r>
            <a:r>
              <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thành</a:t>
            </a:r>
            <a:r>
              <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viên</a:t>
            </a:r>
            <a:r>
              <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đều</a:t>
            </a:r>
            <a:r>
              <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đọc</a:t>
            </a:r>
            <a:endPar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Pts val="2800"/>
              <a:buFont typeface="Arial" panose="020B0604020202020204" pitchFamily="34" charset="0"/>
              <a:buChar char="-"/>
              <a:tabLst/>
              <a:defRPr/>
            </a:pPr>
            <a:r>
              <a:rPr kumimoji="0" lang="en-US" altLang="zh-CN"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Giải</a:t>
            </a:r>
            <a:r>
              <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nghĩa</a:t>
            </a:r>
            <a:r>
              <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từ</a:t>
            </a:r>
            <a:r>
              <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cùng</a:t>
            </a:r>
            <a:r>
              <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nhau</a:t>
            </a:r>
            <a:endPar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endParaRPr>
          </a:p>
        </p:txBody>
      </p:sp>
      <p:pic>
        <p:nvPicPr>
          <p:cNvPr id="7" name="Picture 6"/>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800674" y="236386"/>
            <a:ext cx="614857" cy="686352"/>
          </a:xfrm>
          <a:prstGeom prst="rect">
            <a:avLst/>
          </a:prstGeom>
        </p:spPr>
      </p:pic>
      <p:grpSp>
        <p:nvGrpSpPr>
          <p:cNvPr id="13" name="Group 12"/>
          <p:cNvGrpSpPr/>
          <p:nvPr/>
        </p:nvGrpSpPr>
        <p:grpSpPr>
          <a:xfrm rot="260226">
            <a:off x="2522125" y="4440521"/>
            <a:ext cx="4171068" cy="1648917"/>
            <a:chOff x="561349" y="4544613"/>
            <a:chExt cx="4171068" cy="1648917"/>
          </a:xfrm>
        </p:grpSpPr>
        <p:pic>
          <p:nvPicPr>
            <p:cNvPr id="9" name="Picture 8"/>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0862508">
              <a:off x="561349" y="4820325"/>
              <a:ext cx="1168923" cy="1373205"/>
            </a:xfrm>
            <a:prstGeom prst="rect">
              <a:avLst/>
            </a:prstGeom>
          </p:spPr>
        </p:pic>
        <p:pic>
          <p:nvPicPr>
            <p:cNvPr id="10" name="Picture 9"/>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4689" t="62452" r="48984" b="8911"/>
            <a:stretch/>
          </p:blipFill>
          <p:spPr>
            <a:xfrm rot="21392206">
              <a:off x="3563494" y="4544613"/>
              <a:ext cx="1168923" cy="1373205"/>
            </a:xfrm>
            <a:prstGeom prst="rect">
              <a:avLst/>
            </a:prstGeom>
          </p:spPr>
        </p:pic>
        <p:pic>
          <p:nvPicPr>
            <p:cNvPr id="11" name="Picture 10"/>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50131" t="63022" r="25216" b="8341"/>
            <a:stretch/>
          </p:blipFill>
          <p:spPr>
            <a:xfrm rot="21372641">
              <a:off x="2652857" y="4605800"/>
              <a:ext cx="1094593" cy="1373205"/>
            </a:xfrm>
            <a:prstGeom prst="rect">
              <a:avLst/>
            </a:prstGeom>
          </p:spPr>
        </p:pic>
        <p:pic>
          <p:nvPicPr>
            <p:cNvPr id="12" name="Picture 11"/>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a:off x="1739819" y="4657649"/>
              <a:ext cx="1094593" cy="1373205"/>
            </a:xfrm>
            <a:prstGeom prst="rect">
              <a:avLst/>
            </a:prstGeom>
          </p:spPr>
        </p:pic>
      </p:grpSp>
      <p:pic>
        <p:nvPicPr>
          <p:cNvPr id="5" name="Picture 4"/>
          <p:cNvPicPr>
            <a:picLocks noChangeAspect="1"/>
          </p:cNvPicPr>
          <p:nvPr/>
        </p:nvPicPr>
        <p:blipFill>
          <a:blip r:embed="rId5"/>
          <a:stretch>
            <a:fillRect/>
          </a:stretch>
        </p:blipFill>
        <p:spPr>
          <a:xfrm>
            <a:off x="6114858" y="1703071"/>
            <a:ext cx="5776564" cy="2401042"/>
          </a:xfrm>
          <a:prstGeom prst="rect">
            <a:avLst/>
          </a:prstGeom>
        </p:spPr>
      </p:pic>
    </p:spTree>
    <p:extLst>
      <p:ext uri="{BB962C8B-B14F-4D97-AF65-F5344CB8AC3E}">
        <p14:creationId xmlns:p14="http://schemas.microsoft.com/office/powerpoint/2010/main" val="3287830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642810" y="1192556"/>
            <a:ext cx="6096000" cy="646331"/>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r>
            <a:b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endParaRPr kumimoji="0" lang="en-US" sz="1800" b="0" i="0" u="none" strike="noStrike" kern="1200" cap="none" spc="0" normalizeH="0" baseline="0" noProof="0" dirty="0">
              <a:ln>
                <a:noFill/>
              </a:ln>
              <a:solidFill>
                <a:prstClr val="black"/>
              </a:solidFill>
              <a:effectLst/>
              <a:uLnTx/>
              <a:uFillTx/>
              <a:latin typeface="等线"/>
              <a:ea typeface="+mn-ea"/>
              <a:cs typeface="+mn-cs"/>
            </a:endParaRPr>
          </a:p>
        </p:txBody>
      </p:sp>
      <p:pic>
        <p:nvPicPr>
          <p:cNvPr id="9" name="Picture 8">
            <a:extLst>
              <a:ext uri="{FF2B5EF4-FFF2-40B4-BE49-F238E27FC236}">
                <a16:creationId xmlns:a16="http://schemas.microsoft.com/office/drawing/2014/main" id="{9DA52443-46F2-41F2-8369-37637DF842C7}"/>
              </a:ext>
            </a:extLst>
          </p:cNvPr>
          <p:cNvPicPr>
            <a:picLocks noChangeAspect="1"/>
          </p:cNvPicPr>
          <p:nvPr/>
        </p:nvPicPr>
        <p:blipFill>
          <a:blip r:embed="rId3"/>
          <a:stretch>
            <a:fillRect/>
          </a:stretch>
        </p:blipFill>
        <p:spPr>
          <a:xfrm>
            <a:off x="6868160" y="4401886"/>
            <a:ext cx="5323840" cy="2456114"/>
          </a:xfrm>
          <a:prstGeom prst="rect">
            <a:avLst/>
          </a:prstGeom>
        </p:spPr>
      </p:pic>
      <p:sp>
        <p:nvSpPr>
          <p:cNvPr id="19" name="Rectangle 18">
            <a:extLst>
              <a:ext uri="{FF2B5EF4-FFF2-40B4-BE49-F238E27FC236}">
                <a16:creationId xmlns:a16="http://schemas.microsoft.com/office/drawing/2014/main" id="{63192063-D2F3-4B24-9AFE-4D0E7C3ED425}"/>
              </a:ext>
            </a:extLst>
          </p:cNvPr>
          <p:cNvSpPr/>
          <p:nvPr/>
        </p:nvSpPr>
        <p:spPr>
          <a:xfrm>
            <a:off x="163924" y="692473"/>
            <a:ext cx="11864151" cy="4843955"/>
          </a:xfrm>
          <a:prstGeom prst="rect">
            <a:avLst/>
          </a:prstGeom>
        </p:spPr>
        <p:txBody>
          <a:bodyPr wrap="square">
            <a:spAutoFit/>
          </a:bodyPr>
          <a:lstStyle/>
          <a:p>
            <a:pPr marL="0" marR="0" lvl="0" indent="358775" algn="just"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Thời gian vui nhất trong buổi tối của Thư và Hân là trước khi đi ngủ. Đã thành thói quan, ba mẹ con sẽ đọc sách, rồi thủ thỉ chuyện trò. Những câu chuyện của ba mẹ con thường nối vào nhau không dứt. Vì thế, sắp đến giờ ngủ, mẹ phải nói ràng rọt từng chữ: Năm phút nữa thôi nhé. Nhưng đôi khi chính mẹ nấn ná nghe chuyện của con, làm năm phút cứ được cộng thêm mãi.</a:t>
            </a:r>
          </a:p>
          <a:p>
            <a:pPr marL="0" marR="0" lvl="0" indent="358775" algn="just"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Ba mẹ con có nhiều điều để nói với nhau lắm. Hôm thì ba mẹ con bàn luận về các nhân vật trong quyển sách vừa đọc. Hôm thì mẹ kể cho hai chị em về công việc của mẹ. Có hôm, mẹ lại kể về ngày mẹ còn bé. Thỉnh thoảng, mẹ pha trò khiến hai chị em cười như nắc nẻ.</a:t>
            </a:r>
          </a:p>
        </p:txBody>
      </p:sp>
      <p:pic>
        <p:nvPicPr>
          <p:cNvPr id="21" name="Picture 20">
            <a:extLst>
              <a:ext uri="{FF2B5EF4-FFF2-40B4-BE49-F238E27FC236}">
                <a16:creationId xmlns:a16="http://schemas.microsoft.com/office/drawing/2014/main" id="{5405CB33-5E5E-4F74-80C2-FDACC337A4F1}"/>
              </a:ext>
            </a:extLst>
          </p:cNvPr>
          <p:cNvPicPr>
            <a:picLocks noChangeAspect="1"/>
          </p:cNvPicPr>
          <p:nvPr/>
        </p:nvPicPr>
        <p:blipFill>
          <a:blip r:embed="rId4"/>
          <a:stretch>
            <a:fillRect/>
          </a:stretch>
        </p:blipFill>
        <p:spPr>
          <a:xfrm>
            <a:off x="3572718" y="46241"/>
            <a:ext cx="5438103" cy="646232"/>
          </a:xfrm>
          <a:prstGeom prst="rect">
            <a:avLst/>
          </a:prstGeom>
        </p:spPr>
      </p:pic>
      <p:sp>
        <p:nvSpPr>
          <p:cNvPr id="11" name="Teardrop 10">
            <a:extLst>
              <a:ext uri="{FF2B5EF4-FFF2-40B4-BE49-F238E27FC236}">
                <a16:creationId xmlns:a16="http://schemas.microsoft.com/office/drawing/2014/main" id="{9218E7E2-E3DF-409C-9063-4CF677283D40}"/>
              </a:ext>
            </a:extLst>
          </p:cNvPr>
          <p:cNvSpPr/>
          <p:nvPr/>
        </p:nvSpPr>
        <p:spPr>
          <a:xfrm>
            <a:off x="150600" y="871298"/>
            <a:ext cx="454298"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ea typeface="+mn-ea"/>
                <a:cs typeface="Arial"/>
                <a:sym typeface="Arial"/>
              </a:rPr>
              <a:t>1</a:t>
            </a:r>
          </a:p>
        </p:txBody>
      </p:sp>
      <p:sp>
        <p:nvSpPr>
          <p:cNvPr id="12" name="Teardrop 11">
            <a:extLst>
              <a:ext uri="{FF2B5EF4-FFF2-40B4-BE49-F238E27FC236}">
                <a16:creationId xmlns:a16="http://schemas.microsoft.com/office/drawing/2014/main" id="{BD6DE28F-EF32-4623-8775-A15F3057FCFB}"/>
              </a:ext>
            </a:extLst>
          </p:cNvPr>
          <p:cNvSpPr/>
          <p:nvPr/>
        </p:nvSpPr>
        <p:spPr>
          <a:xfrm>
            <a:off x="149236" y="3562152"/>
            <a:ext cx="454298"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ea typeface="+mn-ea"/>
                <a:cs typeface="Arial"/>
                <a:sym typeface="Arial"/>
              </a:rPr>
              <a:t>2</a:t>
            </a:r>
          </a:p>
        </p:txBody>
      </p:sp>
    </p:spTree>
    <p:extLst>
      <p:ext uri="{BB962C8B-B14F-4D97-AF65-F5344CB8AC3E}">
        <p14:creationId xmlns:p14="http://schemas.microsoft.com/office/powerpoint/2010/main" val="32018738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04BB548-83E5-4D83-B1A3-E205FDF7826B}"/>
              </a:ext>
            </a:extLst>
          </p:cNvPr>
          <p:cNvPicPr>
            <a:picLocks noChangeAspect="1"/>
          </p:cNvPicPr>
          <p:nvPr/>
        </p:nvPicPr>
        <p:blipFill>
          <a:blip r:embed="rId4"/>
          <a:stretch>
            <a:fillRect/>
          </a:stretch>
        </p:blipFill>
        <p:spPr>
          <a:xfrm>
            <a:off x="6127750" y="3840480"/>
            <a:ext cx="6064250" cy="3429000"/>
          </a:xfrm>
          <a:prstGeom prst="rect">
            <a:avLst/>
          </a:prstGeom>
        </p:spPr>
      </p:pic>
      <p:sp>
        <p:nvSpPr>
          <p:cNvPr id="20" name="TextBox 19">
            <a:extLst>
              <a:ext uri="{FF2B5EF4-FFF2-40B4-BE49-F238E27FC236}">
                <a16:creationId xmlns:a16="http://schemas.microsoft.com/office/drawing/2014/main" id="{AAF24FB2-33D6-4690-9367-B19114EF0108}"/>
              </a:ext>
            </a:extLst>
          </p:cNvPr>
          <p:cNvSpPr txBox="1"/>
          <p:nvPr/>
        </p:nvSpPr>
        <p:spPr>
          <a:xfrm>
            <a:off x="223520" y="284426"/>
            <a:ext cx="11734800" cy="3963714"/>
          </a:xfrm>
          <a:prstGeom prst="rect">
            <a:avLst/>
          </a:prstGeom>
          <a:noFill/>
        </p:spPr>
        <p:txBody>
          <a:bodyPr wrap="square">
            <a:spAutoFit/>
          </a:bodyPr>
          <a:lstStyle/>
          <a:p>
            <a:pPr marL="0" marR="0" lvl="0" indent="358775" algn="just"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Hai chị em cũng líu lo kể chuyện cho mẹ nghe. Em Hân bao giờ cũng tranh kể trước. Em hay kể về các bạn ở lớp mẫu giáo, về những trò chơi em được cô dạy, hay những món quà chiều mà em ăn rồi lại muốn ăn thêm nữa. Thư thì kể cho mẹ nghe chuyện được cô giáo mời đọc bài văn trước cả lớp, về những bài toán thử trí thông mình các bạn thường đố nhau trong giờ ra chơi…</a:t>
            </a:r>
          </a:p>
          <a:p>
            <a:pPr marL="0" marR="0" lvl="0" indent="358775" algn="just"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Ba mẹ con rúc rích mãi không chán. Chỉ là đến giờ ngủ thì phải ngủ thôi.</a:t>
            </a:r>
          </a:p>
          <a:p>
            <a:pPr marL="0" marR="0" lvl="0" indent="358775" algn="r"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(Diệu Thúy)</a:t>
            </a:r>
          </a:p>
        </p:txBody>
      </p:sp>
      <p:sp>
        <p:nvSpPr>
          <p:cNvPr id="4" name="Teardrop 3">
            <a:extLst>
              <a:ext uri="{FF2B5EF4-FFF2-40B4-BE49-F238E27FC236}">
                <a16:creationId xmlns:a16="http://schemas.microsoft.com/office/drawing/2014/main" id="{82994B10-8DF6-466B-A99D-13B116757936}"/>
              </a:ext>
            </a:extLst>
          </p:cNvPr>
          <p:cNvSpPr/>
          <p:nvPr/>
        </p:nvSpPr>
        <p:spPr>
          <a:xfrm>
            <a:off x="132080" y="402392"/>
            <a:ext cx="454298"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ea typeface="+mn-ea"/>
                <a:cs typeface="Arial"/>
                <a:sym typeface="Arial"/>
              </a:rPr>
              <a:t>3</a:t>
            </a:r>
          </a:p>
        </p:txBody>
      </p:sp>
    </p:spTree>
    <p:extLst>
      <p:ext uri="{BB962C8B-B14F-4D97-AF65-F5344CB8AC3E}">
        <p14:creationId xmlns:p14="http://schemas.microsoft.com/office/powerpoint/2010/main" val="42423153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329941" y="2365393"/>
            <a:ext cx="3645680" cy="798653"/>
          </a:xfrm>
          <a:prstGeom prst="roundRect">
            <a:avLst>
              <a:gd name="adj" fmla="val 50000"/>
            </a:avLst>
          </a:prstGeom>
          <a:solidFill>
            <a:srgbClr val="C1EF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5" name="Rectangle 4"/>
          <p:cNvSpPr/>
          <p:nvPr/>
        </p:nvSpPr>
        <p:spPr>
          <a:xfrm>
            <a:off x="4528130" y="1421739"/>
            <a:ext cx="3425939" cy="712824"/>
          </a:xfrm>
          <a:prstGeom prst="rect">
            <a:avLst/>
          </a:prstGeom>
        </p:spPr>
        <p:txBody>
          <a:bodyPr wrap="none">
            <a:spAutoFit/>
          </a:bodyPr>
          <a:lstStyle/>
          <a:p>
            <a:pPr marL="0" marR="0" lvl="0" indent="0" algn="ctr"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inpin heiti" charset="-122"/>
                <a:cs typeface="Calibri" panose="020F0502020204030204" pitchFamily="34" charset="0"/>
                <a:sym typeface="Arial"/>
              </a:rPr>
              <a:t>Tiêu</a:t>
            </a:r>
            <a:r>
              <a:rPr kumimoji="0" lang="en-US" altLang="zh-CN" sz="3600" b="1" i="0" u="none" strike="noStrike" kern="1200" cap="none" spc="0" normalizeH="0" baseline="0" noProof="0" dirty="0">
                <a:ln>
                  <a:noFill/>
                </a:ln>
                <a:solidFill>
                  <a:srgbClr val="FF1531"/>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inpin heiti" charset="-122"/>
                <a:cs typeface="Calibri" panose="020F0502020204030204" pitchFamily="34" charset="0"/>
                <a:sym typeface="Arial"/>
              </a:rPr>
              <a:t>chí</a:t>
            </a:r>
            <a:r>
              <a:rPr kumimoji="0" lang="en-US" altLang="zh-CN" sz="3600" b="1" i="0" u="none" strike="noStrike" kern="1200" cap="none" spc="0" normalizeH="0" baseline="0" noProof="0" dirty="0">
                <a:ln>
                  <a:noFill/>
                </a:ln>
                <a:solidFill>
                  <a:srgbClr val="FF1531"/>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inpin heiti" charset="-122"/>
                <a:cs typeface="Calibri" panose="020F0502020204030204" pitchFamily="34" charset="0"/>
                <a:sym typeface="Arial"/>
              </a:rPr>
              <a:t>đánh</a:t>
            </a:r>
            <a:r>
              <a:rPr kumimoji="0" lang="en-US" altLang="zh-CN" sz="3600" b="1" i="0" u="none" strike="noStrike" kern="1200" cap="none" spc="0" normalizeH="0" baseline="0" noProof="0" dirty="0">
                <a:ln>
                  <a:noFill/>
                </a:ln>
                <a:solidFill>
                  <a:srgbClr val="FF1531"/>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inpin heiti" charset="-122"/>
                <a:cs typeface="Calibri" panose="020F0502020204030204" pitchFamily="34" charset="0"/>
                <a:sym typeface="Arial"/>
              </a:rPr>
              <a:t>giá</a:t>
            </a:r>
            <a:endParaRPr kumimoji="0" lang="en-US" altLang="zh-CN" sz="3600" b="1" i="0" u="none" strike="noStrike" kern="1200" cap="none" spc="0" normalizeH="0" baseline="0" noProof="0" dirty="0">
              <a:ln>
                <a:noFill/>
              </a:ln>
              <a:solidFill>
                <a:srgbClr val="FF1531"/>
              </a:solidFill>
              <a:effectLst/>
              <a:uLnTx/>
              <a:uFillTx/>
              <a:latin typeface="Calibri" panose="020F0502020204030204" pitchFamily="34" charset="0"/>
              <a:ea typeface="inpin heiti" charset="-122"/>
              <a:cs typeface="Calibri" panose="020F0502020204030204" pitchFamily="34" charset="0"/>
              <a:sym typeface="Arial"/>
            </a:endParaRPr>
          </a:p>
        </p:txBody>
      </p:sp>
      <p:sp>
        <p:nvSpPr>
          <p:cNvPr id="6" name="Rectangle 5"/>
          <p:cNvSpPr/>
          <p:nvPr/>
        </p:nvSpPr>
        <p:spPr>
          <a:xfrm>
            <a:off x="3082295" y="2472331"/>
            <a:ext cx="1800493" cy="614399"/>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1" i="0" u="none" strike="noStrike" kern="1200" cap="none" spc="0" normalizeH="0" baseline="0" noProof="0" dirty="0" err="1">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Đọc</a:t>
            </a:r>
            <a:r>
              <a:rPr kumimoji="0" lang="en-US" altLang="zh-CN" sz="3200" b="1" i="0" u="none" strike="noStrike" kern="120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200" b="1" i="0" u="none" strike="noStrike" kern="1200" cap="none" spc="0" normalizeH="0" baseline="0" noProof="0" dirty="0" err="1">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đúng</a:t>
            </a:r>
            <a:endParaRPr kumimoji="0" lang="en-US" altLang="zh-CN" sz="3200" b="1" i="0" u="none" strike="noStrike" kern="120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endParaRPr>
          </a:p>
        </p:txBody>
      </p:sp>
      <p:sp>
        <p:nvSpPr>
          <p:cNvPr id="7" name="Oval 6"/>
          <p:cNvSpPr/>
          <p:nvPr/>
        </p:nvSpPr>
        <p:spPr>
          <a:xfrm>
            <a:off x="2470875" y="2512719"/>
            <a:ext cx="504000" cy="504000"/>
          </a:xfrm>
          <a:prstGeom prst="ellipse">
            <a:avLst/>
          </a:prstGeom>
          <a:solidFill>
            <a:srgbClr val="93E3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1</a:t>
            </a:r>
            <a:endParaRPr kumimoji="0" lang="en-US" sz="2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8" name="Rounded Rectangle 7"/>
          <p:cNvSpPr/>
          <p:nvPr/>
        </p:nvSpPr>
        <p:spPr>
          <a:xfrm>
            <a:off x="2329941" y="3342381"/>
            <a:ext cx="3645680" cy="798653"/>
          </a:xfrm>
          <a:prstGeom prst="roundRect">
            <a:avLst>
              <a:gd name="adj" fmla="val 50000"/>
            </a:avLst>
          </a:prstGeom>
          <a:solidFill>
            <a:srgbClr val="FFF09D"/>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9" name="Rectangle 8"/>
          <p:cNvSpPr/>
          <p:nvPr/>
        </p:nvSpPr>
        <p:spPr>
          <a:xfrm>
            <a:off x="3082295" y="3449319"/>
            <a:ext cx="1814471" cy="614399"/>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Đọc</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 to,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rõ</a:t>
            </a:r>
            <a:endPar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endParaRPr>
          </a:p>
        </p:txBody>
      </p:sp>
      <p:sp>
        <p:nvSpPr>
          <p:cNvPr id="10" name="Oval 9"/>
          <p:cNvSpPr/>
          <p:nvPr/>
        </p:nvSpPr>
        <p:spPr>
          <a:xfrm>
            <a:off x="2470875" y="3489707"/>
            <a:ext cx="504000" cy="504000"/>
          </a:xfrm>
          <a:prstGeom prst="ellipse">
            <a:avLst/>
          </a:prstGeom>
          <a:solidFill>
            <a:srgbClr val="FFE443"/>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2</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sp>
        <p:nvSpPr>
          <p:cNvPr id="11" name="Rounded Rectangle 10"/>
          <p:cNvSpPr/>
          <p:nvPr/>
        </p:nvSpPr>
        <p:spPr>
          <a:xfrm>
            <a:off x="2329940" y="4408123"/>
            <a:ext cx="5119273" cy="798653"/>
          </a:xfrm>
          <a:prstGeom prst="roundRect">
            <a:avLst>
              <a:gd name="adj" fmla="val 50000"/>
            </a:avLst>
          </a:prstGeom>
          <a:solidFill>
            <a:srgbClr val="FFD1C5"/>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12" name="Rectangle 11"/>
          <p:cNvSpPr/>
          <p:nvPr/>
        </p:nvSpPr>
        <p:spPr>
          <a:xfrm>
            <a:off x="3082295" y="4515061"/>
            <a:ext cx="3425746"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Ngắt</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nghỉ</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đúng</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chỗ</a:t>
            </a:r>
            <a:endParaRPr kumimoji="0" lang="zh-CN" altLang="en-US" sz="3200" b="0"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endParaRPr>
          </a:p>
        </p:txBody>
      </p:sp>
      <p:sp>
        <p:nvSpPr>
          <p:cNvPr id="13" name="Oval 12"/>
          <p:cNvSpPr/>
          <p:nvPr/>
        </p:nvSpPr>
        <p:spPr>
          <a:xfrm>
            <a:off x="2470875" y="4555449"/>
            <a:ext cx="504000" cy="504000"/>
          </a:xfrm>
          <a:prstGeom prst="ellipse">
            <a:avLst/>
          </a:prstGeom>
          <a:solidFill>
            <a:srgbClr val="FFB7A3"/>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3</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pic>
        <p:nvPicPr>
          <p:cNvPr id="14" name="Picture 2" descr="Star Cartoon Images, Stock Photos &amp;amp; Vectors | Shutterstock"/>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31703" y="2339134"/>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Star Cartoon Images, Stock Photos &amp;amp; Vectors | Shutterstock"/>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02603" y="3327786"/>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Star Cartoon Images, Stock Photos &amp;amp; Vectors | Shutterstock"/>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7667844" y="4446667"/>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3"/>
          <a:stretch>
            <a:fillRect/>
          </a:stretch>
        </p:blipFill>
        <p:spPr>
          <a:xfrm rot="16200000">
            <a:off x="699186" y="368196"/>
            <a:ext cx="709349" cy="709349"/>
          </a:xfrm>
          <a:prstGeom prst="rect">
            <a:avLst/>
          </a:prstGeom>
        </p:spPr>
      </p:pic>
      <p:sp>
        <p:nvSpPr>
          <p:cNvPr id="18" name="Rectangle: Rounded Corners 43">
            <a:extLst>
              <a:ext uri="{FF2B5EF4-FFF2-40B4-BE49-F238E27FC236}">
                <a16:creationId xmlns:a16="http://schemas.microsoft.com/office/drawing/2014/main" id="{9D645240-D005-4810-AC9C-C05A048A4394}"/>
              </a:ext>
            </a:extLst>
          </p:cNvPr>
          <p:cNvSpPr/>
          <p:nvPr/>
        </p:nvSpPr>
        <p:spPr>
          <a:xfrm>
            <a:off x="1643465" y="434484"/>
            <a:ext cx="4044892" cy="576774"/>
          </a:xfrm>
          <a:custGeom>
            <a:avLst/>
            <a:gdLst>
              <a:gd name="connsiteX0" fmla="*/ 0 w 4044892"/>
              <a:gd name="connsiteY0" fmla="*/ 96131 h 576774"/>
              <a:gd name="connsiteX1" fmla="*/ 96131 w 4044892"/>
              <a:gd name="connsiteY1" fmla="*/ 0 h 576774"/>
              <a:gd name="connsiteX2" fmla="*/ 685033 w 4044892"/>
              <a:gd name="connsiteY2" fmla="*/ 0 h 576774"/>
              <a:gd name="connsiteX3" fmla="*/ 1119830 w 4044892"/>
              <a:gd name="connsiteY3" fmla="*/ 0 h 576774"/>
              <a:gd name="connsiteX4" fmla="*/ 1593153 w 4044892"/>
              <a:gd name="connsiteY4" fmla="*/ 0 h 576774"/>
              <a:gd name="connsiteX5" fmla="*/ 2027950 w 4044892"/>
              <a:gd name="connsiteY5" fmla="*/ 0 h 576774"/>
              <a:gd name="connsiteX6" fmla="*/ 2501273 w 4044892"/>
              <a:gd name="connsiteY6" fmla="*/ 0 h 576774"/>
              <a:gd name="connsiteX7" fmla="*/ 3090175 w 4044892"/>
              <a:gd name="connsiteY7" fmla="*/ 0 h 576774"/>
              <a:gd name="connsiteX8" fmla="*/ 3948761 w 4044892"/>
              <a:gd name="connsiteY8" fmla="*/ 0 h 576774"/>
              <a:gd name="connsiteX9" fmla="*/ 4044892 w 4044892"/>
              <a:gd name="connsiteY9" fmla="*/ 96131 h 576774"/>
              <a:gd name="connsiteX10" fmla="*/ 4044892 w 4044892"/>
              <a:gd name="connsiteY10" fmla="*/ 480643 h 576774"/>
              <a:gd name="connsiteX11" fmla="*/ 3948761 w 4044892"/>
              <a:gd name="connsiteY11" fmla="*/ 576774 h 576774"/>
              <a:gd name="connsiteX12" fmla="*/ 3359859 w 4044892"/>
              <a:gd name="connsiteY12" fmla="*/ 576774 h 576774"/>
              <a:gd name="connsiteX13" fmla="*/ 2886536 w 4044892"/>
              <a:gd name="connsiteY13" fmla="*/ 576774 h 576774"/>
              <a:gd name="connsiteX14" fmla="*/ 2413213 w 4044892"/>
              <a:gd name="connsiteY14" fmla="*/ 576774 h 576774"/>
              <a:gd name="connsiteX15" fmla="*/ 1785784 w 4044892"/>
              <a:gd name="connsiteY15" fmla="*/ 576774 h 576774"/>
              <a:gd name="connsiteX16" fmla="*/ 1196882 w 4044892"/>
              <a:gd name="connsiteY16" fmla="*/ 576774 h 576774"/>
              <a:gd name="connsiteX17" fmla="*/ 762086 w 4044892"/>
              <a:gd name="connsiteY17" fmla="*/ 576774 h 576774"/>
              <a:gd name="connsiteX18" fmla="*/ 96131 w 4044892"/>
              <a:gd name="connsiteY18" fmla="*/ 576774 h 576774"/>
              <a:gd name="connsiteX19" fmla="*/ 0 w 4044892"/>
              <a:gd name="connsiteY19" fmla="*/ 480643 h 576774"/>
              <a:gd name="connsiteX20" fmla="*/ 0 w 4044892"/>
              <a:gd name="connsiteY20" fmla="*/ 96131 h 576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44892" h="576774" fill="none" extrusionOk="0">
                <a:moveTo>
                  <a:pt x="0" y="96131"/>
                </a:moveTo>
                <a:cubicBezTo>
                  <a:pt x="-8140" y="56073"/>
                  <a:pt x="45648" y="3238"/>
                  <a:pt x="96131" y="0"/>
                </a:cubicBezTo>
                <a:cubicBezTo>
                  <a:pt x="257167" y="-59121"/>
                  <a:pt x="527064" y="46424"/>
                  <a:pt x="685033" y="0"/>
                </a:cubicBezTo>
                <a:cubicBezTo>
                  <a:pt x="843002" y="-46424"/>
                  <a:pt x="1006457" y="33224"/>
                  <a:pt x="1119830" y="0"/>
                </a:cubicBezTo>
                <a:cubicBezTo>
                  <a:pt x="1233203" y="-33224"/>
                  <a:pt x="1442782" y="31254"/>
                  <a:pt x="1593153" y="0"/>
                </a:cubicBezTo>
                <a:cubicBezTo>
                  <a:pt x="1743524" y="-31254"/>
                  <a:pt x="1911854" y="47879"/>
                  <a:pt x="2027950" y="0"/>
                </a:cubicBezTo>
                <a:cubicBezTo>
                  <a:pt x="2144046" y="-47879"/>
                  <a:pt x="2314085" y="22"/>
                  <a:pt x="2501273" y="0"/>
                </a:cubicBezTo>
                <a:cubicBezTo>
                  <a:pt x="2688461" y="-22"/>
                  <a:pt x="2941582" y="35268"/>
                  <a:pt x="3090175" y="0"/>
                </a:cubicBezTo>
                <a:cubicBezTo>
                  <a:pt x="3238768" y="-35268"/>
                  <a:pt x="3772374" y="52776"/>
                  <a:pt x="3948761" y="0"/>
                </a:cubicBezTo>
                <a:cubicBezTo>
                  <a:pt x="4014076" y="-8713"/>
                  <a:pt x="4053554" y="37132"/>
                  <a:pt x="4044892" y="96131"/>
                </a:cubicBezTo>
                <a:cubicBezTo>
                  <a:pt x="4045443" y="181108"/>
                  <a:pt x="4023553" y="371448"/>
                  <a:pt x="4044892" y="480643"/>
                </a:cubicBezTo>
                <a:cubicBezTo>
                  <a:pt x="4059324" y="540218"/>
                  <a:pt x="4010006" y="576508"/>
                  <a:pt x="3948761" y="576774"/>
                </a:cubicBezTo>
                <a:cubicBezTo>
                  <a:pt x="3782526" y="577013"/>
                  <a:pt x="3653256" y="507733"/>
                  <a:pt x="3359859" y="576774"/>
                </a:cubicBezTo>
                <a:cubicBezTo>
                  <a:pt x="3066462" y="645815"/>
                  <a:pt x="3022359" y="543505"/>
                  <a:pt x="2886536" y="576774"/>
                </a:cubicBezTo>
                <a:cubicBezTo>
                  <a:pt x="2750713" y="610043"/>
                  <a:pt x="2606009" y="524039"/>
                  <a:pt x="2413213" y="576774"/>
                </a:cubicBezTo>
                <a:cubicBezTo>
                  <a:pt x="2220417" y="629509"/>
                  <a:pt x="2008452" y="558115"/>
                  <a:pt x="1785784" y="576774"/>
                </a:cubicBezTo>
                <a:cubicBezTo>
                  <a:pt x="1563116" y="595433"/>
                  <a:pt x="1356913" y="530015"/>
                  <a:pt x="1196882" y="576774"/>
                </a:cubicBezTo>
                <a:cubicBezTo>
                  <a:pt x="1036851" y="623533"/>
                  <a:pt x="939543" y="567185"/>
                  <a:pt x="762086" y="576774"/>
                </a:cubicBezTo>
                <a:cubicBezTo>
                  <a:pt x="584629" y="586363"/>
                  <a:pt x="260967" y="550831"/>
                  <a:pt x="96131" y="576774"/>
                </a:cubicBezTo>
                <a:cubicBezTo>
                  <a:pt x="45538" y="586342"/>
                  <a:pt x="2514" y="547905"/>
                  <a:pt x="0" y="480643"/>
                </a:cubicBezTo>
                <a:cubicBezTo>
                  <a:pt x="-4920" y="352455"/>
                  <a:pt x="37080" y="253474"/>
                  <a:pt x="0" y="96131"/>
                </a:cubicBezTo>
                <a:close/>
              </a:path>
              <a:path w="4044892" h="576774" stroke="0" extrusionOk="0">
                <a:moveTo>
                  <a:pt x="0" y="96131"/>
                </a:moveTo>
                <a:cubicBezTo>
                  <a:pt x="-10612" y="39904"/>
                  <a:pt x="48631" y="4257"/>
                  <a:pt x="96131" y="0"/>
                </a:cubicBezTo>
                <a:cubicBezTo>
                  <a:pt x="318512" y="-49139"/>
                  <a:pt x="391106" y="13158"/>
                  <a:pt x="685033" y="0"/>
                </a:cubicBezTo>
                <a:cubicBezTo>
                  <a:pt x="978960" y="-13158"/>
                  <a:pt x="999142" y="6882"/>
                  <a:pt x="1273935" y="0"/>
                </a:cubicBezTo>
                <a:cubicBezTo>
                  <a:pt x="1548728" y="-6882"/>
                  <a:pt x="1628503" y="58843"/>
                  <a:pt x="1862837" y="0"/>
                </a:cubicBezTo>
                <a:cubicBezTo>
                  <a:pt x="2097171" y="-58843"/>
                  <a:pt x="2364469" y="4375"/>
                  <a:pt x="2490265" y="0"/>
                </a:cubicBezTo>
                <a:cubicBezTo>
                  <a:pt x="2616061" y="-4375"/>
                  <a:pt x="2830087" y="4510"/>
                  <a:pt x="2963588" y="0"/>
                </a:cubicBezTo>
                <a:cubicBezTo>
                  <a:pt x="3097089" y="-4510"/>
                  <a:pt x="3742808" y="9331"/>
                  <a:pt x="3948761" y="0"/>
                </a:cubicBezTo>
                <a:cubicBezTo>
                  <a:pt x="4003916" y="421"/>
                  <a:pt x="4036784" y="39015"/>
                  <a:pt x="4044892" y="96131"/>
                </a:cubicBezTo>
                <a:cubicBezTo>
                  <a:pt x="4066604" y="278004"/>
                  <a:pt x="3999698" y="389016"/>
                  <a:pt x="4044892" y="480643"/>
                </a:cubicBezTo>
                <a:cubicBezTo>
                  <a:pt x="4049369" y="545122"/>
                  <a:pt x="4005314" y="579243"/>
                  <a:pt x="3948761" y="576774"/>
                </a:cubicBezTo>
                <a:cubicBezTo>
                  <a:pt x="3737471" y="586636"/>
                  <a:pt x="3511493" y="516646"/>
                  <a:pt x="3359859" y="576774"/>
                </a:cubicBezTo>
                <a:cubicBezTo>
                  <a:pt x="3208225" y="636902"/>
                  <a:pt x="3054343" y="520388"/>
                  <a:pt x="2886536" y="576774"/>
                </a:cubicBezTo>
                <a:cubicBezTo>
                  <a:pt x="2718729" y="633160"/>
                  <a:pt x="2627006" y="554904"/>
                  <a:pt x="2413213" y="576774"/>
                </a:cubicBezTo>
                <a:cubicBezTo>
                  <a:pt x="2199420" y="598644"/>
                  <a:pt x="2033147" y="543484"/>
                  <a:pt x="1785784" y="576774"/>
                </a:cubicBezTo>
                <a:cubicBezTo>
                  <a:pt x="1538421" y="610064"/>
                  <a:pt x="1343410" y="548757"/>
                  <a:pt x="1158356" y="576774"/>
                </a:cubicBezTo>
                <a:cubicBezTo>
                  <a:pt x="973302" y="604791"/>
                  <a:pt x="793803" y="521794"/>
                  <a:pt x="646507" y="576774"/>
                </a:cubicBezTo>
                <a:cubicBezTo>
                  <a:pt x="499211" y="631754"/>
                  <a:pt x="355638" y="515836"/>
                  <a:pt x="96131" y="576774"/>
                </a:cubicBezTo>
                <a:cubicBezTo>
                  <a:pt x="50912" y="572759"/>
                  <a:pt x="-732" y="521899"/>
                  <a:pt x="0" y="480643"/>
                </a:cubicBezTo>
                <a:cubicBezTo>
                  <a:pt x="-15916" y="303527"/>
                  <a:pt x="26835" y="281731"/>
                  <a:pt x="0" y="96131"/>
                </a:cubicBezTo>
                <a:close/>
              </a:path>
            </a:pathLst>
          </a:custGeom>
          <a:solidFill>
            <a:schemeClr val="accent2">
              <a:lumMod val="40000"/>
              <a:lumOff val="60000"/>
            </a:schemeClr>
          </a:solidFill>
          <a:ln w="12700" cap="flat" cmpd="sng" algn="ctr">
            <a:solidFill>
              <a:schemeClr val="accent2">
                <a:lumMod val="50000"/>
              </a:schemeClr>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9" name="Rectangle 18"/>
          <p:cNvSpPr/>
          <p:nvPr/>
        </p:nvSpPr>
        <p:spPr>
          <a:xfrm>
            <a:off x="-348895" y="395581"/>
            <a:ext cx="7798108"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Luyện</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đọc</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toàn</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bài</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855794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642810" y="1192556"/>
            <a:ext cx="6096000" cy="646331"/>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r>
            <a:b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endParaRPr kumimoji="0" lang="en-US" sz="1800" b="0" i="0" u="none" strike="noStrike" kern="1200" cap="none" spc="0" normalizeH="0" baseline="0" noProof="0" dirty="0">
              <a:ln>
                <a:noFill/>
              </a:ln>
              <a:solidFill>
                <a:prstClr val="black"/>
              </a:solidFill>
              <a:effectLst/>
              <a:uLnTx/>
              <a:uFillTx/>
              <a:latin typeface="等线"/>
              <a:ea typeface="+mn-ea"/>
              <a:cs typeface="+mn-cs"/>
            </a:endParaRPr>
          </a:p>
        </p:txBody>
      </p:sp>
      <p:pic>
        <p:nvPicPr>
          <p:cNvPr id="9" name="Picture 8">
            <a:extLst>
              <a:ext uri="{FF2B5EF4-FFF2-40B4-BE49-F238E27FC236}">
                <a16:creationId xmlns:a16="http://schemas.microsoft.com/office/drawing/2014/main" id="{9DA52443-46F2-41F2-8369-37637DF842C7}"/>
              </a:ext>
            </a:extLst>
          </p:cNvPr>
          <p:cNvPicPr>
            <a:picLocks noChangeAspect="1"/>
          </p:cNvPicPr>
          <p:nvPr/>
        </p:nvPicPr>
        <p:blipFill>
          <a:blip r:embed="rId3"/>
          <a:stretch>
            <a:fillRect/>
          </a:stretch>
        </p:blipFill>
        <p:spPr>
          <a:xfrm>
            <a:off x="6868160" y="4401886"/>
            <a:ext cx="5323840" cy="2456114"/>
          </a:xfrm>
          <a:prstGeom prst="rect">
            <a:avLst/>
          </a:prstGeom>
        </p:spPr>
      </p:pic>
      <p:sp>
        <p:nvSpPr>
          <p:cNvPr id="19" name="Rectangle 18">
            <a:extLst>
              <a:ext uri="{FF2B5EF4-FFF2-40B4-BE49-F238E27FC236}">
                <a16:creationId xmlns:a16="http://schemas.microsoft.com/office/drawing/2014/main" id="{63192063-D2F3-4B24-9AFE-4D0E7C3ED425}"/>
              </a:ext>
            </a:extLst>
          </p:cNvPr>
          <p:cNvSpPr/>
          <p:nvPr/>
        </p:nvSpPr>
        <p:spPr>
          <a:xfrm>
            <a:off x="195769" y="468953"/>
            <a:ext cx="11864151" cy="4843955"/>
          </a:xfrm>
          <a:prstGeom prst="rect">
            <a:avLst/>
          </a:prstGeom>
        </p:spPr>
        <p:txBody>
          <a:bodyPr wrap="square">
            <a:spAutoFit/>
          </a:bodyPr>
          <a:lstStyle/>
          <a:p>
            <a:pPr marL="0" marR="0" lvl="0" indent="358775" algn="just"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Thời gian vui nhất trong buổi tối của Thư và Hân là trước khi đi ngủ. Đã thành thói quan, ba mẹ con sẽ đọc sách, rồi thủ thỉ chuyện trò. Những câu chuyện của ba mẹ con thường nối vào nhau không dứt. Vì thế, sắp đến giờ ngủ, mẹ phải nói ràng rọt từng chữ: Năm phút nữa thôi nhé. Nhưng đôi khi chính mẹ nấn ná nghe chuyện của con, làm năm phút cứ được cộng thêm mãi.</a:t>
            </a:r>
          </a:p>
          <a:p>
            <a:pPr marL="0" marR="0" lvl="0" indent="358775" algn="just"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Ba mẹ con có nhiều điều để nói với nhau lắm. Hôm thì ba mẹ con bàn luận về các nhân vật trong quyển sách vừa đọc. Hôm thì mẹ kể cho hai chị em về công việc của mẹ. Có hôm, mẹ lại kể về ngày mẹ còn bé. Thỉnh thoảng, mẹ pha trò khiến hai chị em cười như nắc nẻ.</a:t>
            </a:r>
          </a:p>
        </p:txBody>
      </p:sp>
      <p:pic>
        <p:nvPicPr>
          <p:cNvPr id="21" name="Picture 20">
            <a:extLst>
              <a:ext uri="{FF2B5EF4-FFF2-40B4-BE49-F238E27FC236}">
                <a16:creationId xmlns:a16="http://schemas.microsoft.com/office/drawing/2014/main" id="{5405CB33-5E5E-4F74-80C2-FDACC337A4F1}"/>
              </a:ext>
            </a:extLst>
          </p:cNvPr>
          <p:cNvPicPr>
            <a:picLocks noChangeAspect="1"/>
          </p:cNvPicPr>
          <p:nvPr/>
        </p:nvPicPr>
        <p:blipFill>
          <a:blip r:embed="rId4"/>
          <a:stretch>
            <a:fillRect/>
          </a:stretch>
        </p:blipFill>
        <p:spPr>
          <a:xfrm>
            <a:off x="3857198" y="0"/>
            <a:ext cx="5438103" cy="646232"/>
          </a:xfrm>
          <a:prstGeom prst="rect">
            <a:avLst/>
          </a:prstGeom>
        </p:spPr>
      </p:pic>
    </p:spTree>
    <p:extLst>
      <p:ext uri="{BB962C8B-B14F-4D97-AF65-F5344CB8AC3E}">
        <p14:creationId xmlns:p14="http://schemas.microsoft.com/office/powerpoint/2010/main" val="22755647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04BB548-83E5-4D83-B1A3-E205FDF7826B}"/>
              </a:ext>
            </a:extLst>
          </p:cNvPr>
          <p:cNvPicPr>
            <a:picLocks noChangeAspect="1"/>
          </p:cNvPicPr>
          <p:nvPr/>
        </p:nvPicPr>
        <p:blipFill>
          <a:blip r:embed="rId4"/>
          <a:stretch>
            <a:fillRect/>
          </a:stretch>
        </p:blipFill>
        <p:spPr>
          <a:xfrm>
            <a:off x="6127750" y="3840480"/>
            <a:ext cx="6064250" cy="3429000"/>
          </a:xfrm>
          <a:prstGeom prst="rect">
            <a:avLst/>
          </a:prstGeom>
        </p:spPr>
      </p:pic>
      <p:sp>
        <p:nvSpPr>
          <p:cNvPr id="20" name="TextBox 19">
            <a:extLst>
              <a:ext uri="{FF2B5EF4-FFF2-40B4-BE49-F238E27FC236}">
                <a16:creationId xmlns:a16="http://schemas.microsoft.com/office/drawing/2014/main" id="{AAF24FB2-33D6-4690-9367-B19114EF0108}"/>
              </a:ext>
            </a:extLst>
          </p:cNvPr>
          <p:cNvSpPr txBox="1"/>
          <p:nvPr/>
        </p:nvSpPr>
        <p:spPr>
          <a:xfrm>
            <a:off x="223520" y="284426"/>
            <a:ext cx="11734800" cy="3963714"/>
          </a:xfrm>
          <a:prstGeom prst="rect">
            <a:avLst/>
          </a:prstGeom>
          <a:noFill/>
        </p:spPr>
        <p:txBody>
          <a:bodyPr wrap="square">
            <a:spAutoFit/>
          </a:bodyPr>
          <a:lstStyle/>
          <a:p>
            <a:pPr marL="0" marR="0" lvl="0" indent="358775" algn="just"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Hai chị em cũng líu lo kể chuyện cho mẹ nghe. Em Hân bao giờ cũng tranh kể trước. Em hay kể về các bạn ở lớp mẫu giáo, về những trò chơi em được cô dạy, hay những món quà chiều mà em ăn rồi lại muốn ăn thêm nữa. Thư thì kể cho mẹ nghe chuyện được cô giáo mời đọc bài văn trước cả lớp, về những bài toán thử trí thông mình các bạn thường đố nhau trong giờ ra chơi…</a:t>
            </a:r>
          </a:p>
          <a:p>
            <a:pPr marL="0" marR="0" lvl="0" indent="358775" algn="just"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Ba mẹ con rúc rích mãi không chán. Chỉ là đến giờ ngủ thì phải ngủ thôi.</a:t>
            </a:r>
          </a:p>
          <a:p>
            <a:pPr marL="0" marR="0" lvl="0" indent="358775" algn="r"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(Diệu Thúy)</a:t>
            </a:r>
          </a:p>
        </p:txBody>
      </p:sp>
    </p:spTree>
    <p:extLst>
      <p:ext uri="{BB962C8B-B14F-4D97-AF65-F5344CB8AC3E}">
        <p14:creationId xmlns:p14="http://schemas.microsoft.com/office/powerpoint/2010/main" val="27740146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7" name="Google Shape;147;p39"/>
          <p:cNvPicPr preferRelativeResize="0"/>
          <p:nvPr/>
        </p:nvPicPr>
        <p:blipFill>
          <a:blip r:embed="rId3">
            <a:alphaModFix/>
          </a:blip>
          <a:stretch>
            <a:fillRect/>
          </a:stretch>
        </p:blipFill>
        <p:spPr>
          <a:xfrm>
            <a:off x="8441355" y="1655545"/>
            <a:ext cx="2687623" cy="5474163"/>
          </a:xfrm>
          <a:prstGeom prst="rect">
            <a:avLst/>
          </a:prstGeom>
          <a:noFill/>
          <a:ln>
            <a:noFill/>
          </a:ln>
        </p:spPr>
      </p:pic>
      <p:pic>
        <p:nvPicPr>
          <p:cNvPr id="2" name="Picture 1"/>
          <p:cNvPicPr>
            <a:picLocks noChangeAspect="1"/>
          </p:cNvPicPr>
          <p:nvPr/>
        </p:nvPicPr>
        <p:blipFill>
          <a:blip r:embed="rId4"/>
          <a:stretch>
            <a:fillRect/>
          </a:stretch>
        </p:blipFill>
        <p:spPr>
          <a:xfrm>
            <a:off x="932723" y="2081720"/>
            <a:ext cx="5358848" cy="2780017"/>
          </a:xfrm>
          <a:prstGeom prst="rect">
            <a:avLst/>
          </a:prstGeom>
        </p:spPr>
      </p:pic>
      <p:pic>
        <p:nvPicPr>
          <p:cNvPr id="3" name="Picture 2"/>
          <p:cNvPicPr>
            <a:picLocks noChangeAspect="1"/>
          </p:cNvPicPr>
          <p:nvPr/>
        </p:nvPicPr>
        <p:blipFill>
          <a:blip r:embed="rId5"/>
          <a:stretch>
            <a:fillRect/>
          </a:stretch>
        </p:blipFill>
        <p:spPr>
          <a:xfrm>
            <a:off x="2248013" y="1340064"/>
            <a:ext cx="2383743" cy="926672"/>
          </a:xfrm>
          <a:prstGeom prst="rect">
            <a:avLst/>
          </a:prstGeom>
        </p:spPr>
      </p:pic>
    </p:spTree>
    <p:extLst>
      <p:ext uri="{BB962C8B-B14F-4D97-AF65-F5344CB8AC3E}">
        <p14:creationId xmlns:p14="http://schemas.microsoft.com/office/powerpoint/2010/main" val="1150683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4E2DD3F6-681E-44E3-9C1A-CD036CC9DEFC}"/>
              </a:ext>
            </a:extLst>
          </p:cNvPr>
          <p:cNvSpPr/>
          <p:nvPr/>
        </p:nvSpPr>
        <p:spPr>
          <a:xfrm>
            <a:off x="862354" y="247791"/>
            <a:ext cx="3366143" cy="646331"/>
          </a:xfrm>
          <a:prstGeom prst="rect">
            <a:avLst/>
          </a:prstGeom>
        </p:spPr>
        <p:txBody>
          <a:bodyPr wrap="square">
            <a:spAutoFit/>
          </a:bodyPr>
          <a:lstStyle/>
          <a:p>
            <a:pPr algn="ctr">
              <a:defRPr/>
            </a:pPr>
            <a:r>
              <a:rPr lang="en-US" altLang="zh-CN"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Cùng</a:t>
            </a:r>
            <a:r>
              <a:rPr lang="en-US" altLang="zh-CN"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tìm</a:t>
            </a:r>
            <a:r>
              <a:rPr lang="en-US" altLang="zh-CN"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hiểu</a:t>
            </a:r>
            <a:endParaRPr lang="zh-CN" alt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50" name="Picture 49">
            <a:extLst>
              <a:ext uri="{FF2B5EF4-FFF2-40B4-BE49-F238E27FC236}">
                <a16:creationId xmlns:a16="http://schemas.microsoft.com/office/drawing/2014/main" id="{DD9DB538-99BB-4BCA-B1DF-CF6B8A83DDFF}"/>
              </a:ext>
            </a:extLst>
          </p:cNvPr>
          <p:cNvPicPr>
            <a:picLocks noChangeAspect="1"/>
          </p:cNvPicPr>
          <p:nvPr/>
        </p:nvPicPr>
        <p:blipFill>
          <a:blip r:embed="rId7"/>
          <a:stretch>
            <a:fillRect/>
          </a:stretch>
        </p:blipFill>
        <p:spPr>
          <a:xfrm rot="16200000">
            <a:off x="606694" y="247791"/>
            <a:ext cx="646331" cy="646331"/>
          </a:xfrm>
          <a:prstGeom prst="rect">
            <a:avLst/>
          </a:prstGeom>
        </p:spPr>
      </p:pic>
      <p:grpSp>
        <p:nvGrpSpPr>
          <p:cNvPr id="51" name="PA_库_组合 5">
            <a:extLst>
              <a:ext uri="{FF2B5EF4-FFF2-40B4-BE49-F238E27FC236}">
                <a16:creationId xmlns:a16="http://schemas.microsoft.com/office/drawing/2014/main" id="{398090EB-E565-40B9-89C1-031D32D81D14}"/>
              </a:ext>
            </a:extLst>
          </p:cNvPr>
          <p:cNvGrpSpPr/>
          <p:nvPr>
            <p:custDataLst>
              <p:tags r:id="rId1"/>
            </p:custDataLst>
          </p:nvPr>
        </p:nvGrpSpPr>
        <p:grpSpPr>
          <a:xfrm>
            <a:off x="646331" y="1091790"/>
            <a:ext cx="587835" cy="733599"/>
            <a:chOff x="1836100" y="2332000"/>
            <a:chExt cx="1572829" cy="895643"/>
          </a:xfrm>
        </p:grpSpPr>
        <p:sp>
          <p:nvSpPr>
            <p:cNvPr id="52" name="任意多边形 10">
              <a:extLst>
                <a:ext uri="{FF2B5EF4-FFF2-40B4-BE49-F238E27FC236}">
                  <a16:creationId xmlns:a16="http://schemas.microsoft.com/office/drawing/2014/main" id="{8FD39BD3-2438-4DA2-BBFB-B2F6E10B001D}"/>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3" name="任意多边形 11">
              <a:extLst>
                <a:ext uri="{FF2B5EF4-FFF2-40B4-BE49-F238E27FC236}">
                  <a16:creationId xmlns:a16="http://schemas.microsoft.com/office/drawing/2014/main" id="{DADFA59E-59A8-4277-BDC3-AEF22B319AB7}"/>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4" name="文本框 12">
              <a:extLst>
                <a:ext uri="{FF2B5EF4-FFF2-40B4-BE49-F238E27FC236}">
                  <a16:creationId xmlns:a16="http://schemas.microsoft.com/office/drawing/2014/main" id="{CAD207CC-B24B-46AD-807A-FBCF6DC6C326}"/>
                </a:ext>
              </a:extLst>
            </p:cNvPr>
            <p:cNvSpPr txBox="1"/>
            <p:nvPr/>
          </p:nvSpPr>
          <p:spPr>
            <a:xfrm>
              <a:off x="2222349" y="2332000"/>
              <a:ext cx="756775" cy="895643"/>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1</a:t>
              </a:r>
            </a:p>
          </p:txBody>
        </p:sp>
      </p:grpSp>
      <p:sp>
        <p:nvSpPr>
          <p:cNvPr id="55" name="Rectangle 54">
            <a:extLst>
              <a:ext uri="{FF2B5EF4-FFF2-40B4-BE49-F238E27FC236}">
                <a16:creationId xmlns:a16="http://schemas.microsoft.com/office/drawing/2014/main" id="{CFFB3B2C-D685-40EB-899D-1A3BB3E7E49A}"/>
              </a:ext>
            </a:extLst>
          </p:cNvPr>
          <p:cNvSpPr/>
          <p:nvPr/>
        </p:nvSpPr>
        <p:spPr>
          <a:xfrm>
            <a:off x="1378524" y="1092929"/>
            <a:ext cx="8193755" cy="1077218"/>
          </a:xfrm>
          <a:prstGeom prst="rect">
            <a:avLst/>
          </a:prstGeom>
        </p:spPr>
        <p:txBody>
          <a:bodyPr wrap="square">
            <a:spAutoFit/>
          </a:bodyPr>
          <a:lstStyle/>
          <a:p>
            <a:pPr algn="just">
              <a:defRPr/>
            </a:pPr>
            <a:r>
              <a:rPr lang="vi-VN" altLang="zh-C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Chi tiết nào cho thấy ba mẹ con Thư rất thích trò chuyện với nhau trước khi đi ngủ?</a:t>
            </a:r>
          </a:p>
        </p:txBody>
      </p:sp>
      <p:grpSp>
        <p:nvGrpSpPr>
          <p:cNvPr id="56" name="PA_库_组合 5">
            <a:extLst>
              <a:ext uri="{FF2B5EF4-FFF2-40B4-BE49-F238E27FC236}">
                <a16:creationId xmlns:a16="http://schemas.microsoft.com/office/drawing/2014/main" id="{8CC0654D-D93F-4CB7-9AB6-F8013F1A527C}"/>
              </a:ext>
            </a:extLst>
          </p:cNvPr>
          <p:cNvGrpSpPr/>
          <p:nvPr>
            <p:custDataLst>
              <p:tags r:id="rId2"/>
            </p:custDataLst>
          </p:nvPr>
        </p:nvGrpSpPr>
        <p:grpSpPr>
          <a:xfrm>
            <a:off x="646331" y="2109081"/>
            <a:ext cx="587835" cy="733599"/>
            <a:chOff x="1836100" y="2332000"/>
            <a:chExt cx="1572829" cy="895643"/>
          </a:xfrm>
        </p:grpSpPr>
        <p:sp>
          <p:nvSpPr>
            <p:cNvPr id="57" name="任意多边形 10">
              <a:extLst>
                <a:ext uri="{FF2B5EF4-FFF2-40B4-BE49-F238E27FC236}">
                  <a16:creationId xmlns:a16="http://schemas.microsoft.com/office/drawing/2014/main" id="{B967EF1F-9BAF-45D6-9293-33BC3A7072B6}"/>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8" name="任意多边形 11">
              <a:extLst>
                <a:ext uri="{FF2B5EF4-FFF2-40B4-BE49-F238E27FC236}">
                  <a16:creationId xmlns:a16="http://schemas.microsoft.com/office/drawing/2014/main" id="{D60EF6B2-9A0F-4062-99C6-4BA396311C00}"/>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9" name="文本框 12">
              <a:extLst>
                <a:ext uri="{FF2B5EF4-FFF2-40B4-BE49-F238E27FC236}">
                  <a16:creationId xmlns:a16="http://schemas.microsoft.com/office/drawing/2014/main" id="{B10DBD0F-C759-4E71-B40A-15983F5CE57D}"/>
                </a:ext>
              </a:extLst>
            </p:cNvPr>
            <p:cNvSpPr txBox="1"/>
            <p:nvPr/>
          </p:nvSpPr>
          <p:spPr>
            <a:xfrm>
              <a:off x="2222349" y="2332000"/>
              <a:ext cx="756775" cy="895643"/>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p>
          </p:txBody>
        </p:sp>
      </p:grpSp>
      <p:sp>
        <p:nvSpPr>
          <p:cNvPr id="60" name="Rectangle 59">
            <a:extLst>
              <a:ext uri="{FF2B5EF4-FFF2-40B4-BE49-F238E27FC236}">
                <a16:creationId xmlns:a16="http://schemas.microsoft.com/office/drawing/2014/main" id="{A08BF081-162B-4D20-ADEC-AB1A6D330E73}"/>
              </a:ext>
            </a:extLst>
          </p:cNvPr>
          <p:cNvSpPr/>
          <p:nvPr/>
        </p:nvSpPr>
        <p:spPr>
          <a:xfrm>
            <a:off x="1378524" y="2211409"/>
            <a:ext cx="9762841" cy="1077218"/>
          </a:xfrm>
          <a:prstGeom prst="rect">
            <a:avLst/>
          </a:prstGeom>
        </p:spPr>
        <p:txBody>
          <a:bodyPr wrap="square">
            <a:spAutoFit/>
          </a:bodyPr>
          <a:lstStyle/>
          <a:p>
            <a:pPr algn="just">
              <a:defRPr/>
            </a:pPr>
            <a:r>
              <a:rPr lang="vi-VN" altLang="zh-C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Vì sao thời gian trò chuyện của ba mẹ con cứ được cộng thêm mãi.</a:t>
            </a:r>
          </a:p>
        </p:txBody>
      </p:sp>
      <p:grpSp>
        <p:nvGrpSpPr>
          <p:cNvPr id="61" name="PA_库_组合 5">
            <a:extLst>
              <a:ext uri="{FF2B5EF4-FFF2-40B4-BE49-F238E27FC236}">
                <a16:creationId xmlns:a16="http://schemas.microsoft.com/office/drawing/2014/main" id="{D835E63F-3665-40F6-8314-1D4F1E58C78F}"/>
              </a:ext>
            </a:extLst>
          </p:cNvPr>
          <p:cNvGrpSpPr/>
          <p:nvPr>
            <p:custDataLst>
              <p:tags r:id="rId3"/>
            </p:custDataLst>
          </p:nvPr>
        </p:nvGrpSpPr>
        <p:grpSpPr>
          <a:xfrm>
            <a:off x="665190" y="3239046"/>
            <a:ext cx="587835" cy="733599"/>
            <a:chOff x="1836100" y="2332000"/>
            <a:chExt cx="1572829" cy="895643"/>
          </a:xfrm>
        </p:grpSpPr>
        <p:sp>
          <p:nvSpPr>
            <p:cNvPr id="62" name="任意多边形 10">
              <a:extLst>
                <a:ext uri="{FF2B5EF4-FFF2-40B4-BE49-F238E27FC236}">
                  <a16:creationId xmlns:a16="http://schemas.microsoft.com/office/drawing/2014/main" id="{60051D8B-033E-4B90-ABFC-83E18FF6E792}"/>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3" name="任意多边形 11">
              <a:extLst>
                <a:ext uri="{FF2B5EF4-FFF2-40B4-BE49-F238E27FC236}">
                  <a16:creationId xmlns:a16="http://schemas.microsoft.com/office/drawing/2014/main" id="{0D9F3F3D-2657-4781-A134-6DB34DB357FB}"/>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4" name="文本框 12">
              <a:extLst>
                <a:ext uri="{FF2B5EF4-FFF2-40B4-BE49-F238E27FC236}">
                  <a16:creationId xmlns:a16="http://schemas.microsoft.com/office/drawing/2014/main" id="{8C36C5D7-61EB-4169-86E6-6FEC52F5EA98}"/>
                </a:ext>
              </a:extLst>
            </p:cNvPr>
            <p:cNvSpPr txBox="1"/>
            <p:nvPr/>
          </p:nvSpPr>
          <p:spPr>
            <a:xfrm>
              <a:off x="2222349" y="2332000"/>
              <a:ext cx="756775" cy="895643"/>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grpSp>
      <p:sp>
        <p:nvSpPr>
          <p:cNvPr id="65" name="Rectangle 64">
            <a:extLst>
              <a:ext uri="{FF2B5EF4-FFF2-40B4-BE49-F238E27FC236}">
                <a16:creationId xmlns:a16="http://schemas.microsoft.com/office/drawing/2014/main" id="{6885B025-71E4-4E95-9A46-EA0C86FECE6A}"/>
              </a:ext>
            </a:extLst>
          </p:cNvPr>
          <p:cNvSpPr/>
          <p:nvPr/>
        </p:nvSpPr>
        <p:spPr>
          <a:xfrm>
            <a:off x="1397383" y="3341374"/>
            <a:ext cx="10207394" cy="584775"/>
          </a:xfrm>
          <a:prstGeom prst="rect">
            <a:avLst/>
          </a:prstGeom>
        </p:spPr>
        <p:txBody>
          <a:bodyPr wrap="square">
            <a:spAutoFit/>
          </a:bodyPr>
          <a:lstStyle/>
          <a:p>
            <a:pPr algn="just">
              <a:defRPr/>
            </a:pPr>
            <a:r>
              <a:rPr lang="vi-VN" altLang="zh-C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Mẹ đã kể cho chị em Thư những chuyện gì?</a:t>
            </a:r>
          </a:p>
        </p:txBody>
      </p:sp>
      <p:grpSp>
        <p:nvGrpSpPr>
          <p:cNvPr id="66" name="PA_库_组合 5">
            <a:extLst>
              <a:ext uri="{FF2B5EF4-FFF2-40B4-BE49-F238E27FC236}">
                <a16:creationId xmlns:a16="http://schemas.microsoft.com/office/drawing/2014/main" id="{7915E8A1-F7D6-41B6-AAB2-A73042BA3F8E}"/>
              </a:ext>
            </a:extLst>
          </p:cNvPr>
          <p:cNvGrpSpPr/>
          <p:nvPr>
            <p:custDataLst>
              <p:tags r:id="rId4"/>
            </p:custDataLst>
          </p:nvPr>
        </p:nvGrpSpPr>
        <p:grpSpPr>
          <a:xfrm>
            <a:off x="665190" y="4320524"/>
            <a:ext cx="587835" cy="733599"/>
            <a:chOff x="1836100" y="2332000"/>
            <a:chExt cx="1572829" cy="895643"/>
          </a:xfrm>
        </p:grpSpPr>
        <p:sp>
          <p:nvSpPr>
            <p:cNvPr id="67" name="任意多边形 10">
              <a:extLst>
                <a:ext uri="{FF2B5EF4-FFF2-40B4-BE49-F238E27FC236}">
                  <a16:creationId xmlns:a16="http://schemas.microsoft.com/office/drawing/2014/main" id="{3A3F44E7-24CF-47CE-AD6C-35C2DE6706F2}"/>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8" name="任意多边形 11">
              <a:extLst>
                <a:ext uri="{FF2B5EF4-FFF2-40B4-BE49-F238E27FC236}">
                  <a16:creationId xmlns:a16="http://schemas.microsoft.com/office/drawing/2014/main" id="{F3BC8102-C2A0-409E-B517-FFB98A45F803}"/>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9" name="文本框 12">
              <a:extLst>
                <a:ext uri="{FF2B5EF4-FFF2-40B4-BE49-F238E27FC236}">
                  <a16:creationId xmlns:a16="http://schemas.microsoft.com/office/drawing/2014/main" id="{EE8CBB50-F228-42EF-A7CC-13B19CBFF2EA}"/>
                </a:ext>
              </a:extLst>
            </p:cNvPr>
            <p:cNvSpPr txBox="1"/>
            <p:nvPr/>
          </p:nvSpPr>
          <p:spPr>
            <a:xfrm>
              <a:off x="2222349" y="2332000"/>
              <a:ext cx="756775" cy="895643"/>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4</a:t>
              </a:r>
            </a:p>
          </p:txBody>
        </p:sp>
      </p:grpSp>
      <p:sp>
        <p:nvSpPr>
          <p:cNvPr id="70" name="Rectangle 69">
            <a:extLst>
              <a:ext uri="{FF2B5EF4-FFF2-40B4-BE49-F238E27FC236}">
                <a16:creationId xmlns:a16="http://schemas.microsoft.com/office/drawing/2014/main" id="{2F41E392-141C-4AC3-B04C-16090970BD06}"/>
              </a:ext>
            </a:extLst>
          </p:cNvPr>
          <p:cNvSpPr/>
          <p:nvPr/>
        </p:nvSpPr>
        <p:spPr>
          <a:xfrm>
            <a:off x="1337153" y="4172862"/>
            <a:ext cx="10327853" cy="1077218"/>
          </a:xfrm>
          <a:prstGeom prst="rect">
            <a:avLst/>
          </a:prstGeom>
        </p:spPr>
        <p:txBody>
          <a:bodyPr wrap="square">
            <a:spAutoFit/>
          </a:bodyPr>
          <a:lstStyle/>
          <a:p>
            <a:pPr algn="just">
              <a:defRPr/>
            </a:pPr>
            <a:r>
              <a:rPr lang="vi-VN" altLang="zh-C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Đóng vai Thư hoặc Hân nhắc lại những chuyện mình đã kể cho mẹ nghe.</a:t>
            </a:r>
          </a:p>
        </p:txBody>
      </p:sp>
      <p:grpSp>
        <p:nvGrpSpPr>
          <p:cNvPr id="71" name="Group 70">
            <a:extLst>
              <a:ext uri="{FF2B5EF4-FFF2-40B4-BE49-F238E27FC236}">
                <a16:creationId xmlns:a16="http://schemas.microsoft.com/office/drawing/2014/main" id="{D7F2EC63-6503-4A01-B89D-7A1ECF28A64C}"/>
              </a:ext>
            </a:extLst>
          </p:cNvPr>
          <p:cNvGrpSpPr/>
          <p:nvPr/>
        </p:nvGrpSpPr>
        <p:grpSpPr>
          <a:xfrm>
            <a:off x="9240409" y="-448419"/>
            <a:ext cx="2844126" cy="2557500"/>
            <a:chOff x="7656473" y="831396"/>
            <a:chExt cx="3689350" cy="3269584"/>
          </a:xfrm>
        </p:grpSpPr>
        <p:pic>
          <p:nvPicPr>
            <p:cNvPr id="72" name="图片 2" descr="2">
              <a:extLst>
                <a:ext uri="{FF2B5EF4-FFF2-40B4-BE49-F238E27FC236}">
                  <a16:creationId xmlns:a16="http://schemas.microsoft.com/office/drawing/2014/main" id="{C2E4C071-25DE-4EEA-92C6-1EBCB016B62D}"/>
                </a:ext>
              </a:extLst>
            </p:cNvPr>
            <p:cNvPicPr>
              <a:picLocks noChangeAspect="1"/>
            </p:cNvPicPr>
            <p:nvPr/>
          </p:nvPicPr>
          <p:blipFill>
            <a:blip r:embed="rId8"/>
            <a:stretch>
              <a:fillRect/>
            </a:stretch>
          </p:blipFill>
          <p:spPr>
            <a:xfrm>
              <a:off x="7656473" y="831396"/>
              <a:ext cx="3689350" cy="3127375"/>
            </a:xfrm>
            <a:prstGeom prst="rect">
              <a:avLst/>
            </a:prstGeom>
          </p:spPr>
        </p:pic>
        <p:sp>
          <p:nvSpPr>
            <p:cNvPr id="73" name="Rounded Rectangle 53">
              <a:extLst>
                <a:ext uri="{FF2B5EF4-FFF2-40B4-BE49-F238E27FC236}">
                  <a16:creationId xmlns:a16="http://schemas.microsoft.com/office/drawing/2014/main" id="{D2543AEF-692E-4F0C-A435-11348E4C33A3}"/>
                </a:ext>
              </a:extLst>
            </p:cNvPr>
            <p:cNvSpPr/>
            <p:nvPr/>
          </p:nvSpPr>
          <p:spPr>
            <a:xfrm>
              <a:off x="8086969" y="3013280"/>
              <a:ext cx="2912297" cy="1087700"/>
            </a:xfrm>
            <a:prstGeom prst="roundRect">
              <a:avLst/>
            </a:prstGeom>
            <a:solidFill>
              <a:srgbClr val="FFFFFF"/>
            </a:solidFill>
            <a:ln w="12700" cap="flat" cmpd="sng" algn="ctr">
              <a:solidFill>
                <a:srgbClr val="5FE0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Thảo</a:t>
              </a:r>
              <a:r>
                <a:rPr kumimoji="0" lang="en-US" sz="32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luận</a:t>
              </a:r>
              <a:r>
                <a:rPr kumimoji="0" lang="en-US" sz="32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nhóm</a:t>
              </a:r>
              <a:r>
                <a:rPr kumimoji="0" lang="en-US" sz="32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đôi</a:t>
              </a:r>
              <a:endParaRPr kumimoji="0" lang="en-US" sz="32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74" name="PA_库_组合 5">
            <a:extLst>
              <a:ext uri="{FF2B5EF4-FFF2-40B4-BE49-F238E27FC236}">
                <a16:creationId xmlns:a16="http://schemas.microsoft.com/office/drawing/2014/main" id="{43B5FFA8-F290-4428-ACB5-2BCFE3FEC7EE}"/>
              </a:ext>
            </a:extLst>
          </p:cNvPr>
          <p:cNvGrpSpPr/>
          <p:nvPr>
            <p:custDataLst>
              <p:tags r:id="rId5"/>
            </p:custDataLst>
          </p:nvPr>
        </p:nvGrpSpPr>
        <p:grpSpPr>
          <a:xfrm>
            <a:off x="684049" y="5347972"/>
            <a:ext cx="587835" cy="733599"/>
            <a:chOff x="1836100" y="2332000"/>
            <a:chExt cx="1572829" cy="895643"/>
          </a:xfrm>
        </p:grpSpPr>
        <p:sp>
          <p:nvSpPr>
            <p:cNvPr id="75" name="任意多边形 10">
              <a:extLst>
                <a:ext uri="{FF2B5EF4-FFF2-40B4-BE49-F238E27FC236}">
                  <a16:creationId xmlns:a16="http://schemas.microsoft.com/office/drawing/2014/main" id="{D55FF7C5-A983-4C13-B6B4-591032B5C11D}"/>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6" name="任意多边形 11">
              <a:extLst>
                <a:ext uri="{FF2B5EF4-FFF2-40B4-BE49-F238E27FC236}">
                  <a16:creationId xmlns:a16="http://schemas.microsoft.com/office/drawing/2014/main" id="{837966E2-4CC6-4BA5-A604-9C7CCCA7E130}"/>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7" name="文本框 12">
              <a:extLst>
                <a:ext uri="{FF2B5EF4-FFF2-40B4-BE49-F238E27FC236}">
                  <a16:creationId xmlns:a16="http://schemas.microsoft.com/office/drawing/2014/main" id="{72A3537A-088B-4ED4-892B-7A75209E45D9}"/>
                </a:ext>
              </a:extLst>
            </p:cNvPr>
            <p:cNvSpPr txBox="1"/>
            <p:nvPr/>
          </p:nvSpPr>
          <p:spPr>
            <a:xfrm>
              <a:off x="2222349" y="2332000"/>
              <a:ext cx="756775" cy="895643"/>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5</a:t>
              </a:r>
            </a:p>
          </p:txBody>
        </p:sp>
      </p:grpSp>
      <p:sp>
        <p:nvSpPr>
          <p:cNvPr id="78" name="Rectangle 77">
            <a:extLst>
              <a:ext uri="{FF2B5EF4-FFF2-40B4-BE49-F238E27FC236}">
                <a16:creationId xmlns:a16="http://schemas.microsoft.com/office/drawing/2014/main" id="{753E144C-D6AA-4E98-A176-F007FBF7C307}"/>
              </a:ext>
            </a:extLst>
          </p:cNvPr>
          <p:cNvSpPr/>
          <p:nvPr/>
        </p:nvSpPr>
        <p:spPr>
          <a:xfrm>
            <a:off x="1356012" y="5422383"/>
            <a:ext cx="10327853" cy="584775"/>
          </a:xfrm>
          <a:prstGeom prst="rect">
            <a:avLst/>
          </a:prstGeom>
        </p:spPr>
        <p:txBody>
          <a:bodyPr wrap="square">
            <a:spAutoFit/>
          </a:bodyPr>
          <a:lstStyle/>
          <a:p>
            <a:pPr algn="just">
              <a:defRPr/>
            </a:pPr>
            <a:r>
              <a:rPr lang="vi-VN" altLang="zh-C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Nêu cảm nghĩ của em sau khi đọc câu chuyện.</a:t>
            </a:r>
          </a:p>
        </p:txBody>
      </p:sp>
    </p:spTree>
    <p:extLst>
      <p:ext uri="{BB962C8B-B14F-4D97-AF65-F5344CB8AC3E}">
        <p14:creationId xmlns:p14="http://schemas.microsoft.com/office/powerpoint/2010/main" val="214890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750"/>
                                        <p:tgtEl>
                                          <p:spTgt spid="55"/>
                                        </p:tgtEl>
                                      </p:cBhvr>
                                    </p:animEffect>
                                    <p:anim calcmode="lin" valueType="num">
                                      <p:cBhvr>
                                        <p:cTn id="11" dur="750" fill="hold"/>
                                        <p:tgtEl>
                                          <p:spTgt spid="55"/>
                                        </p:tgtEl>
                                        <p:attrNameLst>
                                          <p:attrName>ppt_x</p:attrName>
                                        </p:attrNameLst>
                                      </p:cBhvr>
                                      <p:tavLst>
                                        <p:tav tm="0">
                                          <p:val>
                                            <p:strVal val="#ppt_x"/>
                                          </p:val>
                                        </p:tav>
                                        <p:tav tm="100000">
                                          <p:val>
                                            <p:strVal val="#ppt_x"/>
                                          </p:val>
                                        </p:tav>
                                      </p:tavLst>
                                    </p:anim>
                                    <p:anim calcmode="lin" valueType="num">
                                      <p:cBhvr>
                                        <p:cTn id="12" dur="75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wipe(left)">
                                      <p:cBhvr>
                                        <p:cTn id="17" dur="750"/>
                                        <p:tgtEl>
                                          <p:spTgt spid="56"/>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750"/>
                                        <p:tgtEl>
                                          <p:spTgt spid="60"/>
                                        </p:tgtEl>
                                      </p:cBhvr>
                                    </p:animEffect>
                                    <p:anim calcmode="lin" valueType="num">
                                      <p:cBhvr>
                                        <p:cTn id="21" dur="750" fill="hold"/>
                                        <p:tgtEl>
                                          <p:spTgt spid="60"/>
                                        </p:tgtEl>
                                        <p:attrNameLst>
                                          <p:attrName>ppt_x</p:attrName>
                                        </p:attrNameLst>
                                      </p:cBhvr>
                                      <p:tavLst>
                                        <p:tav tm="0">
                                          <p:val>
                                            <p:strVal val="#ppt_x"/>
                                          </p:val>
                                        </p:tav>
                                        <p:tav tm="100000">
                                          <p:val>
                                            <p:strVal val="#ppt_x"/>
                                          </p:val>
                                        </p:tav>
                                      </p:tavLst>
                                    </p:anim>
                                    <p:anim calcmode="lin" valueType="num">
                                      <p:cBhvr>
                                        <p:cTn id="22" dur="75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wipe(left)">
                                      <p:cBhvr>
                                        <p:cTn id="27" dur="750"/>
                                        <p:tgtEl>
                                          <p:spTgt spid="61"/>
                                        </p:tgtEl>
                                      </p:cBhvr>
                                    </p:animEffect>
                                  </p:childTnLst>
                                </p:cTn>
                              </p:par>
                              <p:par>
                                <p:cTn id="28" presetID="42" presetClass="entr" presetSubtype="0" fill="hold" grpId="0" nodeType="withEffect">
                                  <p:stCondLst>
                                    <p:cond delay="0"/>
                                  </p:stCondLst>
                                  <p:childTnLst>
                                    <p:set>
                                      <p:cBhvr>
                                        <p:cTn id="29" dur="1" fill="hold">
                                          <p:stCondLst>
                                            <p:cond delay="0"/>
                                          </p:stCondLst>
                                        </p:cTn>
                                        <p:tgtEl>
                                          <p:spTgt spid="65"/>
                                        </p:tgtEl>
                                        <p:attrNameLst>
                                          <p:attrName>style.visibility</p:attrName>
                                        </p:attrNameLst>
                                      </p:cBhvr>
                                      <p:to>
                                        <p:strVal val="visible"/>
                                      </p:to>
                                    </p:set>
                                    <p:animEffect transition="in" filter="fade">
                                      <p:cBhvr>
                                        <p:cTn id="30" dur="750"/>
                                        <p:tgtEl>
                                          <p:spTgt spid="65"/>
                                        </p:tgtEl>
                                      </p:cBhvr>
                                    </p:animEffect>
                                    <p:anim calcmode="lin" valueType="num">
                                      <p:cBhvr>
                                        <p:cTn id="31" dur="750" fill="hold"/>
                                        <p:tgtEl>
                                          <p:spTgt spid="65"/>
                                        </p:tgtEl>
                                        <p:attrNameLst>
                                          <p:attrName>ppt_x</p:attrName>
                                        </p:attrNameLst>
                                      </p:cBhvr>
                                      <p:tavLst>
                                        <p:tav tm="0">
                                          <p:val>
                                            <p:strVal val="#ppt_x"/>
                                          </p:val>
                                        </p:tav>
                                        <p:tav tm="100000">
                                          <p:val>
                                            <p:strVal val="#ppt_x"/>
                                          </p:val>
                                        </p:tav>
                                      </p:tavLst>
                                    </p:anim>
                                    <p:anim calcmode="lin" valueType="num">
                                      <p:cBhvr>
                                        <p:cTn id="32" dur="75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wipe(left)">
                                      <p:cBhvr>
                                        <p:cTn id="37" dur="750"/>
                                        <p:tgtEl>
                                          <p:spTgt spid="66"/>
                                        </p:tgtEl>
                                      </p:cBhvr>
                                    </p:animEffect>
                                  </p:childTnLst>
                                </p:cTn>
                              </p:par>
                              <p:par>
                                <p:cTn id="38" presetID="42" presetClass="entr" presetSubtype="0" fill="hold" grpId="0" nodeType="withEffect">
                                  <p:stCondLst>
                                    <p:cond delay="0"/>
                                  </p:stCondLst>
                                  <p:childTnLst>
                                    <p:set>
                                      <p:cBhvr>
                                        <p:cTn id="39" dur="1" fill="hold">
                                          <p:stCondLst>
                                            <p:cond delay="0"/>
                                          </p:stCondLst>
                                        </p:cTn>
                                        <p:tgtEl>
                                          <p:spTgt spid="70"/>
                                        </p:tgtEl>
                                        <p:attrNameLst>
                                          <p:attrName>style.visibility</p:attrName>
                                        </p:attrNameLst>
                                      </p:cBhvr>
                                      <p:to>
                                        <p:strVal val="visible"/>
                                      </p:to>
                                    </p:set>
                                    <p:animEffect transition="in" filter="fade">
                                      <p:cBhvr>
                                        <p:cTn id="40" dur="750"/>
                                        <p:tgtEl>
                                          <p:spTgt spid="70"/>
                                        </p:tgtEl>
                                      </p:cBhvr>
                                    </p:animEffect>
                                    <p:anim calcmode="lin" valueType="num">
                                      <p:cBhvr>
                                        <p:cTn id="41" dur="750" fill="hold"/>
                                        <p:tgtEl>
                                          <p:spTgt spid="70"/>
                                        </p:tgtEl>
                                        <p:attrNameLst>
                                          <p:attrName>ppt_x</p:attrName>
                                        </p:attrNameLst>
                                      </p:cBhvr>
                                      <p:tavLst>
                                        <p:tav tm="0">
                                          <p:val>
                                            <p:strVal val="#ppt_x"/>
                                          </p:val>
                                        </p:tav>
                                        <p:tav tm="100000">
                                          <p:val>
                                            <p:strVal val="#ppt_x"/>
                                          </p:val>
                                        </p:tav>
                                      </p:tavLst>
                                    </p:anim>
                                    <p:anim calcmode="lin" valueType="num">
                                      <p:cBhvr>
                                        <p:cTn id="42" dur="750" fill="hold"/>
                                        <p:tgtEl>
                                          <p:spTgt spid="70"/>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left)">
                                      <p:cBhvr>
                                        <p:cTn id="47" dur="750"/>
                                        <p:tgtEl>
                                          <p:spTgt spid="74"/>
                                        </p:tgtEl>
                                      </p:cBhvr>
                                    </p:animEffect>
                                  </p:childTnLst>
                                </p:cTn>
                              </p:par>
                              <p:par>
                                <p:cTn id="48" presetID="42" presetClass="entr" presetSubtype="0" fill="hold" grpId="0" nodeType="withEffect">
                                  <p:stCondLst>
                                    <p:cond delay="0"/>
                                  </p:stCondLst>
                                  <p:childTnLst>
                                    <p:set>
                                      <p:cBhvr>
                                        <p:cTn id="49" dur="1" fill="hold">
                                          <p:stCondLst>
                                            <p:cond delay="0"/>
                                          </p:stCondLst>
                                        </p:cTn>
                                        <p:tgtEl>
                                          <p:spTgt spid="78"/>
                                        </p:tgtEl>
                                        <p:attrNameLst>
                                          <p:attrName>style.visibility</p:attrName>
                                        </p:attrNameLst>
                                      </p:cBhvr>
                                      <p:to>
                                        <p:strVal val="visible"/>
                                      </p:to>
                                    </p:set>
                                    <p:animEffect transition="in" filter="fade">
                                      <p:cBhvr>
                                        <p:cTn id="50" dur="750"/>
                                        <p:tgtEl>
                                          <p:spTgt spid="78"/>
                                        </p:tgtEl>
                                      </p:cBhvr>
                                    </p:animEffect>
                                    <p:anim calcmode="lin" valueType="num">
                                      <p:cBhvr>
                                        <p:cTn id="51" dur="750" fill="hold"/>
                                        <p:tgtEl>
                                          <p:spTgt spid="78"/>
                                        </p:tgtEl>
                                        <p:attrNameLst>
                                          <p:attrName>ppt_x</p:attrName>
                                        </p:attrNameLst>
                                      </p:cBhvr>
                                      <p:tavLst>
                                        <p:tav tm="0">
                                          <p:val>
                                            <p:strVal val="#ppt_x"/>
                                          </p:val>
                                        </p:tav>
                                        <p:tav tm="100000">
                                          <p:val>
                                            <p:strVal val="#ppt_x"/>
                                          </p:val>
                                        </p:tav>
                                      </p:tavLst>
                                    </p:anim>
                                    <p:anim calcmode="lin" valueType="num">
                                      <p:cBhvr>
                                        <p:cTn id="52" dur="750" fill="hold"/>
                                        <p:tgtEl>
                                          <p:spTgt spid="78"/>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60" grpId="0"/>
      <p:bldP spid="65" grpId="0"/>
      <p:bldP spid="70" grpId="0"/>
      <p:bldP spid="7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ình ảnh Dây Thừng Dây Bện Dây Phim Hoạt Hình Một, Dây Thừng, Quanh Co, Dây  Phim Hoạt Hình miễn phí tải tập tin PNG PSDComment và Vector"/>
          <p:cNvPicPr>
            <a:picLocks noChangeAspect="1" noChangeArrowheads="1"/>
          </p:cNvPicPr>
          <p:nvPr/>
        </p:nvPicPr>
        <p:blipFill rotWithShape="1">
          <a:blip r:embed="rId2">
            <a:clrChange>
              <a:clrFrom>
                <a:srgbClr val="F5F5F5"/>
              </a:clrFrom>
              <a:clrTo>
                <a:srgbClr val="F5F5F5">
                  <a:alpha val="0"/>
                </a:srgbClr>
              </a:clrTo>
            </a:clrChange>
            <a:extLst>
              <a:ext uri="{28A0092B-C50C-407E-A947-70E740481C1C}">
                <a14:useLocalDpi xmlns:a14="http://schemas.microsoft.com/office/drawing/2010/main" val="0"/>
              </a:ext>
            </a:extLst>
          </a:blip>
          <a:srcRect t="40111" b="44120"/>
          <a:stretch/>
        </p:blipFill>
        <p:spPr bwMode="auto">
          <a:xfrm rot="20769797">
            <a:off x="-124293" y="2806416"/>
            <a:ext cx="12398833" cy="961292"/>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6059749" y="3428746"/>
            <a:ext cx="3095941" cy="2203939"/>
            <a:chOff x="479597" y="3212123"/>
            <a:chExt cx="4012442" cy="2684585"/>
          </a:xfrm>
        </p:grpSpPr>
        <p:sp>
          <p:nvSpPr>
            <p:cNvPr id="6" name="Rectangle 5"/>
            <p:cNvSpPr/>
            <p:nvPr/>
          </p:nvSpPr>
          <p:spPr>
            <a:xfrm>
              <a:off x="479597" y="3212123"/>
              <a:ext cx="4012442" cy="268458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pic>
          <p:nvPicPr>
            <p:cNvPr id="7" name="Picture 6"/>
            <p:cNvPicPr>
              <a:picLocks noChangeAspect="1"/>
            </p:cNvPicPr>
            <p:nvPr/>
          </p:nvPicPr>
          <p:blipFill>
            <a:blip r:embed="rId3"/>
            <a:stretch>
              <a:fillRect/>
            </a:stretch>
          </p:blipFill>
          <p:spPr>
            <a:xfrm>
              <a:off x="650763" y="3370961"/>
              <a:ext cx="3670110" cy="2066723"/>
            </a:xfrm>
            <a:prstGeom prst="rect">
              <a:avLst/>
            </a:prstGeom>
            <a:ln>
              <a:solidFill>
                <a:schemeClr val="accent1"/>
              </a:solidFill>
            </a:ln>
          </p:spPr>
        </p:pic>
        <p:pic>
          <p:nvPicPr>
            <p:cNvPr id="8" name="Picture 7"/>
            <p:cNvPicPr>
              <a:picLocks noChangeAspect="1"/>
            </p:cNvPicPr>
            <p:nvPr/>
          </p:nvPicPr>
          <p:blipFill>
            <a:blip r:embed="rId4">
              <a:clrChange>
                <a:clrFrom>
                  <a:srgbClr val="F5F5F5"/>
                </a:clrFrom>
                <a:clrTo>
                  <a:srgbClr val="F5F5F5">
                    <a:alpha val="0"/>
                  </a:srgbClr>
                </a:clrTo>
              </a:clrChange>
            </a:blip>
            <a:stretch>
              <a:fillRect/>
            </a:stretch>
          </p:blipFill>
          <p:spPr>
            <a:xfrm>
              <a:off x="1393123" y="3382684"/>
              <a:ext cx="2112077" cy="2112077"/>
            </a:xfrm>
            <a:prstGeom prst="rect">
              <a:avLst/>
            </a:prstGeom>
          </p:spPr>
        </p:pic>
      </p:grpSp>
      <p:grpSp>
        <p:nvGrpSpPr>
          <p:cNvPr id="9" name="Group 8"/>
          <p:cNvGrpSpPr/>
          <p:nvPr/>
        </p:nvGrpSpPr>
        <p:grpSpPr>
          <a:xfrm rot="21203244">
            <a:off x="3032539" y="4009992"/>
            <a:ext cx="2602523" cy="2332892"/>
            <a:chOff x="0" y="0"/>
            <a:chExt cx="2942492" cy="2684585"/>
          </a:xfrm>
        </p:grpSpPr>
        <p:sp>
          <p:nvSpPr>
            <p:cNvPr id="10" name="Rectangle 9"/>
            <p:cNvSpPr/>
            <p:nvPr/>
          </p:nvSpPr>
          <p:spPr>
            <a:xfrm>
              <a:off x="0" y="0"/>
              <a:ext cx="2942492" cy="2684585"/>
            </a:xfrm>
            <a:prstGeom prst="rect">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11" name="Rectangle 10"/>
            <p:cNvSpPr/>
            <p:nvPr/>
          </p:nvSpPr>
          <p:spPr>
            <a:xfrm>
              <a:off x="162900" y="164415"/>
              <a:ext cx="2622093" cy="2168477"/>
            </a:xfrm>
            <a:prstGeom prst="rect">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pic>
          <p:nvPicPr>
            <p:cNvPr id="12" name="Picture 11"/>
            <p:cNvPicPr>
              <a:picLocks noChangeAspect="1"/>
            </p:cNvPicPr>
            <p:nvPr/>
          </p:nvPicPr>
          <p:blipFill rotWithShape="1">
            <a:blip r:embed="rId5">
              <a:clrChange>
                <a:clrFrom>
                  <a:srgbClr val="F7F7F7"/>
                </a:clrFrom>
                <a:clrTo>
                  <a:srgbClr val="F7F7F7">
                    <a:alpha val="0"/>
                  </a:srgbClr>
                </a:clrTo>
              </a:clrChange>
            </a:blip>
            <a:srcRect l="22831" r="25718" b="12576"/>
            <a:stretch/>
          </p:blipFill>
          <p:spPr>
            <a:xfrm>
              <a:off x="894879" y="320107"/>
              <a:ext cx="1158133" cy="2012785"/>
            </a:xfrm>
            <a:prstGeom prst="rect">
              <a:avLst/>
            </a:prstGeom>
          </p:spPr>
        </p:pic>
      </p:grpSp>
      <p:pic>
        <p:nvPicPr>
          <p:cNvPr id="13" name="Picture 12"/>
          <p:cNvPicPr>
            <a:picLocks noChangeAspect="1"/>
          </p:cNvPicPr>
          <p:nvPr/>
        </p:nvPicPr>
        <p:blipFill rotWithShape="1">
          <a:blip r:embed="rId6">
            <a:clrChange>
              <a:clrFrom>
                <a:srgbClr val="F5F5F5"/>
              </a:clrFrom>
              <a:clrTo>
                <a:srgbClr val="F5F5F5">
                  <a:alpha val="0"/>
                </a:srgbClr>
              </a:clrTo>
            </a:clrChange>
            <a:extLst>
              <a:ext uri="{BEBA8EAE-BF5A-486C-A8C5-ECC9F3942E4B}">
                <a14:imgProps xmlns:a14="http://schemas.microsoft.com/office/drawing/2010/main">
                  <a14:imgLayer r:embed="rId7">
                    <a14:imgEffect>
                      <a14:backgroundRemoval t="31875" b="67813" l="26250" r="37188"/>
                    </a14:imgEffect>
                  </a14:imgLayer>
                </a14:imgProps>
              </a:ext>
            </a:extLst>
          </a:blip>
          <a:srcRect l="26923" t="32129" r="63077" b="31910"/>
          <a:stretch/>
        </p:blipFill>
        <p:spPr>
          <a:xfrm rot="20620047">
            <a:off x="4056953" y="3623039"/>
            <a:ext cx="160346" cy="576631"/>
          </a:xfrm>
          <a:prstGeom prst="rect">
            <a:avLst/>
          </a:prstGeom>
        </p:spPr>
      </p:pic>
      <p:pic>
        <p:nvPicPr>
          <p:cNvPr id="16" name="Picture 15"/>
          <p:cNvPicPr>
            <a:picLocks noChangeAspect="1"/>
          </p:cNvPicPr>
          <p:nvPr/>
        </p:nvPicPr>
        <p:blipFill rotWithShape="1">
          <a:blip r:embed="rId6">
            <a:clrChange>
              <a:clrFrom>
                <a:srgbClr val="F5F5F5"/>
              </a:clrFrom>
              <a:clrTo>
                <a:srgbClr val="F5F5F5">
                  <a:alpha val="0"/>
                </a:srgbClr>
              </a:clrTo>
            </a:clrChange>
            <a:extLst>
              <a:ext uri="{BEBA8EAE-BF5A-486C-A8C5-ECC9F3942E4B}">
                <a14:imgProps xmlns:a14="http://schemas.microsoft.com/office/drawing/2010/main">
                  <a14:imgLayer r:embed="rId7">
                    <a14:imgEffect>
                      <a14:backgroundRemoval t="31875" b="67813" l="26250" r="37188"/>
                    </a14:imgEffect>
                  </a14:imgLayer>
                </a14:imgProps>
              </a:ext>
            </a:extLst>
          </a:blip>
          <a:srcRect l="26923" t="32129" r="63077" b="31910"/>
          <a:stretch/>
        </p:blipFill>
        <p:spPr>
          <a:xfrm>
            <a:off x="7499262" y="3035497"/>
            <a:ext cx="160346" cy="576631"/>
          </a:xfrm>
          <a:prstGeom prst="rect">
            <a:avLst/>
          </a:prstGeom>
        </p:spPr>
      </p:pic>
      <p:grpSp>
        <p:nvGrpSpPr>
          <p:cNvPr id="23" name="Group 22"/>
          <p:cNvGrpSpPr/>
          <p:nvPr/>
        </p:nvGrpSpPr>
        <p:grpSpPr>
          <a:xfrm>
            <a:off x="9511147" y="2737313"/>
            <a:ext cx="2273971" cy="2261182"/>
            <a:chOff x="9511147" y="2737313"/>
            <a:chExt cx="2273971" cy="2261182"/>
          </a:xfrm>
        </p:grpSpPr>
        <p:sp>
          <p:nvSpPr>
            <p:cNvPr id="3" name="Rectangle 2"/>
            <p:cNvSpPr/>
            <p:nvPr/>
          </p:nvSpPr>
          <p:spPr>
            <a:xfrm rot="329524">
              <a:off x="9511147" y="2737313"/>
              <a:ext cx="2273971" cy="2261182"/>
            </a:xfrm>
            <a:prstGeom prst="rect">
              <a:avLst/>
            </a:prstGeom>
            <a:solidFill>
              <a:srgbClr val="ABE9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pic>
          <p:nvPicPr>
            <p:cNvPr id="15" name="Picture 14"/>
            <p:cNvPicPr>
              <a:picLocks noChangeAspect="1"/>
            </p:cNvPicPr>
            <p:nvPr/>
          </p:nvPicPr>
          <p:blipFill rotWithShape="1">
            <a:blip r:embed="rId6">
              <a:clrChange>
                <a:clrFrom>
                  <a:srgbClr val="F5F5F5"/>
                </a:clrFrom>
                <a:clrTo>
                  <a:srgbClr val="F5F5F5">
                    <a:alpha val="0"/>
                  </a:srgbClr>
                </a:clrTo>
              </a:clrChange>
              <a:extLst>
                <a:ext uri="{BEBA8EAE-BF5A-486C-A8C5-ECC9F3942E4B}">
                  <a14:imgProps xmlns:a14="http://schemas.microsoft.com/office/drawing/2010/main">
                    <a14:imgLayer r:embed="rId7">
                      <a14:imgEffect>
                        <a14:backgroundRemoval t="31875" b="67813" l="26250" r="37188"/>
                      </a14:imgEffect>
                    </a14:imgLayer>
                  </a14:imgProps>
                </a:ext>
              </a:extLst>
            </a:blip>
            <a:srcRect l="26923" t="32129" r="63077" b="31910"/>
            <a:stretch/>
          </p:blipFill>
          <p:spPr>
            <a:xfrm rot="329524">
              <a:off x="10566577" y="2965437"/>
              <a:ext cx="160346" cy="576631"/>
            </a:xfrm>
            <a:prstGeom prst="rect">
              <a:avLst/>
            </a:prstGeom>
          </p:spPr>
        </p:pic>
        <p:sp>
          <p:nvSpPr>
            <p:cNvPr id="24" name="Rectangle 23"/>
            <p:cNvSpPr/>
            <p:nvPr/>
          </p:nvSpPr>
          <p:spPr>
            <a:xfrm rot="329524">
              <a:off x="9676404" y="2904275"/>
              <a:ext cx="1941413" cy="1674224"/>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pic>
          <p:nvPicPr>
            <p:cNvPr id="2056" name="Picture 8" descr="Clip Art Family Love Clipart - Happy Family Png Animation , Free  Transparent Clipart - ClipartKey"/>
            <p:cNvPicPr>
              <a:picLocks noChangeAspect="1" noChangeArrowheads="1"/>
            </p:cNvPicPr>
            <p:nvPr/>
          </p:nvPicPr>
          <p:blipFill>
            <a:blip r:embed="rId8"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rot="329524">
              <a:off x="9787700" y="2904274"/>
              <a:ext cx="1731259" cy="169278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8972" y="3731772"/>
            <a:ext cx="1413804" cy="1900913"/>
          </a:xfrm>
          <a:prstGeom prst="rect">
            <a:avLst/>
          </a:prstGeom>
        </p:spPr>
      </p:pic>
      <p:pic>
        <p:nvPicPr>
          <p:cNvPr id="31" name="Picture 30"/>
          <p:cNvPicPr>
            <a:picLocks noChangeAspect="1"/>
          </p:cNvPicPr>
          <p:nvPr/>
        </p:nvPicPr>
        <p:blipFill rotWithShape="1">
          <a:blip r:embed="rId6">
            <a:clrChange>
              <a:clrFrom>
                <a:srgbClr val="F5F5F5"/>
              </a:clrFrom>
              <a:clrTo>
                <a:srgbClr val="F5F5F5">
                  <a:alpha val="0"/>
                </a:srgbClr>
              </a:clrTo>
            </a:clrChange>
            <a:extLst>
              <a:ext uri="{BEBA8EAE-BF5A-486C-A8C5-ECC9F3942E4B}">
                <a14:imgProps xmlns:a14="http://schemas.microsoft.com/office/drawing/2010/main">
                  <a14:imgLayer r:embed="rId7">
                    <a14:imgEffect>
                      <a14:backgroundRemoval t="31875" b="67813" l="26250" r="37188"/>
                    </a14:imgEffect>
                  </a14:imgLayer>
                </a14:imgProps>
              </a:ext>
            </a:extLst>
          </a:blip>
          <a:srcRect l="26923" t="32129" r="63077" b="31910"/>
          <a:stretch/>
        </p:blipFill>
        <p:spPr>
          <a:xfrm rot="20620047">
            <a:off x="10486403" y="2316732"/>
            <a:ext cx="160346" cy="576631"/>
          </a:xfrm>
          <a:prstGeom prst="rect">
            <a:avLst/>
          </a:prstGeom>
        </p:spPr>
      </p:pic>
      <p:pic>
        <p:nvPicPr>
          <p:cNvPr id="33" name="Picture 3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097" y="5130672"/>
            <a:ext cx="1233502" cy="1658490"/>
          </a:xfrm>
          <a:prstGeom prst="rect">
            <a:avLst/>
          </a:prstGeom>
        </p:spPr>
      </p:pic>
      <p:pic>
        <p:nvPicPr>
          <p:cNvPr id="34" name="Picture 3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48148" y="5139393"/>
            <a:ext cx="783981" cy="1054092"/>
          </a:xfrm>
          <a:prstGeom prst="rect">
            <a:avLst/>
          </a:prstGeom>
        </p:spPr>
      </p:pic>
      <p:pic>
        <p:nvPicPr>
          <p:cNvPr id="26" name="Picture 25">
            <a:extLst>
              <a:ext uri="{FF2B5EF4-FFF2-40B4-BE49-F238E27FC236}">
                <a16:creationId xmlns:a16="http://schemas.microsoft.com/office/drawing/2014/main" id="{F38269E3-7F99-4F96-9B66-19EC8F04160D}"/>
              </a:ext>
            </a:extLst>
          </p:cNvPr>
          <p:cNvPicPr>
            <a:picLocks noChangeAspect="1"/>
          </p:cNvPicPr>
          <p:nvPr/>
        </p:nvPicPr>
        <p:blipFill>
          <a:blip r:embed="rId10"/>
          <a:stretch>
            <a:fillRect/>
          </a:stretch>
        </p:blipFill>
        <p:spPr>
          <a:xfrm>
            <a:off x="5105277" y="791170"/>
            <a:ext cx="2834886" cy="859611"/>
          </a:xfrm>
          <a:prstGeom prst="rect">
            <a:avLst/>
          </a:prstGeom>
        </p:spPr>
      </p:pic>
      <p:pic>
        <p:nvPicPr>
          <p:cNvPr id="14" name="Picture 13">
            <a:extLst>
              <a:ext uri="{FF2B5EF4-FFF2-40B4-BE49-F238E27FC236}">
                <a16:creationId xmlns:a16="http://schemas.microsoft.com/office/drawing/2014/main" id="{B2E99DCA-9B40-4766-93CC-39347905DE77}"/>
              </a:ext>
            </a:extLst>
          </p:cNvPr>
          <p:cNvPicPr>
            <a:picLocks noChangeAspect="1"/>
          </p:cNvPicPr>
          <p:nvPr/>
        </p:nvPicPr>
        <p:blipFill>
          <a:blip r:embed="rId11"/>
          <a:stretch>
            <a:fillRect/>
          </a:stretch>
        </p:blipFill>
        <p:spPr>
          <a:xfrm>
            <a:off x="2292739" y="1715473"/>
            <a:ext cx="8602202" cy="926672"/>
          </a:xfrm>
          <a:prstGeom prst="rect">
            <a:avLst/>
          </a:prstGeom>
        </p:spPr>
      </p:pic>
    </p:spTree>
    <p:extLst>
      <p:ext uri="{BB962C8B-B14F-4D97-AF65-F5344CB8AC3E}">
        <p14:creationId xmlns:p14="http://schemas.microsoft.com/office/powerpoint/2010/main" val="1518542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E7ED31FC-FAC4-4E24-9D5F-49691F6CC53E}"/>
              </a:ext>
            </a:extLst>
          </p:cNvPr>
          <p:cNvGrpSpPr/>
          <p:nvPr/>
        </p:nvGrpSpPr>
        <p:grpSpPr>
          <a:xfrm>
            <a:off x="1604739" y="302607"/>
            <a:ext cx="9533109" cy="1224068"/>
            <a:chOff x="1603464" y="2459552"/>
            <a:chExt cx="9533109" cy="856397"/>
          </a:xfrm>
        </p:grpSpPr>
        <p:sp>
          <p:nvSpPr>
            <p:cNvPr id="5" name="矩形 8">
              <a:extLst>
                <a:ext uri="{FF2B5EF4-FFF2-40B4-BE49-F238E27FC236}">
                  <a16:creationId xmlns:a16="http://schemas.microsoft.com/office/drawing/2014/main" id="{45CE4F59-25C5-487D-B891-72ED2E81F717}"/>
                </a:ext>
              </a:extLst>
            </p:cNvPr>
            <p:cNvSpPr/>
            <p:nvPr/>
          </p:nvSpPr>
          <p:spPr>
            <a:xfrm>
              <a:off x="1924334" y="2524836"/>
              <a:ext cx="9212239" cy="742950"/>
            </a:xfrm>
            <a:prstGeom prst="rect">
              <a:avLst/>
            </a:prstGeom>
            <a:noFill/>
            <a:ln w="12700" cap="flat" cmpd="sng" algn="ctr">
              <a:solidFill>
                <a:srgbClr val="48A04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字魂59号-创粗黑" panose="00000500000000000000" charset="-122"/>
                <a:ea typeface="字魂59号-创粗黑" panose="00000500000000000000" charset="-122"/>
                <a:cs typeface="+mn-cs"/>
              </a:endParaRPr>
            </a:p>
          </p:txBody>
        </p:sp>
        <p:sp>
          <p:nvSpPr>
            <p:cNvPr id="6" name="箭头: 五边形 19">
              <a:extLst>
                <a:ext uri="{FF2B5EF4-FFF2-40B4-BE49-F238E27FC236}">
                  <a16:creationId xmlns:a16="http://schemas.microsoft.com/office/drawing/2014/main" id="{D4278707-27FB-4D4A-A121-D9C374C56CAD}"/>
                </a:ext>
              </a:extLst>
            </p:cNvPr>
            <p:cNvSpPr/>
            <p:nvPr/>
          </p:nvSpPr>
          <p:spPr>
            <a:xfrm>
              <a:off x="1603464" y="2459552"/>
              <a:ext cx="948668" cy="856397"/>
            </a:xfrm>
            <a:prstGeom prst="homePlate">
              <a:avLst/>
            </a:prstGeom>
            <a:solidFill>
              <a:srgbClr val="48A04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a:ln>
                    <a:noFill/>
                  </a:ln>
                  <a:solidFill>
                    <a:srgbClr val="FFFFFF"/>
                  </a:solidFill>
                  <a:effectLst/>
                  <a:uLnTx/>
                  <a:uFillTx/>
                  <a:latin typeface="字魂59号-创粗黑" panose="00000500000000000000" charset="-122"/>
                  <a:ea typeface="字魂59号-创粗黑" panose="00000500000000000000" charset="-122"/>
                  <a:cs typeface="+mn-cs"/>
                </a:rPr>
                <a:t>01</a:t>
              </a:r>
            </a:p>
          </p:txBody>
        </p:sp>
      </p:grpSp>
      <p:sp>
        <p:nvSpPr>
          <p:cNvPr id="7" name="TextBox 6">
            <a:extLst>
              <a:ext uri="{FF2B5EF4-FFF2-40B4-BE49-F238E27FC236}">
                <a16:creationId xmlns:a16="http://schemas.microsoft.com/office/drawing/2014/main" id="{D857F0C3-3374-46CE-A6CD-0A987643C7D8}"/>
              </a:ext>
            </a:extLst>
          </p:cNvPr>
          <p:cNvSpPr txBox="1"/>
          <p:nvPr/>
        </p:nvSpPr>
        <p:spPr>
          <a:xfrm>
            <a:off x="2667082" y="449457"/>
            <a:ext cx="8470766" cy="1077218"/>
          </a:xfrm>
          <a:prstGeom prst="rect">
            <a:avLst/>
          </a:prstGeom>
          <a:noFill/>
        </p:spPr>
        <p:txBody>
          <a:bodyPr wrap="square" rtlCol="0">
            <a:spAutoFit/>
          </a:bodyPr>
          <a:lstStyle/>
          <a:p>
            <a:pPr lvl="0"/>
            <a:r>
              <a:rPr lang="vi-VN"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Chi tiết nào cho thấy ba mẹ con Thư rất thích trò chuyện với nhau trước khi đi ngủ?</a:t>
            </a:r>
          </a:p>
        </p:txBody>
      </p:sp>
      <p:grpSp>
        <p:nvGrpSpPr>
          <p:cNvPr id="8" name="Group 7">
            <a:extLst>
              <a:ext uri="{FF2B5EF4-FFF2-40B4-BE49-F238E27FC236}">
                <a16:creationId xmlns:a16="http://schemas.microsoft.com/office/drawing/2014/main" id="{182ACBB7-EF7D-4D0B-A983-14E6AB11C7BE}"/>
              </a:ext>
            </a:extLst>
          </p:cNvPr>
          <p:cNvGrpSpPr/>
          <p:nvPr/>
        </p:nvGrpSpPr>
        <p:grpSpPr>
          <a:xfrm>
            <a:off x="150967" y="1696850"/>
            <a:ext cx="11020606" cy="2623255"/>
            <a:chOff x="503736" y="2521384"/>
            <a:chExt cx="6345105" cy="2623255"/>
          </a:xfrm>
        </p:grpSpPr>
        <p:sp>
          <p:nvSpPr>
            <p:cNvPr id="9" name="TextBox 8">
              <a:extLst>
                <a:ext uri="{FF2B5EF4-FFF2-40B4-BE49-F238E27FC236}">
                  <a16:creationId xmlns:a16="http://schemas.microsoft.com/office/drawing/2014/main" id="{5A2783B5-3F56-4337-9D0C-9C6435FC3CA9}"/>
                </a:ext>
              </a:extLst>
            </p:cNvPr>
            <p:cNvSpPr txBox="1"/>
            <p:nvPr/>
          </p:nvSpPr>
          <p:spPr>
            <a:xfrm>
              <a:off x="990524" y="3011949"/>
              <a:ext cx="5858317" cy="1754326"/>
            </a:xfrm>
            <a:prstGeom prst="rect">
              <a:avLst/>
            </a:prstGeom>
            <a:noFill/>
            <a:ln w="57150">
              <a:noFill/>
            </a:ln>
          </p:spPr>
          <p:txBody>
            <a:bodyPr wrap="square">
              <a:spAutoFit/>
            </a:bodyPr>
            <a:lstStyle/>
            <a:p>
              <a:pPr algn="just"/>
              <a:r>
                <a:rPr lang="vi-VN"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Thời gian vui nhất trong buổi tối; những câu chuyện của ba mẹ con thường nối vào nhau không dứt; Ba mẹ con rúc rích mãi không chán;...</a:t>
              </a:r>
            </a:p>
          </p:txBody>
        </p:sp>
        <p:grpSp>
          <p:nvGrpSpPr>
            <p:cNvPr id="10" name="Group 9">
              <a:extLst>
                <a:ext uri="{FF2B5EF4-FFF2-40B4-BE49-F238E27FC236}">
                  <a16:creationId xmlns:a16="http://schemas.microsoft.com/office/drawing/2014/main" id="{8353F251-002E-4CC7-9EA6-5E4FF1ACB79B}"/>
                </a:ext>
              </a:extLst>
            </p:cNvPr>
            <p:cNvGrpSpPr/>
            <p:nvPr/>
          </p:nvGrpSpPr>
          <p:grpSpPr>
            <a:xfrm>
              <a:off x="503736" y="2521384"/>
              <a:ext cx="6325689" cy="2623255"/>
              <a:chOff x="503736" y="2521384"/>
              <a:chExt cx="6325689" cy="2623255"/>
            </a:xfrm>
          </p:grpSpPr>
          <p:sp>
            <p:nvSpPr>
              <p:cNvPr id="11" name="Rectangle 10">
                <a:extLst>
                  <a:ext uri="{FF2B5EF4-FFF2-40B4-BE49-F238E27FC236}">
                    <a16:creationId xmlns:a16="http://schemas.microsoft.com/office/drawing/2014/main" id="{5200CBE4-7737-44A1-92F3-23B5536AC4D5}"/>
                  </a:ext>
                </a:extLst>
              </p:cNvPr>
              <p:cNvSpPr/>
              <p:nvPr/>
            </p:nvSpPr>
            <p:spPr>
              <a:xfrm>
                <a:off x="951517" y="2833288"/>
                <a:ext cx="5877908" cy="2311351"/>
              </a:xfrm>
              <a:prstGeom prst="rect">
                <a:avLst/>
              </a:prstGeom>
              <a:noFill/>
              <a:ln w="57150">
                <a:solidFill>
                  <a:srgbClr val="3EF0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FGothic-EB"/>
                  <a:cs typeface="+mn-cs"/>
                </a:endParaRPr>
              </a:p>
            </p:txBody>
          </p:sp>
          <p:pic>
            <p:nvPicPr>
              <p:cNvPr id="12" name="Picture 11">
                <a:extLst>
                  <a:ext uri="{FF2B5EF4-FFF2-40B4-BE49-F238E27FC236}">
                    <a16:creationId xmlns:a16="http://schemas.microsoft.com/office/drawing/2014/main" id="{9E9635AC-FEE4-4421-BD38-504EFF4DE6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3736" y="2521384"/>
                <a:ext cx="467370" cy="853940"/>
              </a:xfrm>
              <a:prstGeom prst="rect">
                <a:avLst/>
              </a:prstGeom>
            </p:spPr>
          </p:pic>
        </p:grpSp>
      </p:grpSp>
      <p:grpSp>
        <p:nvGrpSpPr>
          <p:cNvPr id="13" name="Group 12">
            <a:extLst>
              <a:ext uri="{FF2B5EF4-FFF2-40B4-BE49-F238E27FC236}">
                <a16:creationId xmlns:a16="http://schemas.microsoft.com/office/drawing/2014/main" id="{6785772F-6223-4FD0-B757-E660A2EC5E5B}"/>
              </a:ext>
            </a:extLst>
          </p:cNvPr>
          <p:cNvGrpSpPr/>
          <p:nvPr/>
        </p:nvGrpSpPr>
        <p:grpSpPr>
          <a:xfrm>
            <a:off x="2478410" y="3640679"/>
            <a:ext cx="7109731" cy="4890943"/>
            <a:chOff x="2210738" y="-1461943"/>
            <a:chExt cx="9410579" cy="4890943"/>
          </a:xfrm>
        </p:grpSpPr>
        <p:grpSp>
          <p:nvGrpSpPr>
            <p:cNvPr id="14" name="Group 13">
              <a:extLst>
                <a:ext uri="{FF2B5EF4-FFF2-40B4-BE49-F238E27FC236}">
                  <a16:creationId xmlns:a16="http://schemas.microsoft.com/office/drawing/2014/main" id="{54118385-739C-490E-B4D2-FAE5EC966009}"/>
                </a:ext>
              </a:extLst>
            </p:cNvPr>
            <p:cNvGrpSpPr/>
            <p:nvPr/>
          </p:nvGrpSpPr>
          <p:grpSpPr>
            <a:xfrm>
              <a:off x="3320903" y="-1461943"/>
              <a:ext cx="8300414" cy="4890943"/>
              <a:chOff x="3637968" y="-666044"/>
              <a:chExt cx="7054397" cy="4648755"/>
            </a:xfrm>
          </p:grpSpPr>
          <p:pic>
            <p:nvPicPr>
              <p:cNvPr id="16" name="Picture 4">
                <a:extLst>
                  <a:ext uri="{FF2B5EF4-FFF2-40B4-BE49-F238E27FC236}">
                    <a16:creationId xmlns:a16="http://schemas.microsoft.com/office/drawing/2014/main" id="{2056C22E-DD89-4D62-9CCE-B38C1EF4D5BC}"/>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6944" r="93611">
                            <a14:foregroundMark x1="7222" y1="46944" x2="7222" y2="46944"/>
                            <a14:foregroundMark x1="93611" y1="40556" x2="93611" y2="40556"/>
                          </a14:backgroundRemoval>
                        </a14:imgEffect>
                      </a14:imgLayer>
                    </a14:imgProps>
                  </a:ext>
                  <a:ext uri="{28A0092B-C50C-407E-A947-70E740481C1C}">
                    <a14:useLocalDpi xmlns:a14="http://schemas.microsoft.com/office/drawing/2010/main" val="0"/>
                  </a:ext>
                </a:extLst>
              </a:blip>
              <a:srcRect/>
              <a:stretch>
                <a:fillRect/>
              </a:stretch>
            </p:blipFill>
            <p:spPr bwMode="auto">
              <a:xfrm>
                <a:off x="3637968" y="-666044"/>
                <a:ext cx="7054397" cy="464875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97386D63-52AA-4A6B-AFD4-475CCBFF89B3}"/>
                  </a:ext>
                </a:extLst>
              </p:cNvPr>
              <p:cNvSpPr txBox="1"/>
              <p:nvPr/>
            </p:nvSpPr>
            <p:spPr>
              <a:xfrm>
                <a:off x="4096133" y="1019935"/>
                <a:ext cx="6596230" cy="11408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kĩ</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văn</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tiên</a:t>
                </a:r>
                <a:endPar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15" name="Picture 2" descr="Khỉ dễ thương cầm chuối biểu tượng hoạt hình vector minh họa.  khái niệm biểu tượng thực phẩm động vật bị cô lập vector cao cấp.  phong cách hoạt hình phẳng Miễn phí Vector">
              <a:extLst>
                <a:ext uri="{FF2B5EF4-FFF2-40B4-BE49-F238E27FC236}">
                  <a16:creationId xmlns:a16="http://schemas.microsoft.com/office/drawing/2014/main" id="{A465D987-9C76-4036-A3EF-CE41C2B44C82}"/>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backgroundMark x1="37220" y1="46805" x2="37220" y2="46805"/>
                          <a14:backgroundMark x1="33227" y1="49042" x2="33227" y2="49042"/>
                        </a14:backgroundRemoval>
                      </a14:imgEffect>
                    </a14:imgLayer>
                  </a14:imgProps>
                </a:ext>
                <a:ext uri="{28A0092B-C50C-407E-A947-70E740481C1C}">
                  <a14:useLocalDpi xmlns:a14="http://schemas.microsoft.com/office/drawing/2010/main" val="0"/>
                </a:ext>
              </a:extLst>
            </a:blip>
            <a:srcRect/>
            <a:stretch>
              <a:fillRect/>
            </a:stretch>
          </p:blipFill>
          <p:spPr bwMode="auto">
            <a:xfrm>
              <a:off x="2210738" y="36474"/>
              <a:ext cx="1854194" cy="125534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1006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10">
            <a:extLst>
              <a:ext uri="{FF2B5EF4-FFF2-40B4-BE49-F238E27FC236}">
                <a16:creationId xmlns:a16="http://schemas.microsoft.com/office/drawing/2014/main" id="{34575FE5-D164-4A83-ACE3-101E04D47F5D}"/>
              </a:ext>
            </a:extLst>
          </p:cNvPr>
          <p:cNvGrpSpPr/>
          <p:nvPr/>
        </p:nvGrpSpPr>
        <p:grpSpPr>
          <a:xfrm>
            <a:off x="1853047" y="284784"/>
            <a:ext cx="9533109" cy="1511558"/>
            <a:chOff x="1603464" y="2459552"/>
            <a:chExt cx="9533109" cy="856397"/>
          </a:xfrm>
        </p:grpSpPr>
        <p:sp>
          <p:nvSpPr>
            <p:cNvPr id="5" name="矩形 11">
              <a:extLst>
                <a:ext uri="{FF2B5EF4-FFF2-40B4-BE49-F238E27FC236}">
                  <a16:creationId xmlns:a16="http://schemas.microsoft.com/office/drawing/2014/main" id="{1683ADE8-E347-4C05-AF3A-E65ACCFF8B9F}"/>
                </a:ext>
              </a:extLst>
            </p:cNvPr>
            <p:cNvSpPr/>
            <p:nvPr/>
          </p:nvSpPr>
          <p:spPr>
            <a:xfrm>
              <a:off x="1924334" y="2524836"/>
              <a:ext cx="9212239" cy="742950"/>
            </a:xfrm>
            <a:prstGeom prst="rect">
              <a:avLst/>
            </a:prstGeom>
            <a:noFill/>
            <a:ln w="12700" cap="flat" cmpd="sng" algn="ctr">
              <a:solidFill>
                <a:srgbClr val="48A04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srgbClr val="FFFFFF"/>
                </a:solidFill>
                <a:effectLst/>
                <a:uLnTx/>
                <a:uFillTx/>
                <a:latin typeface="字魂59号-创粗黑" panose="00000500000000000000" charset="-122"/>
                <a:ea typeface="字魂59号-创粗黑" panose="00000500000000000000" charset="-122"/>
                <a:cs typeface="+mn-cs"/>
              </a:endParaRPr>
            </a:p>
          </p:txBody>
        </p:sp>
        <p:sp>
          <p:nvSpPr>
            <p:cNvPr id="6" name="箭头: 五边形 23">
              <a:extLst>
                <a:ext uri="{FF2B5EF4-FFF2-40B4-BE49-F238E27FC236}">
                  <a16:creationId xmlns:a16="http://schemas.microsoft.com/office/drawing/2014/main" id="{24DBCF6F-E709-4125-98F8-DD469883FA71}"/>
                </a:ext>
              </a:extLst>
            </p:cNvPr>
            <p:cNvSpPr/>
            <p:nvPr/>
          </p:nvSpPr>
          <p:spPr>
            <a:xfrm>
              <a:off x="1603464" y="2459552"/>
              <a:ext cx="948668" cy="856397"/>
            </a:xfrm>
            <a:prstGeom prst="homePlate">
              <a:avLst/>
            </a:prstGeom>
            <a:solidFill>
              <a:srgbClr val="48A04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a:ln>
                    <a:noFill/>
                  </a:ln>
                  <a:solidFill>
                    <a:srgbClr val="FFFFFF"/>
                  </a:solidFill>
                  <a:effectLst/>
                  <a:uLnTx/>
                  <a:uFillTx/>
                  <a:latin typeface="字魂59号-创粗黑" panose="00000500000000000000" charset="-122"/>
                  <a:ea typeface="字魂59号-创粗黑" panose="00000500000000000000" charset="-122"/>
                  <a:cs typeface="+mn-cs"/>
                </a:rPr>
                <a:t>02</a:t>
              </a:r>
            </a:p>
          </p:txBody>
        </p:sp>
      </p:grpSp>
      <p:sp>
        <p:nvSpPr>
          <p:cNvPr id="7" name="TextBox 6">
            <a:extLst>
              <a:ext uri="{FF2B5EF4-FFF2-40B4-BE49-F238E27FC236}">
                <a16:creationId xmlns:a16="http://schemas.microsoft.com/office/drawing/2014/main" id="{C9FBEAAE-199F-4219-BF6D-CD6B138D41D2}"/>
              </a:ext>
            </a:extLst>
          </p:cNvPr>
          <p:cNvSpPr txBox="1"/>
          <p:nvPr/>
        </p:nvSpPr>
        <p:spPr>
          <a:xfrm>
            <a:off x="2794982" y="471304"/>
            <a:ext cx="8652412" cy="1200329"/>
          </a:xfrm>
          <a:prstGeom prst="rect">
            <a:avLst/>
          </a:prstGeom>
          <a:noFill/>
        </p:spPr>
        <p:txBody>
          <a:bodyPr wrap="square" rtlCol="0">
            <a:spAutoFit/>
          </a:bodyPr>
          <a:lstStyle/>
          <a:p>
            <a:pPr lvl="0"/>
            <a:r>
              <a:rPr lang="vi-VN"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Vì sao thời gian trò chuyện của ba mẹ con cứ được cộng thêm mãi.</a:t>
            </a:r>
          </a:p>
        </p:txBody>
      </p:sp>
      <p:grpSp>
        <p:nvGrpSpPr>
          <p:cNvPr id="8" name="Group 7">
            <a:extLst>
              <a:ext uri="{FF2B5EF4-FFF2-40B4-BE49-F238E27FC236}">
                <a16:creationId xmlns:a16="http://schemas.microsoft.com/office/drawing/2014/main" id="{AD4AADA4-A899-4B5B-A17F-61949220281B}"/>
              </a:ext>
            </a:extLst>
          </p:cNvPr>
          <p:cNvGrpSpPr/>
          <p:nvPr/>
        </p:nvGrpSpPr>
        <p:grpSpPr>
          <a:xfrm>
            <a:off x="406484" y="1486947"/>
            <a:ext cx="11829082" cy="4082819"/>
            <a:chOff x="515318" y="978946"/>
            <a:chExt cx="11829082" cy="4900108"/>
          </a:xfrm>
        </p:grpSpPr>
        <p:sp>
          <p:nvSpPr>
            <p:cNvPr id="9" name="TextBox 8">
              <a:extLst>
                <a:ext uri="{FF2B5EF4-FFF2-40B4-BE49-F238E27FC236}">
                  <a16:creationId xmlns:a16="http://schemas.microsoft.com/office/drawing/2014/main" id="{66A88412-05CB-4656-BF99-D8C5CBD97E66}"/>
                </a:ext>
              </a:extLst>
            </p:cNvPr>
            <p:cNvSpPr txBox="1"/>
            <p:nvPr/>
          </p:nvSpPr>
          <p:spPr>
            <a:xfrm>
              <a:off x="742521" y="2140439"/>
              <a:ext cx="11041408" cy="277039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Thời gian trò chuyện của ba mẹ con cứ  được cộng thêm mãi vì ba mẹ con có nhiều điều  để nói với nhau, để kể cho nhau nghe, để nghe kể, ... VD: cùng bàn luận, mẹ kể, con kể, cười đùa,...</a:t>
              </a:r>
              <a:endPar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0" name="Group 9">
              <a:extLst>
                <a:ext uri="{FF2B5EF4-FFF2-40B4-BE49-F238E27FC236}">
                  <a16:creationId xmlns:a16="http://schemas.microsoft.com/office/drawing/2014/main" id="{23F98E79-B296-4E78-8C9E-E262C593B3C8}"/>
                </a:ext>
              </a:extLst>
            </p:cNvPr>
            <p:cNvGrpSpPr/>
            <p:nvPr/>
          </p:nvGrpSpPr>
          <p:grpSpPr>
            <a:xfrm>
              <a:off x="515318" y="978946"/>
              <a:ext cx="11829082" cy="4900108"/>
              <a:chOff x="362918" y="1369539"/>
              <a:chExt cx="11829082" cy="4900108"/>
            </a:xfrm>
          </p:grpSpPr>
          <p:sp>
            <p:nvSpPr>
              <p:cNvPr id="11" name="TextBox 10">
                <a:extLst>
                  <a:ext uri="{FF2B5EF4-FFF2-40B4-BE49-F238E27FC236}">
                    <a16:creationId xmlns:a16="http://schemas.microsoft.com/office/drawing/2014/main" id="{F4253037-D157-4D41-834C-9CADE2C91D46}"/>
                  </a:ext>
                </a:extLst>
              </p:cNvPr>
              <p:cNvSpPr txBox="1"/>
              <p:nvPr/>
            </p:nvSpPr>
            <p:spPr>
              <a:xfrm>
                <a:off x="966457" y="4269099"/>
                <a:ext cx="11225543" cy="200054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1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       </a:t>
                </a:r>
                <a:endParaRPr kumimoji="0" lang="vi-VN" sz="31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1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    </a:t>
                </a:r>
                <a:r>
                  <a:rPr kumimoji="0" lang="vi-VN" sz="31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
                </a:r>
                <a:br>
                  <a:rPr kumimoji="0" lang="vi-VN" sz="31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br>
                <a:r>
                  <a:rPr kumimoji="0" lang="vi-VN" sz="31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
                </a:r>
                <a:br>
                  <a:rPr kumimoji="0" lang="vi-VN" sz="31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br>
                <a:endParaRPr kumimoji="0" lang="en-US" sz="31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endParaRPr>
              </a:p>
            </p:txBody>
          </p:sp>
          <p:sp>
            <p:nvSpPr>
              <p:cNvPr id="12" name="Rectangle 11">
                <a:extLst>
                  <a:ext uri="{FF2B5EF4-FFF2-40B4-BE49-F238E27FC236}">
                    <a16:creationId xmlns:a16="http://schemas.microsoft.com/office/drawing/2014/main" id="{5B4FA130-3803-4259-A0D6-03BCEBB32D0F}"/>
                  </a:ext>
                </a:extLst>
              </p:cNvPr>
              <p:cNvSpPr/>
              <p:nvPr/>
            </p:nvSpPr>
            <p:spPr>
              <a:xfrm>
                <a:off x="405986" y="2128166"/>
                <a:ext cx="11225543" cy="3887110"/>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FGothic-EB"/>
                  <a:cs typeface="+mn-cs"/>
                </a:endParaRPr>
              </a:p>
            </p:txBody>
          </p:sp>
          <p:pic>
            <p:nvPicPr>
              <p:cNvPr id="13" name="Picture 12">
                <a:extLst>
                  <a:ext uri="{FF2B5EF4-FFF2-40B4-BE49-F238E27FC236}">
                    <a16:creationId xmlns:a16="http://schemas.microsoft.com/office/drawing/2014/main" id="{18688670-06C9-4DB0-9510-6CEDF3BC3B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2918" y="1369539"/>
                <a:ext cx="722697" cy="961046"/>
              </a:xfrm>
              <a:prstGeom prst="rect">
                <a:avLst/>
              </a:prstGeom>
            </p:spPr>
          </p:pic>
        </p:grpSp>
      </p:grpSp>
      <p:grpSp>
        <p:nvGrpSpPr>
          <p:cNvPr id="14" name="Group 13">
            <a:extLst>
              <a:ext uri="{FF2B5EF4-FFF2-40B4-BE49-F238E27FC236}">
                <a16:creationId xmlns:a16="http://schemas.microsoft.com/office/drawing/2014/main" id="{96E09F5C-ECFC-426A-BC04-3FE199E0E760}"/>
              </a:ext>
            </a:extLst>
          </p:cNvPr>
          <p:cNvGrpSpPr/>
          <p:nvPr/>
        </p:nvGrpSpPr>
        <p:grpSpPr>
          <a:xfrm>
            <a:off x="2801715" y="3859406"/>
            <a:ext cx="7109731" cy="4890943"/>
            <a:chOff x="2210738" y="-1461943"/>
            <a:chExt cx="9410579" cy="4890943"/>
          </a:xfrm>
        </p:grpSpPr>
        <p:grpSp>
          <p:nvGrpSpPr>
            <p:cNvPr id="15" name="Group 14">
              <a:extLst>
                <a:ext uri="{FF2B5EF4-FFF2-40B4-BE49-F238E27FC236}">
                  <a16:creationId xmlns:a16="http://schemas.microsoft.com/office/drawing/2014/main" id="{CDDE57C0-B92B-47F0-AE62-F8543325B155}"/>
                </a:ext>
              </a:extLst>
            </p:cNvPr>
            <p:cNvGrpSpPr/>
            <p:nvPr/>
          </p:nvGrpSpPr>
          <p:grpSpPr>
            <a:xfrm>
              <a:off x="3320903" y="-1461943"/>
              <a:ext cx="8300414" cy="4890943"/>
              <a:chOff x="3637968" y="-666044"/>
              <a:chExt cx="7054397" cy="4648755"/>
            </a:xfrm>
          </p:grpSpPr>
          <p:pic>
            <p:nvPicPr>
              <p:cNvPr id="17" name="Picture 4">
                <a:extLst>
                  <a:ext uri="{FF2B5EF4-FFF2-40B4-BE49-F238E27FC236}">
                    <a16:creationId xmlns:a16="http://schemas.microsoft.com/office/drawing/2014/main" id="{83692E48-D138-427A-A979-91999443937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6944" r="93611">
                            <a14:foregroundMark x1="7222" y1="46944" x2="7222" y2="46944"/>
                            <a14:foregroundMark x1="93611" y1="40556" x2="93611" y2="40556"/>
                          </a14:backgroundRemoval>
                        </a14:imgEffect>
                      </a14:imgLayer>
                    </a14:imgProps>
                  </a:ext>
                  <a:ext uri="{28A0092B-C50C-407E-A947-70E740481C1C}">
                    <a14:useLocalDpi xmlns:a14="http://schemas.microsoft.com/office/drawing/2010/main" val="0"/>
                  </a:ext>
                </a:extLst>
              </a:blip>
              <a:srcRect/>
              <a:stretch>
                <a:fillRect/>
              </a:stretch>
            </p:blipFill>
            <p:spPr bwMode="auto">
              <a:xfrm>
                <a:off x="3637968" y="-666044"/>
                <a:ext cx="7054397" cy="4648755"/>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EC45B076-9D42-4B96-9960-1B853C024E5D}"/>
                  </a:ext>
                </a:extLst>
              </p:cNvPr>
              <p:cNvSpPr txBox="1"/>
              <p:nvPr/>
            </p:nvSpPr>
            <p:spPr>
              <a:xfrm>
                <a:off x="4096133" y="1019935"/>
                <a:ext cx="6596230" cy="61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suy</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nghĩ</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trả</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lời</a:t>
                </a:r>
                <a:endPar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16" name="Picture 2" descr="Khỉ dễ thương cầm chuối biểu tượng hoạt hình vector minh họa.  khái niệm biểu tượng thực phẩm động vật bị cô lập vector cao cấp.  phong cách hoạt hình phẳng Miễn phí Vector">
              <a:extLst>
                <a:ext uri="{FF2B5EF4-FFF2-40B4-BE49-F238E27FC236}">
                  <a16:creationId xmlns:a16="http://schemas.microsoft.com/office/drawing/2014/main" id="{2570F7BF-E297-4F86-A74C-FA502088C9A6}"/>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backgroundMark x1="37220" y1="46805" x2="37220" y2="46805"/>
                          <a14:backgroundMark x1="33227" y1="49042" x2="33227" y2="49042"/>
                        </a14:backgroundRemoval>
                      </a14:imgEffect>
                    </a14:imgLayer>
                  </a14:imgProps>
                </a:ext>
                <a:ext uri="{28A0092B-C50C-407E-A947-70E740481C1C}">
                  <a14:useLocalDpi xmlns:a14="http://schemas.microsoft.com/office/drawing/2010/main" val="0"/>
                </a:ext>
              </a:extLst>
            </a:blip>
            <a:srcRect/>
            <a:stretch>
              <a:fillRect/>
            </a:stretch>
          </p:blipFill>
          <p:spPr bwMode="auto">
            <a:xfrm>
              <a:off x="2210738" y="36474"/>
              <a:ext cx="1854194" cy="125534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10200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26">
            <a:extLst>
              <a:ext uri="{FF2B5EF4-FFF2-40B4-BE49-F238E27FC236}">
                <a16:creationId xmlns:a16="http://schemas.microsoft.com/office/drawing/2014/main" id="{D7E74173-39B3-4244-816E-316F28E87224}"/>
              </a:ext>
            </a:extLst>
          </p:cNvPr>
          <p:cNvGrpSpPr/>
          <p:nvPr/>
        </p:nvGrpSpPr>
        <p:grpSpPr>
          <a:xfrm>
            <a:off x="478411" y="213803"/>
            <a:ext cx="11235178" cy="856397"/>
            <a:chOff x="1603464" y="2459552"/>
            <a:chExt cx="9533109" cy="856397"/>
          </a:xfrm>
        </p:grpSpPr>
        <p:sp>
          <p:nvSpPr>
            <p:cNvPr id="5" name="矩形 27">
              <a:extLst>
                <a:ext uri="{FF2B5EF4-FFF2-40B4-BE49-F238E27FC236}">
                  <a16:creationId xmlns:a16="http://schemas.microsoft.com/office/drawing/2014/main" id="{914B0D1A-6A38-45A5-97AF-BAA1DAB95F66}"/>
                </a:ext>
              </a:extLst>
            </p:cNvPr>
            <p:cNvSpPr/>
            <p:nvPr/>
          </p:nvSpPr>
          <p:spPr>
            <a:xfrm>
              <a:off x="1924334" y="2524836"/>
              <a:ext cx="9212239" cy="742950"/>
            </a:xfrm>
            <a:prstGeom prst="rect">
              <a:avLst/>
            </a:prstGeom>
            <a:noFill/>
            <a:ln w="12700" cap="flat" cmpd="sng" algn="ctr">
              <a:solidFill>
                <a:srgbClr val="48A04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箭头: 五边形 26">
              <a:extLst>
                <a:ext uri="{FF2B5EF4-FFF2-40B4-BE49-F238E27FC236}">
                  <a16:creationId xmlns:a16="http://schemas.microsoft.com/office/drawing/2014/main" id="{9FEF3110-15BD-4388-BC1A-C73E6A6D692A}"/>
                </a:ext>
              </a:extLst>
            </p:cNvPr>
            <p:cNvSpPr/>
            <p:nvPr/>
          </p:nvSpPr>
          <p:spPr>
            <a:xfrm>
              <a:off x="1603464" y="2459552"/>
              <a:ext cx="948668" cy="856397"/>
            </a:xfrm>
            <a:prstGeom prst="homePlate">
              <a:avLst/>
            </a:prstGeom>
            <a:solidFill>
              <a:srgbClr val="48A04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03</a:t>
              </a:r>
            </a:p>
          </p:txBody>
        </p:sp>
      </p:grpSp>
      <p:sp>
        <p:nvSpPr>
          <p:cNvPr id="7" name="TextBox 6">
            <a:extLst>
              <a:ext uri="{FF2B5EF4-FFF2-40B4-BE49-F238E27FC236}">
                <a16:creationId xmlns:a16="http://schemas.microsoft.com/office/drawing/2014/main" id="{AA2262D7-4758-4229-98FA-CA39718301F2}"/>
              </a:ext>
            </a:extLst>
          </p:cNvPr>
          <p:cNvSpPr txBox="1"/>
          <p:nvPr/>
        </p:nvSpPr>
        <p:spPr>
          <a:xfrm>
            <a:off x="1596457" y="367987"/>
            <a:ext cx="10093117" cy="646331"/>
          </a:xfrm>
          <a:prstGeom prst="rect">
            <a:avLst/>
          </a:prstGeom>
          <a:noFill/>
        </p:spPr>
        <p:txBody>
          <a:bodyPr wrap="square" rtlCol="0">
            <a:spAutoFit/>
          </a:bodyPr>
          <a:lstStyle/>
          <a:p>
            <a:pPr algn="just">
              <a:defRPr/>
            </a:pPr>
            <a:r>
              <a:rPr lang="vi-VN" altLang="zh-CN"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Mẹ đã kể cho chị em Thư những chuyện gì?</a:t>
            </a:r>
          </a:p>
        </p:txBody>
      </p:sp>
      <p:grpSp>
        <p:nvGrpSpPr>
          <p:cNvPr id="8" name="Group 7">
            <a:extLst>
              <a:ext uri="{FF2B5EF4-FFF2-40B4-BE49-F238E27FC236}">
                <a16:creationId xmlns:a16="http://schemas.microsoft.com/office/drawing/2014/main" id="{85688698-9502-4743-A99F-6F2AC1B68083}"/>
              </a:ext>
            </a:extLst>
          </p:cNvPr>
          <p:cNvGrpSpPr/>
          <p:nvPr/>
        </p:nvGrpSpPr>
        <p:grpSpPr>
          <a:xfrm>
            <a:off x="-198637" y="1227496"/>
            <a:ext cx="12541284" cy="3832723"/>
            <a:chOff x="-198637" y="966102"/>
            <a:chExt cx="12541284" cy="3832723"/>
          </a:xfrm>
        </p:grpSpPr>
        <p:sp>
          <p:nvSpPr>
            <p:cNvPr id="9" name="TextBox 8">
              <a:extLst>
                <a:ext uri="{FF2B5EF4-FFF2-40B4-BE49-F238E27FC236}">
                  <a16:creationId xmlns:a16="http://schemas.microsoft.com/office/drawing/2014/main" id="{82C62875-AB24-4BA6-A6F3-FDB582B3F6F7}"/>
                </a:ext>
              </a:extLst>
            </p:cNvPr>
            <p:cNvSpPr txBox="1"/>
            <p:nvPr/>
          </p:nvSpPr>
          <p:spPr>
            <a:xfrm>
              <a:off x="1392811" y="1707902"/>
              <a:ext cx="10799189" cy="2554545"/>
            </a:xfrm>
            <a:prstGeom prst="rect">
              <a:avLst/>
            </a:prstGeom>
            <a:noFill/>
          </p:spPr>
          <p:txBody>
            <a:bodyPr wrap="square">
              <a:spAutoFit/>
            </a:bodyPr>
            <a:lstStyle/>
            <a:p>
              <a:pPr marL="0" marR="0" algn="just">
                <a:spcBef>
                  <a:spcPts val="0"/>
                </a:spcBef>
                <a:spcAft>
                  <a:spcPts val="0"/>
                </a:spcAft>
              </a:pPr>
              <a:r>
                <a:rPr lang="nl-NL" sz="400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Mẹ đã kể cho chị em Thư về công việc của mẹ; kể chuyện ngày mẹ còn bé vì mẹ muốn chị em Thư biết về công việc của mẹ, biết những chuyện ngày mẹ còn bé.  </a:t>
              </a:r>
              <a:endParaRPr lang="en-US" sz="400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Rectangle 9">
              <a:extLst>
                <a:ext uri="{FF2B5EF4-FFF2-40B4-BE49-F238E27FC236}">
                  <a16:creationId xmlns:a16="http://schemas.microsoft.com/office/drawing/2014/main" id="{EDBB5D01-2B3C-4D9E-A3A6-B1BC127BBCB7}"/>
                </a:ext>
              </a:extLst>
            </p:cNvPr>
            <p:cNvSpPr/>
            <p:nvPr/>
          </p:nvSpPr>
          <p:spPr>
            <a:xfrm>
              <a:off x="943383" y="1489753"/>
              <a:ext cx="11399264" cy="3309072"/>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1" name="Picture 10">
              <a:extLst>
                <a:ext uri="{FF2B5EF4-FFF2-40B4-BE49-F238E27FC236}">
                  <a16:creationId xmlns:a16="http://schemas.microsoft.com/office/drawing/2014/main" id="{E8A10921-1DAD-4A1B-834D-625AF9BAB03F}"/>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41875" y1="28125" x2="41875" y2="28125"/>
                          <a14:foregroundMark x1="40375" y1="32375" x2="44250" y2="34875"/>
                          <a14:foregroundMark x1="57250" y1="28125" x2="63750" y2="34500"/>
                        </a14:backgroundRemoval>
                      </a14:imgEffect>
                    </a14:imgLayer>
                  </a14:imgProps>
                </a:ext>
                <a:ext uri="{28A0092B-C50C-407E-A947-70E740481C1C}">
                  <a14:useLocalDpi xmlns:a14="http://schemas.microsoft.com/office/drawing/2010/main" val="0"/>
                </a:ext>
              </a:extLst>
            </a:blip>
            <a:stretch>
              <a:fillRect/>
            </a:stretch>
          </p:blipFill>
          <p:spPr>
            <a:xfrm>
              <a:off x="-198637" y="966102"/>
              <a:ext cx="1296576" cy="1296576"/>
            </a:xfrm>
            <a:prstGeom prst="rect">
              <a:avLst/>
            </a:prstGeom>
          </p:spPr>
        </p:pic>
      </p:grpSp>
      <p:grpSp>
        <p:nvGrpSpPr>
          <p:cNvPr id="12" name="Group 11">
            <a:extLst>
              <a:ext uri="{FF2B5EF4-FFF2-40B4-BE49-F238E27FC236}">
                <a16:creationId xmlns:a16="http://schemas.microsoft.com/office/drawing/2014/main" id="{F4EB75AD-663F-4544-9C36-216BBE5AD8E7}"/>
              </a:ext>
            </a:extLst>
          </p:cNvPr>
          <p:cNvGrpSpPr/>
          <p:nvPr/>
        </p:nvGrpSpPr>
        <p:grpSpPr>
          <a:xfrm>
            <a:off x="2555880" y="3561802"/>
            <a:ext cx="7746360" cy="5856422"/>
            <a:chOff x="2210738" y="-1461943"/>
            <a:chExt cx="9410579" cy="5856422"/>
          </a:xfrm>
        </p:grpSpPr>
        <p:grpSp>
          <p:nvGrpSpPr>
            <p:cNvPr id="13" name="Group 12">
              <a:extLst>
                <a:ext uri="{FF2B5EF4-FFF2-40B4-BE49-F238E27FC236}">
                  <a16:creationId xmlns:a16="http://schemas.microsoft.com/office/drawing/2014/main" id="{93E41D69-EA19-4E4C-B9D5-45D47C58CFCE}"/>
                </a:ext>
              </a:extLst>
            </p:cNvPr>
            <p:cNvGrpSpPr/>
            <p:nvPr/>
          </p:nvGrpSpPr>
          <p:grpSpPr>
            <a:xfrm>
              <a:off x="3320903" y="-1461943"/>
              <a:ext cx="8300414" cy="5856422"/>
              <a:chOff x="3637968" y="-666044"/>
              <a:chExt cx="7054397" cy="5566426"/>
            </a:xfrm>
          </p:grpSpPr>
          <p:pic>
            <p:nvPicPr>
              <p:cNvPr id="15" name="Picture 4">
                <a:extLst>
                  <a:ext uri="{FF2B5EF4-FFF2-40B4-BE49-F238E27FC236}">
                    <a16:creationId xmlns:a16="http://schemas.microsoft.com/office/drawing/2014/main" id="{105D6669-9BEA-4F90-A2FD-D2BB979DB209}"/>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6944" r="93611">
                            <a14:foregroundMark x1="7222" y1="46944" x2="7222" y2="46944"/>
                            <a14:foregroundMark x1="93611" y1="40556" x2="93611" y2="40556"/>
                          </a14:backgroundRemoval>
                        </a14:imgEffect>
                      </a14:imgLayer>
                    </a14:imgProps>
                  </a:ext>
                  <a:ext uri="{28A0092B-C50C-407E-A947-70E740481C1C}">
                    <a14:useLocalDpi xmlns:a14="http://schemas.microsoft.com/office/drawing/2010/main" val="0"/>
                  </a:ext>
                </a:extLst>
              </a:blip>
              <a:srcRect/>
              <a:stretch>
                <a:fillRect/>
              </a:stretch>
            </p:blipFill>
            <p:spPr bwMode="auto">
              <a:xfrm>
                <a:off x="3637968" y="-666044"/>
                <a:ext cx="7054397" cy="556642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05C51A12-30C9-4D55-A9BC-B898748363F9}"/>
                  </a:ext>
                </a:extLst>
              </p:cNvPr>
              <p:cNvSpPr txBox="1"/>
              <p:nvPr/>
            </p:nvSpPr>
            <p:spPr>
              <a:xfrm>
                <a:off x="4049661" y="1324697"/>
                <a:ext cx="6170658" cy="7898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 đọc đoạn văn thứ hai để kể tên những câu chuyện mà mẹ đã kể cho chị em Thư.</a:t>
                </a:r>
                <a:endPar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14" name="Picture 2" descr="Khỉ dễ thương cầm chuối biểu tượng hoạt hình vector minh họa.  khái niệm biểu tượng thực phẩm động vật bị cô lập vector cao cấp.  phong cách hoạt hình phẳng Miễn phí Vector">
              <a:extLst>
                <a:ext uri="{FF2B5EF4-FFF2-40B4-BE49-F238E27FC236}">
                  <a16:creationId xmlns:a16="http://schemas.microsoft.com/office/drawing/2014/main" id="{A40C0649-11A8-4D74-AC52-5316F0B71DF5}"/>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backgroundMark x1="37220" y1="46805" x2="37220" y2="46805"/>
                          <a14:backgroundMark x1="33227" y1="49042" x2="33227" y2="49042"/>
                        </a14:backgroundRemoval>
                      </a14:imgEffect>
                    </a14:imgLayer>
                  </a14:imgProps>
                </a:ext>
                <a:ext uri="{28A0092B-C50C-407E-A947-70E740481C1C}">
                  <a14:useLocalDpi xmlns:a14="http://schemas.microsoft.com/office/drawing/2010/main" val="0"/>
                </a:ext>
              </a:extLst>
            </a:blip>
            <a:srcRect/>
            <a:stretch>
              <a:fillRect/>
            </a:stretch>
          </p:blipFill>
          <p:spPr bwMode="auto">
            <a:xfrm>
              <a:off x="2210738" y="36474"/>
              <a:ext cx="1854194" cy="125534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18216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29">
            <a:extLst>
              <a:ext uri="{FF2B5EF4-FFF2-40B4-BE49-F238E27FC236}">
                <a16:creationId xmlns:a16="http://schemas.microsoft.com/office/drawing/2014/main" id="{F9E95A2D-2676-4248-B458-366A6A07A0E7}"/>
              </a:ext>
            </a:extLst>
          </p:cNvPr>
          <p:cNvGrpSpPr/>
          <p:nvPr/>
        </p:nvGrpSpPr>
        <p:grpSpPr>
          <a:xfrm>
            <a:off x="1532645" y="185343"/>
            <a:ext cx="9533109" cy="1353345"/>
            <a:chOff x="1603464" y="2459552"/>
            <a:chExt cx="9533109" cy="856397"/>
          </a:xfrm>
        </p:grpSpPr>
        <p:sp>
          <p:nvSpPr>
            <p:cNvPr id="5" name="矩形 30">
              <a:extLst>
                <a:ext uri="{FF2B5EF4-FFF2-40B4-BE49-F238E27FC236}">
                  <a16:creationId xmlns:a16="http://schemas.microsoft.com/office/drawing/2014/main" id="{2EFA8635-B368-438C-BA03-46CE0B56AF86}"/>
                </a:ext>
              </a:extLst>
            </p:cNvPr>
            <p:cNvSpPr/>
            <p:nvPr/>
          </p:nvSpPr>
          <p:spPr>
            <a:xfrm>
              <a:off x="1924334" y="2524836"/>
              <a:ext cx="9212239" cy="742950"/>
            </a:xfrm>
            <a:prstGeom prst="rect">
              <a:avLst/>
            </a:prstGeom>
            <a:noFill/>
            <a:ln w="12700" cap="flat" cmpd="sng" algn="ctr">
              <a:solidFill>
                <a:srgbClr val="48A04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srgbClr val="FFFFFF"/>
                </a:solidFill>
                <a:effectLst/>
                <a:uLnTx/>
                <a:uFillTx/>
                <a:latin typeface="字魂59号-创粗黑" panose="00000500000000000000" charset="-122"/>
                <a:ea typeface="字魂59号-创粗黑" panose="00000500000000000000" charset="-122"/>
                <a:cs typeface="+mn-cs"/>
              </a:endParaRPr>
            </a:p>
          </p:txBody>
        </p:sp>
        <p:sp>
          <p:nvSpPr>
            <p:cNvPr id="6" name="箭头: 五边形 29">
              <a:extLst>
                <a:ext uri="{FF2B5EF4-FFF2-40B4-BE49-F238E27FC236}">
                  <a16:creationId xmlns:a16="http://schemas.microsoft.com/office/drawing/2014/main" id="{E4E8FA1A-AC24-47A0-8D1E-E9CF1EA5A79F}"/>
                </a:ext>
              </a:extLst>
            </p:cNvPr>
            <p:cNvSpPr/>
            <p:nvPr/>
          </p:nvSpPr>
          <p:spPr>
            <a:xfrm>
              <a:off x="1603464" y="2459552"/>
              <a:ext cx="948668" cy="856397"/>
            </a:xfrm>
            <a:prstGeom prst="homePlate">
              <a:avLst/>
            </a:prstGeom>
            <a:solidFill>
              <a:srgbClr val="48A04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a:ln>
                    <a:noFill/>
                  </a:ln>
                  <a:solidFill>
                    <a:srgbClr val="FFFFFF"/>
                  </a:solidFill>
                  <a:effectLst/>
                  <a:uLnTx/>
                  <a:uFillTx/>
                  <a:latin typeface="字魂59号-创粗黑" panose="00000500000000000000" charset="-122"/>
                  <a:ea typeface="字魂59号-创粗黑" panose="00000500000000000000" charset="-122"/>
                  <a:cs typeface="+mn-cs"/>
                </a:rPr>
                <a:t>04</a:t>
              </a:r>
            </a:p>
          </p:txBody>
        </p:sp>
      </p:grpSp>
      <p:sp>
        <p:nvSpPr>
          <p:cNvPr id="7" name="TextBox 6">
            <a:extLst>
              <a:ext uri="{FF2B5EF4-FFF2-40B4-BE49-F238E27FC236}">
                <a16:creationId xmlns:a16="http://schemas.microsoft.com/office/drawing/2014/main" id="{2D2B9D60-0435-4CE4-986D-9F868B270C9D}"/>
              </a:ext>
            </a:extLst>
          </p:cNvPr>
          <p:cNvSpPr txBox="1"/>
          <p:nvPr/>
        </p:nvSpPr>
        <p:spPr>
          <a:xfrm>
            <a:off x="2535817" y="366363"/>
            <a:ext cx="8652412" cy="1077218"/>
          </a:xfrm>
          <a:prstGeom prst="rect">
            <a:avLst/>
          </a:prstGeom>
          <a:noFill/>
        </p:spPr>
        <p:txBody>
          <a:bodyPr wrap="square" rtlCol="0">
            <a:spAutoFit/>
          </a:bodyPr>
          <a:lstStyle/>
          <a:p>
            <a:pPr algn="just">
              <a:defRPr/>
            </a:pPr>
            <a:r>
              <a:rPr lang="vi-VN" altLang="zh-C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Đóng vai Thư hoặc Hân nhắc lại những chuyện mình đã kể cho mẹ nghe.</a:t>
            </a:r>
          </a:p>
        </p:txBody>
      </p:sp>
      <p:grpSp>
        <p:nvGrpSpPr>
          <p:cNvPr id="8" name="Group 7">
            <a:extLst>
              <a:ext uri="{FF2B5EF4-FFF2-40B4-BE49-F238E27FC236}">
                <a16:creationId xmlns:a16="http://schemas.microsoft.com/office/drawing/2014/main" id="{70DF4828-868D-44AE-9104-F6735DD7F31F}"/>
              </a:ext>
            </a:extLst>
          </p:cNvPr>
          <p:cNvGrpSpPr/>
          <p:nvPr/>
        </p:nvGrpSpPr>
        <p:grpSpPr>
          <a:xfrm>
            <a:off x="1236787" y="3429000"/>
            <a:ext cx="9382482" cy="6364063"/>
            <a:chOff x="2210738" y="-1902221"/>
            <a:chExt cx="9410579" cy="5886450"/>
          </a:xfrm>
        </p:grpSpPr>
        <p:grpSp>
          <p:nvGrpSpPr>
            <p:cNvPr id="9" name="Group 8">
              <a:extLst>
                <a:ext uri="{FF2B5EF4-FFF2-40B4-BE49-F238E27FC236}">
                  <a16:creationId xmlns:a16="http://schemas.microsoft.com/office/drawing/2014/main" id="{92C0B23A-088C-4DEE-8C6C-80B0AADF71D0}"/>
                </a:ext>
              </a:extLst>
            </p:cNvPr>
            <p:cNvGrpSpPr/>
            <p:nvPr/>
          </p:nvGrpSpPr>
          <p:grpSpPr>
            <a:xfrm>
              <a:off x="3320903" y="-1902221"/>
              <a:ext cx="8300414" cy="5886450"/>
              <a:chOff x="3637968" y="-1084520"/>
              <a:chExt cx="7054397" cy="5594966"/>
            </a:xfrm>
          </p:grpSpPr>
          <p:pic>
            <p:nvPicPr>
              <p:cNvPr id="11" name="Picture 4">
                <a:extLst>
                  <a:ext uri="{FF2B5EF4-FFF2-40B4-BE49-F238E27FC236}">
                    <a16:creationId xmlns:a16="http://schemas.microsoft.com/office/drawing/2014/main" id="{2BA2CB4D-688D-40A9-A0AD-66E7FD19CCF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6944" r="93611">
                            <a14:foregroundMark x1="7222" y1="46944" x2="7222" y2="46944"/>
                            <a14:foregroundMark x1="93611" y1="40556" x2="93611" y2="40556"/>
                          </a14:backgroundRemoval>
                        </a14:imgEffect>
                      </a14:imgLayer>
                    </a14:imgProps>
                  </a:ext>
                  <a:ext uri="{28A0092B-C50C-407E-A947-70E740481C1C}">
                    <a14:useLocalDpi xmlns:a14="http://schemas.microsoft.com/office/drawing/2010/main" val="0"/>
                  </a:ext>
                </a:extLst>
              </a:blip>
              <a:srcRect/>
              <a:stretch>
                <a:fillRect/>
              </a:stretch>
            </p:blipFill>
            <p:spPr bwMode="auto">
              <a:xfrm>
                <a:off x="3637968" y="-1084520"/>
                <a:ext cx="7054397" cy="559496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25E5BA41-1232-4F56-8582-F9C722DBCA3E}"/>
                  </a:ext>
                </a:extLst>
              </p:cNvPr>
              <p:cNvSpPr txBox="1"/>
              <p:nvPr/>
            </p:nvSpPr>
            <p:spPr>
              <a:xfrm>
                <a:off x="4036033" y="896090"/>
                <a:ext cx="6023019" cy="7305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đọc</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đoạn</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văn</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thứ</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ba</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và</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đóng</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vai</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một</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trong</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hai</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chị</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để</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kể</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lại</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những</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chuyện</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mà</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mình</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kể</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cho</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mẹ</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10" name="Picture 2" descr="Khỉ dễ thương cầm chuối biểu tượng hoạt hình vector minh họa.  khái niệm biểu tượng thực phẩm động vật bị cô lập vector cao cấp.  phong cách hoạt hình phẳng Miễn phí Vector">
              <a:extLst>
                <a:ext uri="{FF2B5EF4-FFF2-40B4-BE49-F238E27FC236}">
                  <a16:creationId xmlns:a16="http://schemas.microsoft.com/office/drawing/2014/main" id="{8A902D55-B321-4669-8FC2-C5DB7B06F776}"/>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backgroundMark x1="37220" y1="46805" x2="37220" y2="46805"/>
                          <a14:backgroundMark x1="33227" y1="49042" x2="33227" y2="49042"/>
                        </a14:backgroundRemoval>
                      </a14:imgEffect>
                    </a14:imgLayer>
                  </a14:imgProps>
                </a:ext>
                <a:ext uri="{28A0092B-C50C-407E-A947-70E740481C1C}">
                  <a14:useLocalDpi xmlns:a14="http://schemas.microsoft.com/office/drawing/2010/main" val="0"/>
                </a:ext>
              </a:extLst>
            </a:blip>
            <a:srcRect/>
            <a:stretch>
              <a:fillRect/>
            </a:stretch>
          </p:blipFill>
          <p:spPr bwMode="auto">
            <a:xfrm>
              <a:off x="2210738" y="36474"/>
              <a:ext cx="1854194" cy="1255346"/>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Rectangle 12">
            <a:extLst>
              <a:ext uri="{FF2B5EF4-FFF2-40B4-BE49-F238E27FC236}">
                <a16:creationId xmlns:a16="http://schemas.microsoft.com/office/drawing/2014/main" id="{4EC7EC74-E18E-44CD-9544-0570448AF6BE}"/>
              </a:ext>
            </a:extLst>
          </p:cNvPr>
          <p:cNvSpPr/>
          <p:nvPr/>
        </p:nvSpPr>
        <p:spPr>
          <a:xfrm>
            <a:off x="943383" y="1751147"/>
            <a:ext cx="9501896" cy="3930722"/>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Đóng vai Hân: </a:t>
            </a:r>
            <a:r>
              <a:rPr lang="vi-VN"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Tớ đã kể cho mẹ nghe về các bạn ở lớp mẫu giáo của mình, về những trò chơi mà tớ được cô dạy và cả những món quà chiều mà tớ ăn rồi nhưng cứ muốn ăn thêm nữa.</a:t>
            </a:r>
          </a:p>
          <a:p>
            <a:pPr algn="just"/>
            <a:r>
              <a:rPr lang="vi-VN"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Đóng vai Thư: </a:t>
            </a:r>
            <a:r>
              <a:rPr lang="vi-VN"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Mình kể cho mẹ nghe về chuyện mình được cô giáo mời đọc bài văn trước cả lớp và cả những bài toán thử trí thông minh các bạn trong lớp thường đố nhau vào giờ ra chơi.</a:t>
            </a:r>
          </a:p>
        </p:txBody>
      </p:sp>
    </p:spTree>
    <p:extLst>
      <p:ext uri="{BB962C8B-B14F-4D97-AF65-F5344CB8AC3E}">
        <p14:creationId xmlns:p14="http://schemas.microsoft.com/office/powerpoint/2010/main" val="186672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29">
            <a:extLst>
              <a:ext uri="{FF2B5EF4-FFF2-40B4-BE49-F238E27FC236}">
                <a16:creationId xmlns:a16="http://schemas.microsoft.com/office/drawing/2014/main" id="{7DA5E908-3821-4E4C-BEA6-975351FD09DC}"/>
              </a:ext>
            </a:extLst>
          </p:cNvPr>
          <p:cNvGrpSpPr/>
          <p:nvPr/>
        </p:nvGrpSpPr>
        <p:grpSpPr>
          <a:xfrm>
            <a:off x="1532645" y="185343"/>
            <a:ext cx="10131035" cy="1353345"/>
            <a:chOff x="1603464" y="2459552"/>
            <a:chExt cx="9533109" cy="856397"/>
          </a:xfrm>
        </p:grpSpPr>
        <p:sp>
          <p:nvSpPr>
            <p:cNvPr id="5" name="矩形 30">
              <a:extLst>
                <a:ext uri="{FF2B5EF4-FFF2-40B4-BE49-F238E27FC236}">
                  <a16:creationId xmlns:a16="http://schemas.microsoft.com/office/drawing/2014/main" id="{49DB2DE3-590F-4207-92E3-5F514136D2D5}"/>
                </a:ext>
              </a:extLst>
            </p:cNvPr>
            <p:cNvSpPr/>
            <p:nvPr/>
          </p:nvSpPr>
          <p:spPr>
            <a:xfrm>
              <a:off x="1924334" y="2524836"/>
              <a:ext cx="9212239" cy="742950"/>
            </a:xfrm>
            <a:prstGeom prst="rect">
              <a:avLst/>
            </a:prstGeom>
            <a:noFill/>
            <a:ln w="12700" cap="flat" cmpd="sng" algn="ctr">
              <a:solidFill>
                <a:srgbClr val="48A04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srgbClr val="FFFFFF"/>
                </a:solidFill>
                <a:effectLst/>
                <a:uLnTx/>
                <a:uFillTx/>
                <a:latin typeface="字魂59号-创粗黑" panose="00000500000000000000" charset="-122"/>
                <a:ea typeface="字魂59号-创粗黑" panose="00000500000000000000" charset="-122"/>
                <a:cs typeface="+mn-cs"/>
              </a:endParaRPr>
            </a:p>
          </p:txBody>
        </p:sp>
        <p:sp>
          <p:nvSpPr>
            <p:cNvPr id="6" name="箭头: 五边形 29">
              <a:extLst>
                <a:ext uri="{FF2B5EF4-FFF2-40B4-BE49-F238E27FC236}">
                  <a16:creationId xmlns:a16="http://schemas.microsoft.com/office/drawing/2014/main" id="{3A27A1B5-5238-4141-860D-3913DA4051E4}"/>
                </a:ext>
              </a:extLst>
            </p:cNvPr>
            <p:cNvSpPr/>
            <p:nvPr/>
          </p:nvSpPr>
          <p:spPr>
            <a:xfrm>
              <a:off x="1603464" y="2459552"/>
              <a:ext cx="948668" cy="856397"/>
            </a:xfrm>
            <a:prstGeom prst="homePlate">
              <a:avLst/>
            </a:prstGeom>
            <a:solidFill>
              <a:srgbClr val="48A04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a:ln>
                    <a:noFill/>
                  </a:ln>
                  <a:solidFill>
                    <a:srgbClr val="FFFFFF"/>
                  </a:solidFill>
                  <a:effectLst/>
                  <a:uLnTx/>
                  <a:uFillTx/>
                  <a:latin typeface="字魂59号-创粗黑" panose="00000500000000000000" charset="-122"/>
                  <a:ea typeface="字魂59号-创粗黑" panose="00000500000000000000" charset="-122"/>
                  <a:cs typeface="+mn-cs"/>
                </a:rPr>
                <a:t>05</a:t>
              </a:r>
            </a:p>
          </p:txBody>
        </p:sp>
      </p:grpSp>
      <p:sp>
        <p:nvSpPr>
          <p:cNvPr id="7" name="TextBox 6">
            <a:extLst>
              <a:ext uri="{FF2B5EF4-FFF2-40B4-BE49-F238E27FC236}">
                <a16:creationId xmlns:a16="http://schemas.microsoft.com/office/drawing/2014/main" id="{BFDF8E20-032F-4739-BFFD-1489037ABF45}"/>
              </a:ext>
            </a:extLst>
          </p:cNvPr>
          <p:cNvSpPr txBox="1"/>
          <p:nvPr/>
        </p:nvSpPr>
        <p:spPr>
          <a:xfrm>
            <a:off x="2352936" y="552377"/>
            <a:ext cx="9310744" cy="646331"/>
          </a:xfrm>
          <a:prstGeom prst="rect">
            <a:avLst/>
          </a:prstGeom>
          <a:noFill/>
        </p:spPr>
        <p:txBody>
          <a:bodyPr wrap="square" rtlCol="0">
            <a:spAutoFit/>
          </a:bodyPr>
          <a:lstStyle/>
          <a:p>
            <a:pPr lvl="0" algn="ct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Nêu</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cảm</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nghĩ</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của</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em</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sau</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khi</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đọc</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câu</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chuyện</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13" name="Rectangle 12">
            <a:extLst>
              <a:ext uri="{FF2B5EF4-FFF2-40B4-BE49-F238E27FC236}">
                <a16:creationId xmlns:a16="http://schemas.microsoft.com/office/drawing/2014/main" id="{9438D5F4-218B-4B22-B63C-E42EBEEF951D}"/>
              </a:ext>
            </a:extLst>
          </p:cNvPr>
          <p:cNvSpPr/>
          <p:nvPr/>
        </p:nvSpPr>
        <p:spPr>
          <a:xfrm>
            <a:off x="943382" y="1751146"/>
            <a:ext cx="10048467" cy="4202613"/>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Câu chuyện làm em thấy thật thích những cuộc trò chuyện đầm ấm của ba mẹ con Thư trước giờ đi ngủ.</a:t>
            </a:r>
          </a:p>
          <a:p>
            <a:pPr lvl="0" algn="just"/>
            <a:r>
              <a:rPr 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Câu chuyện khiến em mong muốn được trò chuyện, chia sẻ nhiều hơn với người thân về việc học tập của mình.</a:t>
            </a:r>
          </a:p>
          <a:p>
            <a:pPr lvl="0" algn="just"/>
            <a:r>
              <a:rPr 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Câu chuyện cho em hiểu thêm về tình cảm yêu thương, ấm áp của mẹ và con cũng như giữa những người thân trong gia đình.).</a:t>
            </a:r>
          </a:p>
        </p:txBody>
      </p:sp>
    </p:spTree>
    <p:extLst>
      <p:ext uri="{BB962C8B-B14F-4D97-AF65-F5344CB8AC3E}">
        <p14:creationId xmlns:p14="http://schemas.microsoft.com/office/powerpoint/2010/main" val="4270350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3">
            <a:extLst>
              <a:ext uri="{FF2B5EF4-FFF2-40B4-BE49-F238E27FC236}">
                <a16:creationId xmlns:a16="http://schemas.microsoft.com/office/drawing/2014/main" id="{9D645240-D005-4810-AC9C-C05A048A4394}"/>
              </a:ext>
            </a:extLst>
          </p:cNvPr>
          <p:cNvSpPr/>
          <p:nvPr/>
        </p:nvSpPr>
        <p:spPr>
          <a:xfrm>
            <a:off x="1463574" y="329993"/>
            <a:ext cx="9126563" cy="1256760"/>
          </a:xfrm>
          <a:custGeom>
            <a:avLst/>
            <a:gdLst>
              <a:gd name="connsiteX0" fmla="*/ 0 w 9126563"/>
              <a:gd name="connsiteY0" fmla="*/ 209464 h 1256760"/>
              <a:gd name="connsiteX1" fmla="*/ 209464 w 9126563"/>
              <a:gd name="connsiteY1" fmla="*/ 0 h 1256760"/>
              <a:gd name="connsiteX2" fmla="*/ 615820 w 9126563"/>
              <a:gd name="connsiteY2" fmla="*/ 0 h 1256760"/>
              <a:gd name="connsiteX3" fmla="*/ 935100 w 9126563"/>
              <a:gd name="connsiteY3" fmla="*/ 0 h 1256760"/>
              <a:gd name="connsiteX4" fmla="*/ 1341457 w 9126563"/>
              <a:gd name="connsiteY4" fmla="*/ 0 h 1256760"/>
              <a:gd name="connsiteX5" fmla="*/ 2009042 w 9126563"/>
              <a:gd name="connsiteY5" fmla="*/ 0 h 1256760"/>
              <a:gd name="connsiteX6" fmla="*/ 2328322 w 9126563"/>
              <a:gd name="connsiteY6" fmla="*/ 0 h 1256760"/>
              <a:gd name="connsiteX7" fmla="*/ 2821754 w 9126563"/>
              <a:gd name="connsiteY7" fmla="*/ 0 h 1256760"/>
              <a:gd name="connsiteX8" fmla="*/ 3228111 w 9126563"/>
              <a:gd name="connsiteY8" fmla="*/ 0 h 1256760"/>
              <a:gd name="connsiteX9" fmla="*/ 3721543 w 9126563"/>
              <a:gd name="connsiteY9" fmla="*/ 0 h 1256760"/>
              <a:gd name="connsiteX10" fmla="*/ 4127900 w 9126563"/>
              <a:gd name="connsiteY10" fmla="*/ 0 h 1256760"/>
              <a:gd name="connsiteX11" fmla="*/ 4708409 w 9126563"/>
              <a:gd name="connsiteY11" fmla="*/ 0 h 1256760"/>
              <a:gd name="connsiteX12" fmla="*/ 5114765 w 9126563"/>
              <a:gd name="connsiteY12" fmla="*/ 0 h 1256760"/>
              <a:gd name="connsiteX13" fmla="*/ 5608198 w 9126563"/>
              <a:gd name="connsiteY13" fmla="*/ 0 h 1256760"/>
              <a:gd name="connsiteX14" fmla="*/ 6188707 w 9126563"/>
              <a:gd name="connsiteY14" fmla="*/ 0 h 1256760"/>
              <a:gd name="connsiteX15" fmla="*/ 6769216 w 9126563"/>
              <a:gd name="connsiteY15" fmla="*/ 0 h 1256760"/>
              <a:gd name="connsiteX16" fmla="*/ 7523877 w 9126563"/>
              <a:gd name="connsiteY16" fmla="*/ 0 h 1256760"/>
              <a:gd name="connsiteX17" fmla="*/ 8191463 w 9126563"/>
              <a:gd name="connsiteY17" fmla="*/ 0 h 1256760"/>
              <a:gd name="connsiteX18" fmla="*/ 8917099 w 9126563"/>
              <a:gd name="connsiteY18" fmla="*/ 0 h 1256760"/>
              <a:gd name="connsiteX19" fmla="*/ 9126563 w 9126563"/>
              <a:gd name="connsiteY19" fmla="*/ 209464 h 1256760"/>
              <a:gd name="connsiteX20" fmla="*/ 9126563 w 9126563"/>
              <a:gd name="connsiteY20" fmla="*/ 645137 h 1256760"/>
              <a:gd name="connsiteX21" fmla="*/ 9126563 w 9126563"/>
              <a:gd name="connsiteY21" fmla="*/ 1047296 h 1256760"/>
              <a:gd name="connsiteX22" fmla="*/ 8917099 w 9126563"/>
              <a:gd name="connsiteY22" fmla="*/ 1256760 h 1256760"/>
              <a:gd name="connsiteX23" fmla="*/ 8249514 w 9126563"/>
              <a:gd name="connsiteY23" fmla="*/ 1256760 h 1256760"/>
              <a:gd name="connsiteX24" fmla="*/ 7494852 w 9126563"/>
              <a:gd name="connsiteY24" fmla="*/ 1256760 h 1256760"/>
              <a:gd name="connsiteX25" fmla="*/ 6827267 w 9126563"/>
              <a:gd name="connsiteY25" fmla="*/ 1256760 h 1256760"/>
              <a:gd name="connsiteX26" fmla="*/ 6072605 w 9126563"/>
              <a:gd name="connsiteY26" fmla="*/ 1256760 h 1256760"/>
              <a:gd name="connsiteX27" fmla="*/ 5492096 w 9126563"/>
              <a:gd name="connsiteY27" fmla="*/ 1256760 h 1256760"/>
              <a:gd name="connsiteX28" fmla="*/ 4824511 w 9126563"/>
              <a:gd name="connsiteY28" fmla="*/ 1256760 h 1256760"/>
              <a:gd name="connsiteX29" fmla="*/ 4331078 w 9126563"/>
              <a:gd name="connsiteY29" fmla="*/ 1256760 h 1256760"/>
              <a:gd name="connsiteX30" fmla="*/ 4011798 w 9126563"/>
              <a:gd name="connsiteY30" fmla="*/ 1256760 h 1256760"/>
              <a:gd name="connsiteX31" fmla="*/ 3692518 w 9126563"/>
              <a:gd name="connsiteY31" fmla="*/ 1256760 h 1256760"/>
              <a:gd name="connsiteX32" fmla="*/ 3286162 w 9126563"/>
              <a:gd name="connsiteY32" fmla="*/ 1256760 h 1256760"/>
              <a:gd name="connsiteX33" fmla="*/ 2879805 w 9126563"/>
              <a:gd name="connsiteY33" fmla="*/ 1256760 h 1256760"/>
              <a:gd name="connsiteX34" fmla="*/ 2473449 w 9126563"/>
              <a:gd name="connsiteY34" fmla="*/ 1256760 h 1256760"/>
              <a:gd name="connsiteX35" fmla="*/ 1718787 w 9126563"/>
              <a:gd name="connsiteY35" fmla="*/ 1256760 h 1256760"/>
              <a:gd name="connsiteX36" fmla="*/ 1051202 w 9126563"/>
              <a:gd name="connsiteY36" fmla="*/ 1256760 h 1256760"/>
              <a:gd name="connsiteX37" fmla="*/ 209464 w 9126563"/>
              <a:gd name="connsiteY37" fmla="*/ 1256760 h 1256760"/>
              <a:gd name="connsiteX38" fmla="*/ 0 w 9126563"/>
              <a:gd name="connsiteY38" fmla="*/ 1047296 h 1256760"/>
              <a:gd name="connsiteX39" fmla="*/ 0 w 9126563"/>
              <a:gd name="connsiteY39" fmla="*/ 628380 h 1256760"/>
              <a:gd name="connsiteX40" fmla="*/ 0 w 9126563"/>
              <a:gd name="connsiteY40" fmla="*/ 209464 h 1256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126563" h="1256760" fill="none" extrusionOk="0">
                <a:moveTo>
                  <a:pt x="0" y="209464"/>
                </a:moveTo>
                <a:cubicBezTo>
                  <a:pt x="-19922" y="77467"/>
                  <a:pt x="96765" y="6016"/>
                  <a:pt x="209464" y="0"/>
                </a:cubicBezTo>
                <a:cubicBezTo>
                  <a:pt x="388189" y="-30604"/>
                  <a:pt x="454117" y="15514"/>
                  <a:pt x="615820" y="0"/>
                </a:cubicBezTo>
                <a:cubicBezTo>
                  <a:pt x="777523" y="-15514"/>
                  <a:pt x="781771" y="246"/>
                  <a:pt x="935100" y="0"/>
                </a:cubicBezTo>
                <a:cubicBezTo>
                  <a:pt x="1088429" y="-246"/>
                  <a:pt x="1223871" y="37710"/>
                  <a:pt x="1341457" y="0"/>
                </a:cubicBezTo>
                <a:cubicBezTo>
                  <a:pt x="1459043" y="-37710"/>
                  <a:pt x="1810577" y="16269"/>
                  <a:pt x="2009042" y="0"/>
                </a:cubicBezTo>
                <a:cubicBezTo>
                  <a:pt x="2207507" y="-16269"/>
                  <a:pt x="2213308" y="12122"/>
                  <a:pt x="2328322" y="0"/>
                </a:cubicBezTo>
                <a:cubicBezTo>
                  <a:pt x="2443336" y="-12122"/>
                  <a:pt x="2582149" y="25983"/>
                  <a:pt x="2821754" y="0"/>
                </a:cubicBezTo>
                <a:cubicBezTo>
                  <a:pt x="3061359" y="-25983"/>
                  <a:pt x="3061764" y="8101"/>
                  <a:pt x="3228111" y="0"/>
                </a:cubicBezTo>
                <a:cubicBezTo>
                  <a:pt x="3394458" y="-8101"/>
                  <a:pt x="3592098" y="55891"/>
                  <a:pt x="3721543" y="0"/>
                </a:cubicBezTo>
                <a:cubicBezTo>
                  <a:pt x="3850988" y="-55891"/>
                  <a:pt x="3990345" y="45305"/>
                  <a:pt x="4127900" y="0"/>
                </a:cubicBezTo>
                <a:cubicBezTo>
                  <a:pt x="4265455" y="-45305"/>
                  <a:pt x="4543882" y="44109"/>
                  <a:pt x="4708409" y="0"/>
                </a:cubicBezTo>
                <a:cubicBezTo>
                  <a:pt x="4872936" y="-44109"/>
                  <a:pt x="5003416" y="45310"/>
                  <a:pt x="5114765" y="0"/>
                </a:cubicBezTo>
                <a:cubicBezTo>
                  <a:pt x="5226114" y="-45310"/>
                  <a:pt x="5446609" y="3914"/>
                  <a:pt x="5608198" y="0"/>
                </a:cubicBezTo>
                <a:cubicBezTo>
                  <a:pt x="5769787" y="-3914"/>
                  <a:pt x="5998176" y="42435"/>
                  <a:pt x="6188707" y="0"/>
                </a:cubicBezTo>
                <a:cubicBezTo>
                  <a:pt x="6379238" y="-42435"/>
                  <a:pt x="6613167" y="8136"/>
                  <a:pt x="6769216" y="0"/>
                </a:cubicBezTo>
                <a:cubicBezTo>
                  <a:pt x="6925265" y="-8136"/>
                  <a:pt x="7352485" y="54231"/>
                  <a:pt x="7523877" y="0"/>
                </a:cubicBezTo>
                <a:cubicBezTo>
                  <a:pt x="7695269" y="-54231"/>
                  <a:pt x="7934208" y="64690"/>
                  <a:pt x="8191463" y="0"/>
                </a:cubicBezTo>
                <a:cubicBezTo>
                  <a:pt x="8448718" y="-64690"/>
                  <a:pt x="8710816" y="16051"/>
                  <a:pt x="8917099" y="0"/>
                </a:cubicBezTo>
                <a:cubicBezTo>
                  <a:pt x="9049773" y="20490"/>
                  <a:pt x="9159685" y="86362"/>
                  <a:pt x="9126563" y="209464"/>
                </a:cubicBezTo>
                <a:cubicBezTo>
                  <a:pt x="9162204" y="416329"/>
                  <a:pt x="9097020" y="440097"/>
                  <a:pt x="9126563" y="645137"/>
                </a:cubicBezTo>
                <a:cubicBezTo>
                  <a:pt x="9156106" y="850177"/>
                  <a:pt x="9114497" y="903280"/>
                  <a:pt x="9126563" y="1047296"/>
                </a:cubicBezTo>
                <a:cubicBezTo>
                  <a:pt x="9134087" y="1179479"/>
                  <a:pt x="9030014" y="1258596"/>
                  <a:pt x="8917099" y="1256760"/>
                </a:cubicBezTo>
                <a:cubicBezTo>
                  <a:pt x="8617313" y="1317906"/>
                  <a:pt x="8472447" y="1233021"/>
                  <a:pt x="8249514" y="1256760"/>
                </a:cubicBezTo>
                <a:cubicBezTo>
                  <a:pt x="8026582" y="1280499"/>
                  <a:pt x="7824635" y="1198235"/>
                  <a:pt x="7494852" y="1256760"/>
                </a:cubicBezTo>
                <a:cubicBezTo>
                  <a:pt x="7165069" y="1315285"/>
                  <a:pt x="7025353" y="1179407"/>
                  <a:pt x="6827267" y="1256760"/>
                </a:cubicBezTo>
                <a:cubicBezTo>
                  <a:pt x="6629181" y="1334113"/>
                  <a:pt x="6380214" y="1221260"/>
                  <a:pt x="6072605" y="1256760"/>
                </a:cubicBezTo>
                <a:cubicBezTo>
                  <a:pt x="5764996" y="1292260"/>
                  <a:pt x="5673845" y="1226263"/>
                  <a:pt x="5492096" y="1256760"/>
                </a:cubicBezTo>
                <a:cubicBezTo>
                  <a:pt x="5310347" y="1287257"/>
                  <a:pt x="4965380" y="1241284"/>
                  <a:pt x="4824511" y="1256760"/>
                </a:cubicBezTo>
                <a:cubicBezTo>
                  <a:pt x="4683643" y="1272236"/>
                  <a:pt x="4540526" y="1214834"/>
                  <a:pt x="4331078" y="1256760"/>
                </a:cubicBezTo>
                <a:cubicBezTo>
                  <a:pt x="4121630" y="1298686"/>
                  <a:pt x="4105387" y="1236460"/>
                  <a:pt x="4011798" y="1256760"/>
                </a:cubicBezTo>
                <a:cubicBezTo>
                  <a:pt x="3918209" y="1277060"/>
                  <a:pt x="3823271" y="1225646"/>
                  <a:pt x="3692518" y="1256760"/>
                </a:cubicBezTo>
                <a:cubicBezTo>
                  <a:pt x="3561765" y="1287874"/>
                  <a:pt x="3473211" y="1208500"/>
                  <a:pt x="3286162" y="1256760"/>
                </a:cubicBezTo>
                <a:cubicBezTo>
                  <a:pt x="3099113" y="1305020"/>
                  <a:pt x="3044417" y="1233959"/>
                  <a:pt x="2879805" y="1256760"/>
                </a:cubicBezTo>
                <a:cubicBezTo>
                  <a:pt x="2715193" y="1279561"/>
                  <a:pt x="2647317" y="1224276"/>
                  <a:pt x="2473449" y="1256760"/>
                </a:cubicBezTo>
                <a:cubicBezTo>
                  <a:pt x="2299581" y="1289244"/>
                  <a:pt x="1961587" y="1180539"/>
                  <a:pt x="1718787" y="1256760"/>
                </a:cubicBezTo>
                <a:cubicBezTo>
                  <a:pt x="1475987" y="1332981"/>
                  <a:pt x="1278831" y="1214322"/>
                  <a:pt x="1051202" y="1256760"/>
                </a:cubicBezTo>
                <a:cubicBezTo>
                  <a:pt x="823574" y="1299198"/>
                  <a:pt x="480250" y="1199361"/>
                  <a:pt x="209464" y="1256760"/>
                </a:cubicBezTo>
                <a:cubicBezTo>
                  <a:pt x="92526" y="1265523"/>
                  <a:pt x="-21730" y="1146548"/>
                  <a:pt x="0" y="1047296"/>
                </a:cubicBezTo>
                <a:cubicBezTo>
                  <a:pt x="-41605" y="850329"/>
                  <a:pt x="14098" y="824311"/>
                  <a:pt x="0" y="628380"/>
                </a:cubicBezTo>
                <a:cubicBezTo>
                  <a:pt x="-14098" y="432449"/>
                  <a:pt x="32088" y="387725"/>
                  <a:pt x="0" y="209464"/>
                </a:cubicBezTo>
                <a:close/>
              </a:path>
              <a:path w="9126563" h="1256760" stroke="0" extrusionOk="0">
                <a:moveTo>
                  <a:pt x="0" y="209464"/>
                </a:moveTo>
                <a:cubicBezTo>
                  <a:pt x="-29930" y="84938"/>
                  <a:pt x="106171" y="9433"/>
                  <a:pt x="209464" y="0"/>
                </a:cubicBezTo>
                <a:cubicBezTo>
                  <a:pt x="399893" y="-35429"/>
                  <a:pt x="693398" y="48323"/>
                  <a:pt x="877049" y="0"/>
                </a:cubicBezTo>
                <a:cubicBezTo>
                  <a:pt x="1060701" y="-48323"/>
                  <a:pt x="1317848" y="56646"/>
                  <a:pt x="1544635" y="0"/>
                </a:cubicBezTo>
                <a:cubicBezTo>
                  <a:pt x="1771422" y="-56646"/>
                  <a:pt x="1929014" y="22395"/>
                  <a:pt x="2212220" y="0"/>
                </a:cubicBezTo>
                <a:cubicBezTo>
                  <a:pt x="2495426" y="-22395"/>
                  <a:pt x="2673488" y="10004"/>
                  <a:pt x="2966882" y="0"/>
                </a:cubicBezTo>
                <a:cubicBezTo>
                  <a:pt x="3260276" y="-10004"/>
                  <a:pt x="3215633" y="11063"/>
                  <a:pt x="3373238" y="0"/>
                </a:cubicBezTo>
                <a:cubicBezTo>
                  <a:pt x="3530843" y="-11063"/>
                  <a:pt x="3701232" y="65958"/>
                  <a:pt x="3953747" y="0"/>
                </a:cubicBezTo>
                <a:cubicBezTo>
                  <a:pt x="4206262" y="-65958"/>
                  <a:pt x="4332773" y="43137"/>
                  <a:pt x="4447180" y="0"/>
                </a:cubicBezTo>
                <a:cubicBezTo>
                  <a:pt x="4561587" y="-43137"/>
                  <a:pt x="4759397" y="4594"/>
                  <a:pt x="4853536" y="0"/>
                </a:cubicBezTo>
                <a:cubicBezTo>
                  <a:pt x="4947675" y="-4594"/>
                  <a:pt x="5305608" y="66334"/>
                  <a:pt x="5521121" y="0"/>
                </a:cubicBezTo>
                <a:cubicBezTo>
                  <a:pt x="5736635" y="-66334"/>
                  <a:pt x="5775709" y="10777"/>
                  <a:pt x="5840401" y="0"/>
                </a:cubicBezTo>
                <a:cubicBezTo>
                  <a:pt x="5905093" y="-10777"/>
                  <a:pt x="6040537" y="33602"/>
                  <a:pt x="6159681" y="0"/>
                </a:cubicBezTo>
                <a:cubicBezTo>
                  <a:pt x="6278825" y="-33602"/>
                  <a:pt x="6683681" y="67749"/>
                  <a:pt x="6827267" y="0"/>
                </a:cubicBezTo>
                <a:cubicBezTo>
                  <a:pt x="6970853" y="-67749"/>
                  <a:pt x="7053150" y="48119"/>
                  <a:pt x="7233623" y="0"/>
                </a:cubicBezTo>
                <a:cubicBezTo>
                  <a:pt x="7414096" y="-48119"/>
                  <a:pt x="7468270" y="34543"/>
                  <a:pt x="7639979" y="0"/>
                </a:cubicBezTo>
                <a:cubicBezTo>
                  <a:pt x="7811688" y="-34543"/>
                  <a:pt x="8210148" y="6707"/>
                  <a:pt x="8394641" y="0"/>
                </a:cubicBezTo>
                <a:cubicBezTo>
                  <a:pt x="8579134" y="-6707"/>
                  <a:pt x="8669512" y="38934"/>
                  <a:pt x="8917099" y="0"/>
                </a:cubicBezTo>
                <a:cubicBezTo>
                  <a:pt x="9042423" y="19802"/>
                  <a:pt x="9099596" y="75165"/>
                  <a:pt x="9126563" y="209464"/>
                </a:cubicBezTo>
                <a:cubicBezTo>
                  <a:pt x="9151551" y="391280"/>
                  <a:pt x="9094110" y="473842"/>
                  <a:pt x="9126563" y="620002"/>
                </a:cubicBezTo>
                <a:cubicBezTo>
                  <a:pt x="9159016" y="766162"/>
                  <a:pt x="9075418" y="888416"/>
                  <a:pt x="9126563" y="1047296"/>
                </a:cubicBezTo>
                <a:cubicBezTo>
                  <a:pt x="9134560" y="1129570"/>
                  <a:pt x="9011566" y="1243355"/>
                  <a:pt x="8917099" y="1256760"/>
                </a:cubicBezTo>
                <a:cubicBezTo>
                  <a:pt x="8613408" y="1325942"/>
                  <a:pt x="8473398" y="1177768"/>
                  <a:pt x="8249514" y="1256760"/>
                </a:cubicBezTo>
                <a:cubicBezTo>
                  <a:pt x="8025630" y="1335752"/>
                  <a:pt x="7821263" y="1243164"/>
                  <a:pt x="7669005" y="1256760"/>
                </a:cubicBezTo>
                <a:cubicBezTo>
                  <a:pt x="7516747" y="1270356"/>
                  <a:pt x="7454223" y="1246370"/>
                  <a:pt x="7349725" y="1256760"/>
                </a:cubicBezTo>
                <a:cubicBezTo>
                  <a:pt x="7245227" y="1267150"/>
                  <a:pt x="7071702" y="1256534"/>
                  <a:pt x="6943368" y="1256760"/>
                </a:cubicBezTo>
                <a:cubicBezTo>
                  <a:pt x="6815034" y="1256986"/>
                  <a:pt x="6771964" y="1253687"/>
                  <a:pt x="6624088" y="1256760"/>
                </a:cubicBezTo>
                <a:cubicBezTo>
                  <a:pt x="6476212" y="1259833"/>
                  <a:pt x="6387090" y="1233574"/>
                  <a:pt x="6217732" y="1256760"/>
                </a:cubicBezTo>
                <a:cubicBezTo>
                  <a:pt x="6048374" y="1279946"/>
                  <a:pt x="5867454" y="1256749"/>
                  <a:pt x="5550147" y="1256760"/>
                </a:cubicBezTo>
                <a:cubicBezTo>
                  <a:pt x="5232840" y="1256771"/>
                  <a:pt x="5282488" y="1249191"/>
                  <a:pt x="5143791" y="1256760"/>
                </a:cubicBezTo>
                <a:cubicBezTo>
                  <a:pt x="5005094" y="1264329"/>
                  <a:pt x="4682615" y="1240888"/>
                  <a:pt x="4563282" y="1256760"/>
                </a:cubicBezTo>
                <a:cubicBezTo>
                  <a:pt x="4443949" y="1272632"/>
                  <a:pt x="4262745" y="1238033"/>
                  <a:pt x="4069849" y="1256760"/>
                </a:cubicBezTo>
                <a:cubicBezTo>
                  <a:pt x="3876953" y="1275487"/>
                  <a:pt x="3843431" y="1239460"/>
                  <a:pt x="3663493" y="1256760"/>
                </a:cubicBezTo>
                <a:cubicBezTo>
                  <a:pt x="3483555" y="1274060"/>
                  <a:pt x="3233710" y="1234462"/>
                  <a:pt x="2908831" y="1256760"/>
                </a:cubicBezTo>
                <a:cubicBezTo>
                  <a:pt x="2583952" y="1279058"/>
                  <a:pt x="2636839" y="1225497"/>
                  <a:pt x="2502475" y="1256760"/>
                </a:cubicBezTo>
                <a:cubicBezTo>
                  <a:pt x="2368111" y="1288023"/>
                  <a:pt x="2151196" y="1244887"/>
                  <a:pt x="1834889" y="1256760"/>
                </a:cubicBezTo>
                <a:cubicBezTo>
                  <a:pt x="1518582" y="1268633"/>
                  <a:pt x="1559702" y="1219153"/>
                  <a:pt x="1428533" y="1256760"/>
                </a:cubicBezTo>
                <a:cubicBezTo>
                  <a:pt x="1297364" y="1294367"/>
                  <a:pt x="1155694" y="1244006"/>
                  <a:pt x="1022177" y="1256760"/>
                </a:cubicBezTo>
                <a:cubicBezTo>
                  <a:pt x="888660" y="1269514"/>
                  <a:pt x="609687" y="1247430"/>
                  <a:pt x="209464" y="1256760"/>
                </a:cubicBezTo>
                <a:cubicBezTo>
                  <a:pt x="96775" y="1285417"/>
                  <a:pt x="-158" y="1157870"/>
                  <a:pt x="0" y="1047296"/>
                </a:cubicBezTo>
                <a:cubicBezTo>
                  <a:pt x="-24642" y="949237"/>
                  <a:pt x="32969" y="716881"/>
                  <a:pt x="0" y="628380"/>
                </a:cubicBezTo>
                <a:cubicBezTo>
                  <a:pt x="-32969" y="539879"/>
                  <a:pt x="34947" y="354023"/>
                  <a:pt x="0" y="209464"/>
                </a:cubicBezTo>
                <a:close/>
              </a:path>
            </a:pathLst>
          </a:custGeom>
          <a:solidFill>
            <a:srgbClr val="E0FB9B"/>
          </a:solidFill>
          <a:ln w="12700" cap="flat" cmpd="sng" algn="ctr">
            <a:solidFill>
              <a:srgbClr val="69991D">
                <a:shade val="50000"/>
              </a:srgbClr>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4" name="Rectangle 3"/>
          <p:cNvSpPr/>
          <p:nvPr/>
        </p:nvSpPr>
        <p:spPr>
          <a:xfrm>
            <a:off x="1463574" y="629788"/>
            <a:ext cx="9126564" cy="76944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B050"/>
                </a:solidFill>
                <a:effectLst/>
                <a:uLnTx/>
                <a:uFillTx/>
                <a:latin typeface="Calibri" panose="020F0502020204030204" pitchFamily="34" charset="0"/>
                <a:ea typeface="+mn-ea"/>
                <a:cs typeface="Calibri" panose="020F0502020204030204" pitchFamily="34" charset="0"/>
              </a:rPr>
              <a:t>Nội</a:t>
            </a:r>
            <a:r>
              <a:rPr kumimoji="0" lang="en-US" sz="4400" b="1"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 dung </a:t>
            </a:r>
            <a:r>
              <a:rPr kumimoji="0" lang="en-US" sz="4400" b="1" i="0" u="none" strike="noStrike" kern="1200" cap="none" spc="0" normalizeH="0" baseline="0" noProof="0" dirty="0" err="1">
                <a:ln>
                  <a:noFill/>
                </a:ln>
                <a:solidFill>
                  <a:srgbClr val="00B050"/>
                </a:solidFill>
                <a:effectLst/>
                <a:uLnTx/>
                <a:uFillTx/>
                <a:latin typeface="Calibri" panose="020F0502020204030204" pitchFamily="34" charset="0"/>
                <a:ea typeface="+mn-ea"/>
                <a:cs typeface="Calibri" panose="020F0502020204030204" pitchFamily="34" charset="0"/>
              </a:rPr>
              <a:t>chính</a:t>
            </a:r>
            <a:r>
              <a:rPr kumimoji="0" lang="en-US" sz="4400" b="1"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srgbClr val="00B050"/>
                </a:solidFill>
                <a:effectLst/>
                <a:uLnTx/>
                <a:uFillTx/>
                <a:latin typeface="Calibri" panose="020F0502020204030204" pitchFamily="34" charset="0"/>
                <a:ea typeface="+mn-ea"/>
                <a:cs typeface="Calibri" panose="020F0502020204030204" pitchFamily="34" charset="0"/>
              </a:rPr>
              <a:t>của</a:t>
            </a:r>
            <a:r>
              <a:rPr kumimoji="0" lang="en-US" sz="4400" b="1"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srgbClr val="00B050"/>
                </a:solidFill>
                <a:effectLst/>
                <a:uLnTx/>
                <a:uFillTx/>
                <a:latin typeface="Calibri" panose="020F0502020204030204" pitchFamily="34" charset="0"/>
                <a:ea typeface="+mn-ea"/>
                <a:cs typeface="Calibri" panose="020F0502020204030204" pitchFamily="34" charset="0"/>
              </a:rPr>
              <a:t>bài</a:t>
            </a:r>
            <a:r>
              <a:rPr kumimoji="0" lang="en-US" sz="4400" b="1"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srgbClr val="00B050"/>
                </a:solidFill>
                <a:effectLst/>
                <a:uLnTx/>
                <a:uFillTx/>
                <a:latin typeface="Calibri" panose="020F0502020204030204" pitchFamily="34" charset="0"/>
                <a:ea typeface="+mn-ea"/>
                <a:cs typeface="Calibri" panose="020F0502020204030204" pitchFamily="34" charset="0"/>
              </a:rPr>
              <a:t>học</a:t>
            </a:r>
            <a:r>
              <a:rPr kumimoji="0" lang="en-US" sz="4400" b="1"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srgbClr val="00B050"/>
                </a:solidFill>
                <a:effectLst/>
                <a:uLnTx/>
                <a:uFillTx/>
                <a:latin typeface="Calibri" panose="020F0502020204030204" pitchFamily="34" charset="0"/>
                <a:ea typeface="+mn-ea"/>
                <a:cs typeface="Calibri" panose="020F0502020204030204" pitchFamily="34" charset="0"/>
              </a:rPr>
              <a:t>là</a:t>
            </a:r>
            <a:r>
              <a:rPr kumimoji="0" lang="en-US" sz="4400" b="1"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srgbClr val="00B050"/>
                </a:solidFill>
                <a:effectLst/>
                <a:uLnTx/>
                <a:uFillTx/>
                <a:latin typeface="Calibri" panose="020F0502020204030204" pitchFamily="34" charset="0"/>
                <a:ea typeface="+mn-ea"/>
                <a:cs typeface="Calibri" panose="020F0502020204030204" pitchFamily="34" charset="0"/>
              </a:rPr>
              <a:t>gì</a:t>
            </a:r>
            <a:r>
              <a:rPr kumimoji="0" lang="en-US" sz="4400" b="1"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a:t>
            </a:r>
          </a:p>
        </p:txBody>
      </p:sp>
      <p:sp>
        <p:nvSpPr>
          <p:cNvPr id="6" name="Rectangle 5"/>
          <p:cNvSpPr/>
          <p:nvPr/>
        </p:nvSpPr>
        <p:spPr>
          <a:xfrm>
            <a:off x="1382892" y="2108965"/>
            <a:ext cx="10169028" cy="3477875"/>
          </a:xfrm>
          <a:prstGeom prst="rect">
            <a:avLst/>
          </a:prstGeom>
        </p:spPr>
        <p:txBody>
          <a:bodyPr wrap="square">
            <a:spAutoFit/>
          </a:bodyPr>
          <a:lstStyle/>
          <a:p>
            <a:pPr lvl="0" algn="ctr"/>
            <a:r>
              <a:rPr lang="vi-VN" sz="4400" b="1">
                <a:solidFill>
                  <a:srgbClr val="002060"/>
                </a:solidFill>
                <a:latin typeface="Calibri" panose="020F0502020204030204" pitchFamily="34" charset="0"/>
                <a:cs typeface="Calibri" panose="020F0502020204030204" pitchFamily="34" charset="0"/>
              </a:rPr>
              <a:t>Câu chuyện kể về việc làm yêu thích là đọc sách và trò chuyện của ba mẹ con bạn Thư trước giờ đi ngủ. Qua đó, cảm nhận được tình cảm yêu thương, những buổi tối vui vẻ, dầm ấm của gia đình Thư.</a:t>
            </a:r>
            <a:endParaRPr kumimoji="0" lang="vi-VN" sz="4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74959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7" name="Google Shape;147;p39"/>
          <p:cNvPicPr preferRelativeResize="0"/>
          <p:nvPr/>
        </p:nvPicPr>
        <p:blipFill>
          <a:blip r:embed="rId3">
            <a:alphaModFix/>
          </a:blip>
          <a:stretch>
            <a:fillRect/>
          </a:stretch>
        </p:blipFill>
        <p:spPr>
          <a:xfrm>
            <a:off x="8441355" y="1655545"/>
            <a:ext cx="2687623" cy="5474163"/>
          </a:xfrm>
          <a:prstGeom prst="rect">
            <a:avLst/>
          </a:prstGeom>
          <a:noFill/>
          <a:ln>
            <a:noFill/>
          </a:ln>
        </p:spPr>
      </p:pic>
      <p:pic>
        <p:nvPicPr>
          <p:cNvPr id="2" name="Picture 1"/>
          <p:cNvPicPr>
            <a:picLocks noChangeAspect="1"/>
          </p:cNvPicPr>
          <p:nvPr/>
        </p:nvPicPr>
        <p:blipFill>
          <a:blip r:embed="rId4"/>
          <a:stretch>
            <a:fillRect/>
          </a:stretch>
        </p:blipFill>
        <p:spPr>
          <a:xfrm>
            <a:off x="854260" y="2035943"/>
            <a:ext cx="5364945" cy="2786113"/>
          </a:xfrm>
          <a:prstGeom prst="rect">
            <a:avLst/>
          </a:prstGeom>
        </p:spPr>
      </p:pic>
      <p:pic>
        <p:nvPicPr>
          <p:cNvPr id="3" name="Picture 2"/>
          <p:cNvPicPr>
            <a:picLocks noChangeAspect="1"/>
          </p:cNvPicPr>
          <p:nvPr/>
        </p:nvPicPr>
        <p:blipFill>
          <a:blip r:embed="rId5"/>
          <a:stretch>
            <a:fillRect/>
          </a:stretch>
        </p:blipFill>
        <p:spPr>
          <a:xfrm>
            <a:off x="2160928" y="1357627"/>
            <a:ext cx="2383743" cy="920576"/>
          </a:xfrm>
          <a:prstGeom prst="rect">
            <a:avLst/>
          </a:prstGeom>
        </p:spPr>
      </p:pic>
    </p:spTree>
    <p:extLst>
      <p:ext uri="{BB962C8B-B14F-4D97-AF65-F5344CB8AC3E}">
        <p14:creationId xmlns:p14="http://schemas.microsoft.com/office/powerpoint/2010/main" val="1493361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642810" y="1192556"/>
            <a:ext cx="6096000" cy="646331"/>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r>
            <a:b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endParaRPr kumimoji="0" lang="en-US" sz="1800" b="0" i="0" u="none" strike="noStrike" kern="1200" cap="none" spc="0" normalizeH="0" baseline="0" noProof="0" dirty="0">
              <a:ln>
                <a:noFill/>
              </a:ln>
              <a:solidFill>
                <a:prstClr val="black"/>
              </a:solidFill>
              <a:effectLst/>
              <a:uLnTx/>
              <a:uFillTx/>
              <a:latin typeface="等线"/>
              <a:ea typeface="+mn-ea"/>
              <a:cs typeface="+mn-cs"/>
            </a:endParaRPr>
          </a:p>
        </p:txBody>
      </p:sp>
      <p:pic>
        <p:nvPicPr>
          <p:cNvPr id="9" name="Picture 8">
            <a:extLst>
              <a:ext uri="{FF2B5EF4-FFF2-40B4-BE49-F238E27FC236}">
                <a16:creationId xmlns:a16="http://schemas.microsoft.com/office/drawing/2014/main" id="{9DA52443-46F2-41F2-8369-37637DF842C7}"/>
              </a:ext>
            </a:extLst>
          </p:cNvPr>
          <p:cNvPicPr>
            <a:picLocks noChangeAspect="1"/>
          </p:cNvPicPr>
          <p:nvPr/>
        </p:nvPicPr>
        <p:blipFill>
          <a:blip r:embed="rId3"/>
          <a:stretch>
            <a:fillRect/>
          </a:stretch>
        </p:blipFill>
        <p:spPr>
          <a:xfrm>
            <a:off x="6868160" y="4401886"/>
            <a:ext cx="5323840" cy="2456114"/>
          </a:xfrm>
          <a:prstGeom prst="rect">
            <a:avLst/>
          </a:prstGeom>
        </p:spPr>
      </p:pic>
      <p:sp>
        <p:nvSpPr>
          <p:cNvPr id="19" name="Rectangle 18">
            <a:extLst>
              <a:ext uri="{FF2B5EF4-FFF2-40B4-BE49-F238E27FC236}">
                <a16:creationId xmlns:a16="http://schemas.microsoft.com/office/drawing/2014/main" id="{63192063-D2F3-4B24-9AFE-4D0E7C3ED425}"/>
              </a:ext>
            </a:extLst>
          </p:cNvPr>
          <p:cNvSpPr/>
          <p:nvPr/>
        </p:nvSpPr>
        <p:spPr>
          <a:xfrm>
            <a:off x="195769" y="468953"/>
            <a:ext cx="11864151" cy="4843955"/>
          </a:xfrm>
          <a:prstGeom prst="rect">
            <a:avLst/>
          </a:prstGeom>
        </p:spPr>
        <p:txBody>
          <a:bodyPr wrap="square">
            <a:spAutoFit/>
          </a:bodyPr>
          <a:lstStyle/>
          <a:p>
            <a:pPr marL="0" marR="0" lvl="0" indent="358775" algn="just"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Thời gian vui nhất trong buổi tối của Thư và Hân là trước khi đi ngủ. Đã thành thói quan, ba mẹ con sẽ đọc sách, rồi thủ thỉ chuyện trò. Những câu chuyện của ba mẹ con thường nối vào nhau không dứt. Vì thế, sắp đến giờ ngủ, mẹ phải nói ràng rọt từng chữ: Năm phút nữa thôi nhé. Nhưng đôi khi chính mẹ nấn ná nghe chuyện của con, làm năm phút cứ được cộng thêm mãi.</a:t>
            </a:r>
          </a:p>
          <a:p>
            <a:pPr marL="0" marR="0" lvl="0" indent="358775" algn="just"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Ba mẹ con có nhiều điều để nói với nhau lắm. Hôm thì ba mẹ con bàn luận về các nhân vật trong quyển sách vừa đọc. Hôm thì mẹ kể cho hai chị em về công việc của mẹ. Có hôm, mẹ lại kể về ngày mẹ còn bé. Thỉnh thoảng, mẹ pha trò khiến hai chị em cười như nắc nẻ.</a:t>
            </a:r>
          </a:p>
        </p:txBody>
      </p:sp>
      <p:pic>
        <p:nvPicPr>
          <p:cNvPr id="21" name="Picture 20">
            <a:extLst>
              <a:ext uri="{FF2B5EF4-FFF2-40B4-BE49-F238E27FC236}">
                <a16:creationId xmlns:a16="http://schemas.microsoft.com/office/drawing/2014/main" id="{5405CB33-5E5E-4F74-80C2-FDACC337A4F1}"/>
              </a:ext>
            </a:extLst>
          </p:cNvPr>
          <p:cNvPicPr>
            <a:picLocks noChangeAspect="1"/>
          </p:cNvPicPr>
          <p:nvPr/>
        </p:nvPicPr>
        <p:blipFill>
          <a:blip r:embed="rId4"/>
          <a:stretch>
            <a:fillRect/>
          </a:stretch>
        </p:blipFill>
        <p:spPr>
          <a:xfrm>
            <a:off x="3857198" y="0"/>
            <a:ext cx="5438103" cy="646232"/>
          </a:xfrm>
          <a:prstGeom prst="rect">
            <a:avLst/>
          </a:prstGeom>
        </p:spPr>
      </p:pic>
    </p:spTree>
    <p:extLst>
      <p:ext uri="{BB962C8B-B14F-4D97-AF65-F5344CB8AC3E}">
        <p14:creationId xmlns:p14="http://schemas.microsoft.com/office/powerpoint/2010/main" val="32590120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04BB548-83E5-4D83-B1A3-E205FDF7826B}"/>
              </a:ext>
            </a:extLst>
          </p:cNvPr>
          <p:cNvPicPr>
            <a:picLocks noChangeAspect="1"/>
          </p:cNvPicPr>
          <p:nvPr/>
        </p:nvPicPr>
        <p:blipFill>
          <a:blip r:embed="rId4"/>
          <a:stretch>
            <a:fillRect/>
          </a:stretch>
        </p:blipFill>
        <p:spPr>
          <a:xfrm>
            <a:off x="6127750" y="3840480"/>
            <a:ext cx="6064250" cy="3429000"/>
          </a:xfrm>
          <a:prstGeom prst="rect">
            <a:avLst/>
          </a:prstGeom>
        </p:spPr>
      </p:pic>
      <p:sp>
        <p:nvSpPr>
          <p:cNvPr id="20" name="TextBox 19">
            <a:extLst>
              <a:ext uri="{FF2B5EF4-FFF2-40B4-BE49-F238E27FC236}">
                <a16:creationId xmlns:a16="http://schemas.microsoft.com/office/drawing/2014/main" id="{AAF24FB2-33D6-4690-9367-B19114EF0108}"/>
              </a:ext>
            </a:extLst>
          </p:cNvPr>
          <p:cNvSpPr txBox="1"/>
          <p:nvPr/>
        </p:nvSpPr>
        <p:spPr>
          <a:xfrm>
            <a:off x="223520" y="284426"/>
            <a:ext cx="11734800" cy="3963714"/>
          </a:xfrm>
          <a:prstGeom prst="rect">
            <a:avLst/>
          </a:prstGeom>
          <a:noFill/>
        </p:spPr>
        <p:txBody>
          <a:bodyPr wrap="square">
            <a:spAutoFit/>
          </a:bodyPr>
          <a:lstStyle/>
          <a:p>
            <a:pPr marL="0" marR="0" lvl="0" indent="358775" algn="just"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Hai chị em cũng líu lo kể chuyện cho mẹ nghe. Em Hân bao giờ cũng tranh kể trước. Em hay kể về các bạn ở lớp mẫu giáo, về những trò chơi em được cô dạy, hay những món quà chiều mà em ăn rồi lại muốn ăn thêm nữa. Thư thì kể cho mẹ nghe chuyện được cô giáo mời đọc bài văn trước cả lớp, về những bài toán thử trí thông mình các bạn thường đố nhau trong giờ ra chơi…</a:t>
            </a:r>
          </a:p>
          <a:p>
            <a:pPr marL="0" marR="0" lvl="0" indent="358775" algn="just"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Ba mẹ con rúc rích mãi không chán. Chỉ là đến giờ ngủ thì phải ngủ thôi.</a:t>
            </a:r>
          </a:p>
          <a:p>
            <a:pPr marL="0" marR="0" lvl="0" indent="358775" algn="r"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(Diệu Thúy)</a:t>
            </a:r>
          </a:p>
        </p:txBody>
      </p:sp>
    </p:spTree>
    <p:extLst>
      <p:ext uri="{BB962C8B-B14F-4D97-AF65-F5344CB8AC3E}">
        <p14:creationId xmlns:p14="http://schemas.microsoft.com/office/powerpoint/2010/main" val="4130083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23837" y="1509159"/>
            <a:ext cx="2493480" cy="835224"/>
          </a:xfrm>
          <a:prstGeom prst="rect">
            <a:avLst/>
          </a:prstGeom>
        </p:spPr>
      </p:pic>
      <p:pic>
        <p:nvPicPr>
          <p:cNvPr id="4" name="Picture 3"/>
          <p:cNvPicPr>
            <a:picLocks noChangeAspect="1"/>
          </p:cNvPicPr>
          <p:nvPr/>
        </p:nvPicPr>
        <p:blipFill>
          <a:blip r:embed="rId3"/>
          <a:stretch>
            <a:fillRect/>
          </a:stretch>
        </p:blipFill>
        <p:spPr>
          <a:xfrm>
            <a:off x="1034421" y="2606609"/>
            <a:ext cx="5072312" cy="19386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ình ảnh Dây Thừng Dây Bện Dây Phim Hoạt Hình Một, Dây Thừng, Quanh Co, Dây  Phim Hoạt Hình miễn phí tải tập tin PNG PSDComment và Vector"/>
          <p:cNvPicPr>
            <a:picLocks noChangeAspect="1" noChangeArrowheads="1"/>
          </p:cNvPicPr>
          <p:nvPr/>
        </p:nvPicPr>
        <p:blipFill rotWithShape="1">
          <a:blip r:embed="rId2">
            <a:clrChange>
              <a:clrFrom>
                <a:srgbClr val="F5F5F5"/>
              </a:clrFrom>
              <a:clrTo>
                <a:srgbClr val="F5F5F5">
                  <a:alpha val="0"/>
                </a:srgbClr>
              </a:clrTo>
            </a:clrChange>
            <a:extLst>
              <a:ext uri="{28A0092B-C50C-407E-A947-70E740481C1C}">
                <a14:useLocalDpi xmlns:a14="http://schemas.microsoft.com/office/drawing/2010/main" val="0"/>
              </a:ext>
            </a:extLst>
          </a:blip>
          <a:srcRect t="40111" b="44120"/>
          <a:stretch/>
        </p:blipFill>
        <p:spPr bwMode="auto">
          <a:xfrm rot="20769797">
            <a:off x="-124293" y="2806416"/>
            <a:ext cx="12398833" cy="961292"/>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6059749" y="3428746"/>
            <a:ext cx="3095941" cy="2203939"/>
            <a:chOff x="479597" y="3212123"/>
            <a:chExt cx="4012442" cy="2684585"/>
          </a:xfrm>
        </p:grpSpPr>
        <p:sp>
          <p:nvSpPr>
            <p:cNvPr id="6" name="Rectangle 5"/>
            <p:cNvSpPr/>
            <p:nvPr/>
          </p:nvSpPr>
          <p:spPr>
            <a:xfrm>
              <a:off x="479597" y="3212123"/>
              <a:ext cx="4012442" cy="268458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pic>
          <p:nvPicPr>
            <p:cNvPr id="7" name="Picture 6"/>
            <p:cNvPicPr>
              <a:picLocks noChangeAspect="1"/>
            </p:cNvPicPr>
            <p:nvPr/>
          </p:nvPicPr>
          <p:blipFill>
            <a:blip r:embed="rId3"/>
            <a:stretch>
              <a:fillRect/>
            </a:stretch>
          </p:blipFill>
          <p:spPr>
            <a:xfrm>
              <a:off x="650763" y="3370961"/>
              <a:ext cx="3670110" cy="2066723"/>
            </a:xfrm>
            <a:prstGeom prst="rect">
              <a:avLst/>
            </a:prstGeom>
            <a:ln>
              <a:solidFill>
                <a:schemeClr val="accent1"/>
              </a:solidFill>
            </a:ln>
          </p:spPr>
        </p:pic>
        <p:pic>
          <p:nvPicPr>
            <p:cNvPr id="8" name="Picture 7"/>
            <p:cNvPicPr>
              <a:picLocks noChangeAspect="1"/>
            </p:cNvPicPr>
            <p:nvPr/>
          </p:nvPicPr>
          <p:blipFill>
            <a:blip r:embed="rId4">
              <a:clrChange>
                <a:clrFrom>
                  <a:srgbClr val="F5F5F5"/>
                </a:clrFrom>
                <a:clrTo>
                  <a:srgbClr val="F5F5F5">
                    <a:alpha val="0"/>
                  </a:srgbClr>
                </a:clrTo>
              </a:clrChange>
            </a:blip>
            <a:stretch>
              <a:fillRect/>
            </a:stretch>
          </p:blipFill>
          <p:spPr>
            <a:xfrm>
              <a:off x="1393123" y="3382684"/>
              <a:ext cx="2112077" cy="2112077"/>
            </a:xfrm>
            <a:prstGeom prst="rect">
              <a:avLst/>
            </a:prstGeom>
          </p:spPr>
        </p:pic>
      </p:grpSp>
      <p:grpSp>
        <p:nvGrpSpPr>
          <p:cNvPr id="9" name="Group 8"/>
          <p:cNvGrpSpPr/>
          <p:nvPr/>
        </p:nvGrpSpPr>
        <p:grpSpPr>
          <a:xfrm rot="21203244">
            <a:off x="3032539" y="4009992"/>
            <a:ext cx="2602523" cy="2332892"/>
            <a:chOff x="0" y="0"/>
            <a:chExt cx="2942492" cy="2684585"/>
          </a:xfrm>
        </p:grpSpPr>
        <p:sp>
          <p:nvSpPr>
            <p:cNvPr id="10" name="Rectangle 9"/>
            <p:cNvSpPr/>
            <p:nvPr/>
          </p:nvSpPr>
          <p:spPr>
            <a:xfrm>
              <a:off x="0" y="0"/>
              <a:ext cx="2942492" cy="2684585"/>
            </a:xfrm>
            <a:prstGeom prst="rect">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11" name="Rectangle 10"/>
            <p:cNvSpPr/>
            <p:nvPr/>
          </p:nvSpPr>
          <p:spPr>
            <a:xfrm>
              <a:off x="162900" y="164415"/>
              <a:ext cx="2622093" cy="2168477"/>
            </a:xfrm>
            <a:prstGeom prst="rect">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pic>
          <p:nvPicPr>
            <p:cNvPr id="12" name="Picture 11"/>
            <p:cNvPicPr>
              <a:picLocks noChangeAspect="1"/>
            </p:cNvPicPr>
            <p:nvPr/>
          </p:nvPicPr>
          <p:blipFill rotWithShape="1">
            <a:blip r:embed="rId5">
              <a:clrChange>
                <a:clrFrom>
                  <a:srgbClr val="F7F7F7"/>
                </a:clrFrom>
                <a:clrTo>
                  <a:srgbClr val="F7F7F7">
                    <a:alpha val="0"/>
                  </a:srgbClr>
                </a:clrTo>
              </a:clrChange>
            </a:blip>
            <a:srcRect l="22831" r="25718" b="12576"/>
            <a:stretch/>
          </p:blipFill>
          <p:spPr>
            <a:xfrm>
              <a:off x="894879" y="320107"/>
              <a:ext cx="1158133" cy="2012785"/>
            </a:xfrm>
            <a:prstGeom prst="rect">
              <a:avLst/>
            </a:prstGeom>
          </p:spPr>
        </p:pic>
      </p:grpSp>
      <p:pic>
        <p:nvPicPr>
          <p:cNvPr id="13" name="Picture 12"/>
          <p:cNvPicPr>
            <a:picLocks noChangeAspect="1"/>
          </p:cNvPicPr>
          <p:nvPr/>
        </p:nvPicPr>
        <p:blipFill rotWithShape="1">
          <a:blip r:embed="rId6">
            <a:clrChange>
              <a:clrFrom>
                <a:srgbClr val="F5F5F5"/>
              </a:clrFrom>
              <a:clrTo>
                <a:srgbClr val="F5F5F5">
                  <a:alpha val="0"/>
                </a:srgbClr>
              </a:clrTo>
            </a:clrChange>
            <a:extLst>
              <a:ext uri="{BEBA8EAE-BF5A-486C-A8C5-ECC9F3942E4B}">
                <a14:imgProps xmlns:a14="http://schemas.microsoft.com/office/drawing/2010/main">
                  <a14:imgLayer r:embed="rId7">
                    <a14:imgEffect>
                      <a14:backgroundRemoval t="31875" b="67813" l="26250" r="37188"/>
                    </a14:imgEffect>
                  </a14:imgLayer>
                </a14:imgProps>
              </a:ext>
            </a:extLst>
          </a:blip>
          <a:srcRect l="26923" t="32129" r="63077" b="31910"/>
          <a:stretch/>
        </p:blipFill>
        <p:spPr>
          <a:xfrm rot="20620047">
            <a:off x="4056953" y="3623039"/>
            <a:ext cx="160346" cy="576631"/>
          </a:xfrm>
          <a:prstGeom prst="rect">
            <a:avLst/>
          </a:prstGeom>
        </p:spPr>
      </p:pic>
      <p:pic>
        <p:nvPicPr>
          <p:cNvPr id="16" name="Picture 15"/>
          <p:cNvPicPr>
            <a:picLocks noChangeAspect="1"/>
          </p:cNvPicPr>
          <p:nvPr/>
        </p:nvPicPr>
        <p:blipFill rotWithShape="1">
          <a:blip r:embed="rId6">
            <a:clrChange>
              <a:clrFrom>
                <a:srgbClr val="F5F5F5"/>
              </a:clrFrom>
              <a:clrTo>
                <a:srgbClr val="F5F5F5">
                  <a:alpha val="0"/>
                </a:srgbClr>
              </a:clrTo>
            </a:clrChange>
            <a:extLst>
              <a:ext uri="{BEBA8EAE-BF5A-486C-A8C5-ECC9F3942E4B}">
                <a14:imgProps xmlns:a14="http://schemas.microsoft.com/office/drawing/2010/main">
                  <a14:imgLayer r:embed="rId7">
                    <a14:imgEffect>
                      <a14:backgroundRemoval t="31875" b="67813" l="26250" r="37188"/>
                    </a14:imgEffect>
                  </a14:imgLayer>
                </a14:imgProps>
              </a:ext>
            </a:extLst>
          </a:blip>
          <a:srcRect l="26923" t="32129" r="63077" b="31910"/>
          <a:stretch/>
        </p:blipFill>
        <p:spPr>
          <a:xfrm>
            <a:off x="7499262" y="3035497"/>
            <a:ext cx="160346" cy="576631"/>
          </a:xfrm>
          <a:prstGeom prst="rect">
            <a:avLst/>
          </a:prstGeom>
        </p:spPr>
      </p:pic>
      <p:grpSp>
        <p:nvGrpSpPr>
          <p:cNvPr id="23" name="Group 22"/>
          <p:cNvGrpSpPr/>
          <p:nvPr/>
        </p:nvGrpSpPr>
        <p:grpSpPr>
          <a:xfrm>
            <a:off x="9511147" y="2737313"/>
            <a:ext cx="2273971" cy="2261182"/>
            <a:chOff x="9511147" y="2737313"/>
            <a:chExt cx="2273971" cy="2261182"/>
          </a:xfrm>
        </p:grpSpPr>
        <p:sp>
          <p:nvSpPr>
            <p:cNvPr id="3" name="Rectangle 2"/>
            <p:cNvSpPr/>
            <p:nvPr/>
          </p:nvSpPr>
          <p:spPr>
            <a:xfrm rot="329524">
              <a:off x="9511147" y="2737313"/>
              <a:ext cx="2273971" cy="2261182"/>
            </a:xfrm>
            <a:prstGeom prst="rect">
              <a:avLst/>
            </a:prstGeom>
            <a:solidFill>
              <a:srgbClr val="ABE9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pic>
          <p:nvPicPr>
            <p:cNvPr id="15" name="Picture 14"/>
            <p:cNvPicPr>
              <a:picLocks noChangeAspect="1"/>
            </p:cNvPicPr>
            <p:nvPr/>
          </p:nvPicPr>
          <p:blipFill rotWithShape="1">
            <a:blip r:embed="rId6">
              <a:clrChange>
                <a:clrFrom>
                  <a:srgbClr val="F5F5F5"/>
                </a:clrFrom>
                <a:clrTo>
                  <a:srgbClr val="F5F5F5">
                    <a:alpha val="0"/>
                  </a:srgbClr>
                </a:clrTo>
              </a:clrChange>
              <a:extLst>
                <a:ext uri="{BEBA8EAE-BF5A-486C-A8C5-ECC9F3942E4B}">
                  <a14:imgProps xmlns:a14="http://schemas.microsoft.com/office/drawing/2010/main">
                    <a14:imgLayer r:embed="rId7">
                      <a14:imgEffect>
                        <a14:backgroundRemoval t="31875" b="67813" l="26250" r="37188"/>
                      </a14:imgEffect>
                    </a14:imgLayer>
                  </a14:imgProps>
                </a:ext>
              </a:extLst>
            </a:blip>
            <a:srcRect l="26923" t="32129" r="63077" b="31910"/>
            <a:stretch/>
          </p:blipFill>
          <p:spPr>
            <a:xfrm rot="329524">
              <a:off x="10566577" y="2965437"/>
              <a:ext cx="160346" cy="576631"/>
            </a:xfrm>
            <a:prstGeom prst="rect">
              <a:avLst/>
            </a:prstGeom>
          </p:spPr>
        </p:pic>
        <p:sp>
          <p:nvSpPr>
            <p:cNvPr id="24" name="Rectangle 23"/>
            <p:cNvSpPr/>
            <p:nvPr/>
          </p:nvSpPr>
          <p:spPr>
            <a:xfrm rot="329524">
              <a:off x="9676404" y="2904275"/>
              <a:ext cx="1941413" cy="1674224"/>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pic>
          <p:nvPicPr>
            <p:cNvPr id="2056" name="Picture 8" descr="Clip Art Family Love Clipart - Happy Family Png Animation , Free  Transparent Clipart - ClipartKey"/>
            <p:cNvPicPr>
              <a:picLocks noChangeAspect="1" noChangeArrowheads="1"/>
            </p:cNvPicPr>
            <p:nvPr/>
          </p:nvPicPr>
          <p:blipFill>
            <a:blip r:embed="rId8"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rot="329524">
              <a:off x="9787700" y="2904274"/>
              <a:ext cx="1731259" cy="169278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8972" y="3731772"/>
            <a:ext cx="1413804" cy="1900913"/>
          </a:xfrm>
          <a:prstGeom prst="rect">
            <a:avLst/>
          </a:prstGeom>
        </p:spPr>
      </p:pic>
      <p:pic>
        <p:nvPicPr>
          <p:cNvPr id="31" name="Picture 30"/>
          <p:cNvPicPr>
            <a:picLocks noChangeAspect="1"/>
          </p:cNvPicPr>
          <p:nvPr/>
        </p:nvPicPr>
        <p:blipFill rotWithShape="1">
          <a:blip r:embed="rId6">
            <a:clrChange>
              <a:clrFrom>
                <a:srgbClr val="F5F5F5"/>
              </a:clrFrom>
              <a:clrTo>
                <a:srgbClr val="F5F5F5">
                  <a:alpha val="0"/>
                </a:srgbClr>
              </a:clrTo>
            </a:clrChange>
            <a:extLst>
              <a:ext uri="{BEBA8EAE-BF5A-486C-A8C5-ECC9F3942E4B}">
                <a14:imgProps xmlns:a14="http://schemas.microsoft.com/office/drawing/2010/main">
                  <a14:imgLayer r:embed="rId7">
                    <a14:imgEffect>
                      <a14:backgroundRemoval t="31875" b="67813" l="26250" r="37188"/>
                    </a14:imgEffect>
                  </a14:imgLayer>
                </a14:imgProps>
              </a:ext>
            </a:extLst>
          </a:blip>
          <a:srcRect l="26923" t="32129" r="63077" b="31910"/>
          <a:stretch/>
        </p:blipFill>
        <p:spPr>
          <a:xfrm rot="20620047">
            <a:off x="10486403" y="2316732"/>
            <a:ext cx="160346" cy="576631"/>
          </a:xfrm>
          <a:prstGeom prst="rect">
            <a:avLst/>
          </a:prstGeom>
        </p:spPr>
      </p:pic>
      <p:pic>
        <p:nvPicPr>
          <p:cNvPr id="33" name="Picture 3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097" y="5130672"/>
            <a:ext cx="1233502" cy="1658490"/>
          </a:xfrm>
          <a:prstGeom prst="rect">
            <a:avLst/>
          </a:prstGeom>
        </p:spPr>
      </p:pic>
      <p:pic>
        <p:nvPicPr>
          <p:cNvPr id="34" name="Picture 3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48148" y="5139393"/>
            <a:ext cx="783981" cy="1054092"/>
          </a:xfrm>
          <a:prstGeom prst="rect">
            <a:avLst/>
          </a:prstGeom>
        </p:spPr>
      </p:pic>
      <p:sp>
        <p:nvSpPr>
          <p:cNvPr id="27" name="Rectangle: Rounded Corners 43">
            <a:extLst>
              <a:ext uri="{FF2B5EF4-FFF2-40B4-BE49-F238E27FC236}">
                <a16:creationId xmlns:a16="http://schemas.microsoft.com/office/drawing/2014/main" id="{07D1BCB6-6F4E-48D4-AC56-F7AB54E68018}"/>
              </a:ext>
            </a:extLst>
          </p:cNvPr>
          <p:cNvSpPr/>
          <p:nvPr/>
        </p:nvSpPr>
        <p:spPr>
          <a:xfrm>
            <a:off x="2040138" y="1276019"/>
            <a:ext cx="8499212" cy="1145931"/>
          </a:xfrm>
          <a:custGeom>
            <a:avLst/>
            <a:gdLst>
              <a:gd name="connsiteX0" fmla="*/ 0 w 8499212"/>
              <a:gd name="connsiteY0" fmla="*/ 190992 h 1145931"/>
              <a:gd name="connsiteX1" fmla="*/ 190992 w 8499212"/>
              <a:gd name="connsiteY1" fmla="*/ 0 h 1145931"/>
              <a:gd name="connsiteX2" fmla="*/ 689622 w 8499212"/>
              <a:gd name="connsiteY2" fmla="*/ 0 h 1145931"/>
              <a:gd name="connsiteX3" fmla="*/ 1350596 w 8499212"/>
              <a:gd name="connsiteY3" fmla="*/ 0 h 1145931"/>
              <a:gd name="connsiteX4" fmla="*/ 1686881 w 8499212"/>
              <a:gd name="connsiteY4" fmla="*/ 0 h 1145931"/>
              <a:gd name="connsiteX5" fmla="*/ 2023166 w 8499212"/>
              <a:gd name="connsiteY5" fmla="*/ 0 h 1145931"/>
              <a:gd name="connsiteX6" fmla="*/ 2359451 w 8499212"/>
              <a:gd name="connsiteY6" fmla="*/ 0 h 1145931"/>
              <a:gd name="connsiteX7" fmla="*/ 2776909 w 8499212"/>
              <a:gd name="connsiteY7" fmla="*/ 0 h 1145931"/>
              <a:gd name="connsiteX8" fmla="*/ 3437883 w 8499212"/>
              <a:gd name="connsiteY8" fmla="*/ 0 h 1145931"/>
              <a:gd name="connsiteX9" fmla="*/ 3774168 w 8499212"/>
              <a:gd name="connsiteY9" fmla="*/ 0 h 1145931"/>
              <a:gd name="connsiteX10" fmla="*/ 4272798 w 8499212"/>
              <a:gd name="connsiteY10" fmla="*/ 0 h 1145931"/>
              <a:gd name="connsiteX11" fmla="*/ 4690256 w 8499212"/>
              <a:gd name="connsiteY11" fmla="*/ 0 h 1145931"/>
              <a:gd name="connsiteX12" fmla="*/ 5188885 w 8499212"/>
              <a:gd name="connsiteY12" fmla="*/ 0 h 1145931"/>
              <a:gd name="connsiteX13" fmla="*/ 5606343 w 8499212"/>
              <a:gd name="connsiteY13" fmla="*/ 0 h 1145931"/>
              <a:gd name="connsiteX14" fmla="*/ 6186145 w 8499212"/>
              <a:gd name="connsiteY14" fmla="*/ 0 h 1145931"/>
              <a:gd name="connsiteX15" fmla="*/ 6603602 w 8499212"/>
              <a:gd name="connsiteY15" fmla="*/ 0 h 1145931"/>
              <a:gd name="connsiteX16" fmla="*/ 7102232 w 8499212"/>
              <a:gd name="connsiteY16" fmla="*/ 0 h 1145931"/>
              <a:gd name="connsiteX17" fmla="*/ 7682034 w 8499212"/>
              <a:gd name="connsiteY17" fmla="*/ 0 h 1145931"/>
              <a:gd name="connsiteX18" fmla="*/ 8308220 w 8499212"/>
              <a:gd name="connsiteY18" fmla="*/ 0 h 1145931"/>
              <a:gd name="connsiteX19" fmla="*/ 8499212 w 8499212"/>
              <a:gd name="connsiteY19" fmla="*/ 190992 h 1145931"/>
              <a:gd name="connsiteX20" fmla="*/ 8499212 w 8499212"/>
              <a:gd name="connsiteY20" fmla="*/ 588244 h 1145931"/>
              <a:gd name="connsiteX21" fmla="*/ 8499212 w 8499212"/>
              <a:gd name="connsiteY21" fmla="*/ 954939 h 1145931"/>
              <a:gd name="connsiteX22" fmla="*/ 8308220 w 8499212"/>
              <a:gd name="connsiteY22" fmla="*/ 1145931 h 1145931"/>
              <a:gd name="connsiteX23" fmla="*/ 7566073 w 8499212"/>
              <a:gd name="connsiteY23" fmla="*/ 1145931 h 1145931"/>
              <a:gd name="connsiteX24" fmla="*/ 6986271 w 8499212"/>
              <a:gd name="connsiteY24" fmla="*/ 1145931 h 1145931"/>
              <a:gd name="connsiteX25" fmla="*/ 6649986 w 8499212"/>
              <a:gd name="connsiteY25" fmla="*/ 1145931 h 1145931"/>
              <a:gd name="connsiteX26" fmla="*/ 5907840 w 8499212"/>
              <a:gd name="connsiteY26" fmla="*/ 1145931 h 1145931"/>
              <a:gd name="connsiteX27" fmla="*/ 5165693 w 8499212"/>
              <a:gd name="connsiteY27" fmla="*/ 1145931 h 1145931"/>
              <a:gd name="connsiteX28" fmla="*/ 4504719 w 8499212"/>
              <a:gd name="connsiteY28" fmla="*/ 1145931 h 1145931"/>
              <a:gd name="connsiteX29" fmla="*/ 3762572 w 8499212"/>
              <a:gd name="connsiteY29" fmla="*/ 1145931 h 1145931"/>
              <a:gd name="connsiteX30" fmla="*/ 3182770 w 8499212"/>
              <a:gd name="connsiteY30" fmla="*/ 1145931 h 1145931"/>
              <a:gd name="connsiteX31" fmla="*/ 2521796 w 8499212"/>
              <a:gd name="connsiteY31" fmla="*/ 1145931 h 1145931"/>
              <a:gd name="connsiteX32" fmla="*/ 2023166 w 8499212"/>
              <a:gd name="connsiteY32" fmla="*/ 1145931 h 1145931"/>
              <a:gd name="connsiteX33" fmla="*/ 1686881 w 8499212"/>
              <a:gd name="connsiteY33" fmla="*/ 1145931 h 1145931"/>
              <a:gd name="connsiteX34" fmla="*/ 1350596 w 8499212"/>
              <a:gd name="connsiteY34" fmla="*/ 1145931 h 1145931"/>
              <a:gd name="connsiteX35" fmla="*/ 933139 w 8499212"/>
              <a:gd name="connsiteY35" fmla="*/ 1145931 h 1145931"/>
              <a:gd name="connsiteX36" fmla="*/ 190992 w 8499212"/>
              <a:gd name="connsiteY36" fmla="*/ 1145931 h 1145931"/>
              <a:gd name="connsiteX37" fmla="*/ 0 w 8499212"/>
              <a:gd name="connsiteY37" fmla="*/ 954939 h 1145931"/>
              <a:gd name="connsiteX38" fmla="*/ 0 w 8499212"/>
              <a:gd name="connsiteY38" fmla="*/ 595884 h 1145931"/>
              <a:gd name="connsiteX39" fmla="*/ 0 w 8499212"/>
              <a:gd name="connsiteY39" fmla="*/ 190992 h 1145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499212" h="1145931" fill="none" extrusionOk="0">
                <a:moveTo>
                  <a:pt x="0" y="190992"/>
                </a:moveTo>
                <a:cubicBezTo>
                  <a:pt x="-5291" y="81386"/>
                  <a:pt x="93007" y="-29883"/>
                  <a:pt x="190992" y="0"/>
                </a:cubicBezTo>
                <a:cubicBezTo>
                  <a:pt x="309096" y="-58903"/>
                  <a:pt x="505939" y="36751"/>
                  <a:pt x="689622" y="0"/>
                </a:cubicBezTo>
                <a:cubicBezTo>
                  <a:pt x="873305" y="-36751"/>
                  <a:pt x="1192675" y="54368"/>
                  <a:pt x="1350596" y="0"/>
                </a:cubicBezTo>
                <a:cubicBezTo>
                  <a:pt x="1508517" y="-54368"/>
                  <a:pt x="1569886" y="13160"/>
                  <a:pt x="1686881" y="0"/>
                </a:cubicBezTo>
                <a:cubicBezTo>
                  <a:pt x="1803876" y="-13160"/>
                  <a:pt x="1955866" y="39603"/>
                  <a:pt x="2023166" y="0"/>
                </a:cubicBezTo>
                <a:cubicBezTo>
                  <a:pt x="2090466" y="-39603"/>
                  <a:pt x="2212178" y="15890"/>
                  <a:pt x="2359451" y="0"/>
                </a:cubicBezTo>
                <a:cubicBezTo>
                  <a:pt x="2506725" y="-15890"/>
                  <a:pt x="2685328" y="15933"/>
                  <a:pt x="2776909" y="0"/>
                </a:cubicBezTo>
                <a:cubicBezTo>
                  <a:pt x="2868490" y="-15933"/>
                  <a:pt x="3280046" y="70083"/>
                  <a:pt x="3437883" y="0"/>
                </a:cubicBezTo>
                <a:cubicBezTo>
                  <a:pt x="3595720" y="-70083"/>
                  <a:pt x="3705413" y="34079"/>
                  <a:pt x="3774168" y="0"/>
                </a:cubicBezTo>
                <a:cubicBezTo>
                  <a:pt x="3842924" y="-34079"/>
                  <a:pt x="4125897" y="41613"/>
                  <a:pt x="4272798" y="0"/>
                </a:cubicBezTo>
                <a:cubicBezTo>
                  <a:pt x="4419699" y="-41613"/>
                  <a:pt x="4522771" y="30210"/>
                  <a:pt x="4690256" y="0"/>
                </a:cubicBezTo>
                <a:cubicBezTo>
                  <a:pt x="4857741" y="-30210"/>
                  <a:pt x="5058239" y="34270"/>
                  <a:pt x="5188885" y="0"/>
                </a:cubicBezTo>
                <a:cubicBezTo>
                  <a:pt x="5319531" y="-34270"/>
                  <a:pt x="5519269" y="42167"/>
                  <a:pt x="5606343" y="0"/>
                </a:cubicBezTo>
                <a:cubicBezTo>
                  <a:pt x="5693417" y="-42167"/>
                  <a:pt x="6036064" y="6328"/>
                  <a:pt x="6186145" y="0"/>
                </a:cubicBezTo>
                <a:cubicBezTo>
                  <a:pt x="6336226" y="-6328"/>
                  <a:pt x="6442504" y="47632"/>
                  <a:pt x="6603602" y="0"/>
                </a:cubicBezTo>
                <a:cubicBezTo>
                  <a:pt x="6764700" y="-47632"/>
                  <a:pt x="6895355" y="40250"/>
                  <a:pt x="7102232" y="0"/>
                </a:cubicBezTo>
                <a:cubicBezTo>
                  <a:pt x="7309109" y="-40250"/>
                  <a:pt x="7562345" y="68289"/>
                  <a:pt x="7682034" y="0"/>
                </a:cubicBezTo>
                <a:cubicBezTo>
                  <a:pt x="7801723" y="-68289"/>
                  <a:pt x="7996656" y="58783"/>
                  <a:pt x="8308220" y="0"/>
                </a:cubicBezTo>
                <a:cubicBezTo>
                  <a:pt x="8404114" y="19096"/>
                  <a:pt x="8514931" y="86127"/>
                  <a:pt x="8499212" y="190992"/>
                </a:cubicBezTo>
                <a:cubicBezTo>
                  <a:pt x="8523884" y="271153"/>
                  <a:pt x="8455482" y="430114"/>
                  <a:pt x="8499212" y="588244"/>
                </a:cubicBezTo>
                <a:cubicBezTo>
                  <a:pt x="8542942" y="746374"/>
                  <a:pt x="8478710" y="819878"/>
                  <a:pt x="8499212" y="954939"/>
                </a:cubicBezTo>
                <a:cubicBezTo>
                  <a:pt x="8497167" y="1039164"/>
                  <a:pt x="8409365" y="1123020"/>
                  <a:pt x="8308220" y="1145931"/>
                </a:cubicBezTo>
                <a:cubicBezTo>
                  <a:pt x="8059259" y="1176699"/>
                  <a:pt x="7818416" y="1084201"/>
                  <a:pt x="7566073" y="1145931"/>
                </a:cubicBezTo>
                <a:cubicBezTo>
                  <a:pt x="7313730" y="1207661"/>
                  <a:pt x="7175736" y="1097285"/>
                  <a:pt x="6986271" y="1145931"/>
                </a:cubicBezTo>
                <a:cubicBezTo>
                  <a:pt x="6796806" y="1194577"/>
                  <a:pt x="6757708" y="1116179"/>
                  <a:pt x="6649986" y="1145931"/>
                </a:cubicBezTo>
                <a:cubicBezTo>
                  <a:pt x="6542264" y="1175683"/>
                  <a:pt x="6078772" y="1097950"/>
                  <a:pt x="5907840" y="1145931"/>
                </a:cubicBezTo>
                <a:cubicBezTo>
                  <a:pt x="5736908" y="1193912"/>
                  <a:pt x="5420500" y="1105732"/>
                  <a:pt x="5165693" y="1145931"/>
                </a:cubicBezTo>
                <a:cubicBezTo>
                  <a:pt x="4910886" y="1186130"/>
                  <a:pt x="4694683" y="1085499"/>
                  <a:pt x="4504719" y="1145931"/>
                </a:cubicBezTo>
                <a:cubicBezTo>
                  <a:pt x="4314755" y="1206363"/>
                  <a:pt x="4005794" y="1119117"/>
                  <a:pt x="3762572" y="1145931"/>
                </a:cubicBezTo>
                <a:cubicBezTo>
                  <a:pt x="3519350" y="1172745"/>
                  <a:pt x="3428360" y="1082807"/>
                  <a:pt x="3182770" y="1145931"/>
                </a:cubicBezTo>
                <a:cubicBezTo>
                  <a:pt x="2937180" y="1209055"/>
                  <a:pt x="2841491" y="1080186"/>
                  <a:pt x="2521796" y="1145931"/>
                </a:cubicBezTo>
                <a:cubicBezTo>
                  <a:pt x="2202101" y="1211676"/>
                  <a:pt x="2180490" y="1112958"/>
                  <a:pt x="2023166" y="1145931"/>
                </a:cubicBezTo>
                <a:cubicBezTo>
                  <a:pt x="1865842" y="1178904"/>
                  <a:pt x="1802022" y="1131221"/>
                  <a:pt x="1686881" y="1145931"/>
                </a:cubicBezTo>
                <a:cubicBezTo>
                  <a:pt x="1571741" y="1160641"/>
                  <a:pt x="1435086" y="1112568"/>
                  <a:pt x="1350596" y="1145931"/>
                </a:cubicBezTo>
                <a:cubicBezTo>
                  <a:pt x="1266106" y="1179294"/>
                  <a:pt x="1069679" y="1125579"/>
                  <a:pt x="933139" y="1145931"/>
                </a:cubicBezTo>
                <a:cubicBezTo>
                  <a:pt x="796599" y="1166283"/>
                  <a:pt x="416496" y="1069436"/>
                  <a:pt x="190992" y="1145931"/>
                </a:cubicBezTo>
                <a:cubicBezTo>
                  <a:pt x="94410" y="1159151"/>
                  <a:pt x="-12976" y="1046718"/>
                  <a:pt x="0" y="954939"/>
                </a:cubicBezTo>
                <a:cubicBezTo>
                  <a:pt x="-2014" y="827041"/>
                  <a:pt x="22090" y="754331"/>
                  <a:pt x="0" y="595884"/>
                </a:cubicBezTo>
                <a:cubicBezTo>
                  <a:pt x="-22090" y="437437"/>
                  <a:pt x="14798" y="333097"/>
                  <a:pt x="0" y="190992"/>
                </a:cubicBezTo>
                <a:close/>
              </a:path>
              <a:path w="8499212" h="1145931" stroke="0" extrusionOk="0">
                <a:moveTo>
                  <a:pt x="0" y="190992"/>
                </a:moveTo>
                <a:cubicBezTo>
                  <a:pt x="-24526" y="78264"/>
                  <a:pt x="109815" y="18503"/>
                  <a:pt x="190992" y="0"/>
                </a:cubicBezTo>
                <a:cubicBezTo>
                  <a:pt x="470532" y="-44177"/>
                  <a:pt x="689776" y="27777"/>
                  <a:pt x="851966" y="0"/>
                </a:cubicBezTo>
                <a:cubicBezTo>
                  <a:pt x="1014156" y="-27777"/>
                  <a:pt x="1256327" y="53186"/>
                  <a:pt x="1512941" y="0"/>
                </a:cubicBezTo>
                <a:cubicBezTo>
                  <a:pt x="1769555" y="-53186"/>
                  <a:pt x="2039642" y="35506"/>
                  <a:pt x="2173915" y="0"/>
                </a:cubicBezTo>
                <a:cubicBezTo>
                  <a:pt x="2308188" y="-35506"/>
                  <a:pt x="2580487" y="69061"/>
                  <a:pt x="2916061" y="0"/>
                </a:cubicBezTo>
                <a:cubicBezTo>
                  <a:pt x="3251635" y="-69061"/>
                  <a:pt x="3176414" y="32435"/>
                  <a:pt x="3333519" y="0"/>
                </a:cubicBezTo>
                <a:cubicBezTo>
                  <a:pt x="3490624" y="-32435"/>
                  <a:pt x="3681828" y="24620"/>
                  <a:pt x="3913321" y="0"/>
                </a:cubicBezTo>
                <a:cubicBezTo>
                  <a:pt x="4144814" y="-24620"/>
                  <a:pt x="4166162" y="9997"/>
                  <a:pt x="4411951" y="0"/>
                </a:cubicBezTo>
                <a:cubicBezTo>
                  <a:pt x="4657740" y="-9997"/>
                  <a:pt x="4669106" y="28197"/>
                  <a:pt x="4829408" y="0"/>
                </a:cubicBezTo>
                <a:cubicBezTo>
                  <a:pt x="4989710" y="-28197"/>
                  <a:pt x="5324346" y="45862"/>
                  <a:pt x="5490382" y="0"/>
                </a:cubicBezTo>
                <a:cubicBezTo>
                  <a:pt x="5656418" y="-45862"/>
                  <a:pt x="5672801" y="38794"/>
                  <a:pt x="5826667" y="0"/>
                </a:cubicBezTo>
                <a:cubicBezTo>
                  <a:pt x="5980533" y="-38794"/>
                  <a:pt x="6010078" y="9692"/>
                  <a:pt x="6162953" y="0"/>
                </a:cubicBezTo>
                <a:cubicBezTo>
                  <a:pt x="6315828" y="-9692"/>
                  <a:pt x="6590279" y="7275"/>
                  <a:pt x="6823927" y="0"/>
                </a:cubicBezTo>
                <a:cubicBezTo>
                  <a:pt x="7057575" y="-7275"/>
                  <a:pt x="7109779" y="30872"/>
                  <a:pt x="7241384" y="0"/>
                </a:cubicBezTo>
                <a:cubicBezTo>
                  <a:pt x="7372989" y="-30872"/>
                  <a:pt x="7505986" y="21952"/>
                  <a:pt x="7658842" y="0"/>
                </a:cubicBezTo>
                <a:cubicBezTo>
                  <a:pt x="7811698" y="-21952"/>
                  <a:pt x="7992617" y="6730"/>
                  <a:pt x="8308220" y="0"/>
                </a:cubicBezTo>
                <a:cubicBezTo>
                  <a:pt x="8401716" y="8207"/>
                  <a:pt x="8508488" y="65988"/>
                  <a:pt x="8499212" y="190992"/>
                </a:cubicBezTo>
                <a:cubicBezTo>
                  <a:pt x="8499313" y="301399"/>
                  <a:pt x="8484871" y="493917"/>
                  <a:pt x="8499212" y="572966"/>
                </a:cubicBezTo>
                <a:cubicBezTo>
                  <a:pt x="8513553" y="652015"/>
                  <a:pt x="8487534" y="773159"/>
                  <a:pt x="8499212" y="954939"/>
                </a:cubicBezTo>
                <a:cubicBezTo>
                  <a:pt x="8508933" y="1070317"/>
                  <a:pt x="8430231" y="1162915"/>
                  <a:pt x="8308220" y="1145931"/>
                </a:cubicBezTo>
                <a:cubicBezTo>
                  <a:pt x="8107361" y="1209947"/>
                  <a:pt x="7737952" y="1064215"/>
                  <a:pt x="7566073" y="1145931"/>
                </a:cubicBezTo>
                <a:cubicBezTo>
                  <a:pt x="7394194" y="1227647"/>
                  <a:pt x="7212876" y="1096634"/>
                  <a:pt x="6986271" y="1145931"/>
                </a:cubicBezTo>
                <a:cubicBezTo>
                  <a:pt x="6759666" y="1195228"/>
                  <a:pt x="6594630" y="1092772"/>
                  <a:pt x="6406469" y="1145931"/>
                </a:cubicBezTo>
                <a:cubicBezTo>
                  <a:pt x="6218308" y="1199090"/>
                  <a:pt x="6181672" y="1119548"/>
                  <a:pt x="6070184" y="1145931"/>
                </a:cubicBezTo>
                <a:cubicBezTo>
                  <a:pt x="5958696" y="1172314"/>
                  <a:pt x="5787797" y="1107006"/>
                  <a:pt x="5652727" y="1145931"/>
                </a:cubicBezTo>
                <a:cubicBezTo>
                  <a:pt x="5517657" y="1184856"/>
                  <a:pt x="5473964" y="1128136"/>
                  <a:pt x="5316442" y="1145931"/>
                </a:cubicBezTo>
                <a:cubicBezTo>
                  <a:pt x="5158920" y="1163726"/>
                  <a:pt x="5031621" y="1124371"/>
                  <a:pt x="4898984" y="1145931"/>
                </a:cubicBezTo>
                <a:cubicBezTo>
                  <a:pt x="4766347" y="1167491"/>
                  <a:pt x="4372149" y="1079303"/>
                  <a:pt x="4238010" y="1145931"/>
                </a:cubicBezTo>
                <a:cubicBezTo>
                  <a:pt x="4103871" y="1212559"/>
                  <a:pt x="3908398" y="1107430"/>
                  <a:pt x="3820553" y="1145931"/>
                </a:cubicBezTo>
                <a:cubicBezTo>
                  <a:pt x="3732708" y="1184432"/>
                  <a:pt x="3389600" y="1095380"/>
                  <a:pt x="3240751" y="1145931"/>
                </a:cubicBezTo>
                <a:cubicBezTo>
                  <a:pt x="3091902" y="1196482"/>
                  <a:pt x="2909113" y="1110235"/>
                  <a:pt x="2742121" y="1145931"/>
                </a:cubicBezTo>
                <a:cubicBezTo>
                  <a:pt x="2575129" y="1181627"/>
                  <a:pt x="2429591" y="1097412"/>
                  <a:pt x="2324663" y="1145931"/>
                </a:cubicBezTo>
                <a:cubicBezTo>
                  <a:pt x="2219735" y="1194450"/>
                  <a:pt x="1734715" y="1064598"/>
                  <a:pt x="1582517" y="1145931"/>
                </a:cubicBezTo>
                <a:cubicBezTo>
                  <a:pt x="1430319" y="1227264"/>
                  <a:pt x="1363606" y="1142160"/>
                  <a:pt x="1165059" y="1145931"/>
                </a:cubicBezTo>
                <a:cubicBezTo>
                  <a:pt x="966512" y="1149702"/>
                  <a:pt x="654259" y="1077887"/>
                  <a:pt x="190992" y="1145931"/>
                </a:cubicBezTo>
                <a:cubicBezTo>
                  <a:pt x="106240" y="1157165"/>
                  <a:pt x="13030" y="1057432"/>
                  <a:pt x="0" y="954939"/>
                </a:cubicBezTo>
                <a:cubicBezTo>
                  <a:pt x="-12959" y="827819"/>
                  <a:pt x="4314" y="756425"/>
                  <a:pt x="0" y="588244"/>
                </a:cubicBezTo>
                <a:cubicBezTo>
                  <a:pt x="-4314" y="420063"/>
                  <a:pt x="30364" y="289584"/>
                  <a:pt x="0" y="190992"/>
                </a:cubicBezTo>
                <a:close/>
              </a:path>
            </a:pathLst>
          </a:custGeom>
          <a:solidFill>
            <a:srgbClr val="FDE1A9"/>
          </a:solidFill>
          <a:ln w="12700" cap="flat" cmpd="sng" algn="ctr">
            <a:solidFill>
              <a:srgbClr val="69991D">
                <a:shade val="50000"/>
              </a:srgbClr>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Kể</a:t>
            </a:r>
            <a:r>
              <a:rPr kumimoji="0" lang="en-US" sz="32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về</a:t>
            </a:r>
            <a:r>
              <a:rPr kumimoji="0" lang="en-US" sz="32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một</a:t>
            </a:r>
            <a:r>
              <a:rPr kumimoji="0" lang="en-US" sz="32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hoạt</a:t>
            </a:r>
            <a:r>
              <a:rPr kumimoji="0" lang="en-US" sz="32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động</a:t>
            </a:r>
            <a:r>
              <a:rPr kumimoji="0" lang="en-US" sz="32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chung</a:t>
            </a:r>
            <a:r>
              <a:rPr kumimoji="0" lang="en-US" sz="32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của</a:t>
            </a:r>
            <a:r>
              <a:rPr kumimoji="0" lang="en-US" sz="32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gia</a:t>
            </a:r>
            <a:r>
              <a:rPr kumimoji="0" lang="en-US" sz="32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đình</a:t>
            </a:r>
            <a:r>
              <a:rPr kumimoji="0" lang="en-US" sz="32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em</a:t>
            </a:r>
            <a:r>
              <a:rPr kumimoji="0" lang="en-US" sz="32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vào</a:t>
            </a:r>
            <a:r>
              <a:rPr kumimoji="0" lang="en-US" sz="32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buổi</a:t>
            </a:r>
            <a:r>
              <a:rPr kumimoji="0" lang="en-US" sz="32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tối</a:t>
            </a:r>
            <a:endParaRPr kumimoji="0" lang="en-US" sz="32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9119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7" name="Google Shape;147;p39"/>
          <p:cNvPicPr preferRelativeResize="0"/>
          <p:nvPr/>
        </p:nvPicPr>
        <p:blipFill>
          <a:blip r:embed="rId3">
            <a:alphaModFix/>
          </a:blip>
          <a:stretch>
            <a:fillRect/>
          </a:stretch>
        </p:blipFill>
        <p:spPr>
          <a:xfrm>
            <a:off x="8441355" y="1655545"/>
            <a:ext cx="2687623" cy="5474163"/>
          </a:xfrm>
          <a:prstGeom prst="rect">
            <a:avLst/>
          </a:prstGeom>
          <a:noFill/>
          <a:ln>
            <a:noFill/>
          </a:ln>
        </p:spPr>
      </p:pic>
      <p:pic>
        <p:nvPicPr>
          <p:cNvPr id="2" name="Picture 1"/>
          <p:cNvPicPr>
            <a:picLocks noChangeAspect="1"/>
          </p:cNvPicPr>
          <p:nvPr/>
        </p:nvPicPr>
        <p:blipFill>
          <a:blip r:embed="rId4"/>
          <a:stretch>
            <a:fillRect/>
          </a:stretch>
        </p:blipFill>
        <p:spPr>
          <a:xfrm>
            <a:off x="620950" y="2115953"/>
            <a:ext cx="5968501" cy="2786113"/>
          </a:xfrm>
          <a:prstGeom prst="rect">
            <a:avLst/>
          </a:prstGeom>
        </p:spPr>
      </p:pic>
      <p:pic>
        <p:nvPicPr>
          <p:cNvPr id="3" name="Picture 2"/>
          <p:cNvPicPr>
            <a:picLocks noChangeAspect="1"/>
          </p:cNvPicPr>
          <p:nvPr/>
        </p:nvPicPr>
        <p:blipFill>
          <a:blip r:embed="rId5"/>
          <a:stretch>
            <a:fillRect/>
          </a:stretch>
        </p:blipFill>
        <p:spPr>
          <a:xfrm>
            <a:off x="2291556" y="1343112"/>
            <a:ext cx="2383743" cy="920576"/>
          </a:xfrm>
          <a:prstGeom prst="rect">
            <a:avLst/>
          </a:prstGeom>
        </p:spPr>
      </p:pic>
    </p:spTree>
    <p:extLst>
      <p:ext uri="{BB962C8B-B14F-4D97-AF65-F5344CB8AC3E}">
        <p14:creationId xmlns:p14="http://schemas.microsoft.com/office/powerpoint/2010/main" val="4288084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8"/>
          <p:cNvSpPr txBox="1"/>
          <p:nvPr/>
        </p:nvSpPr>
        <p:spPr>
          <a:xfrm>
            <a:off x="4734891" y="1001124"/>
            <a:ext cx="2517320" cy="1827193"/>
          </a:xfrm>
          <a:prstGeom prst="cloud">
            <a:avLst/>
          </a:prstGeom>
          <a:solidFill>
            <a:srgbClr val="EC9DAE"/>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rPr>
              <a:t>MẮT DÕI</a:t>
            </a:r>
            <a:endParaRPr kumimoji="0" lang="zh-CN" altLang="en-US" sz="3600" b="1"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endParaRPr>
          </a:p>
        </p:txBody>
      </p:sp>
      <p:sp>
        <p:nvSpPr>
          <p:cNvPr id="5" name="TextBox 28"/>
          <p:cNvSpPr txBox="1"/>
          <p:nvPr/>
        </p:nvSpPr>
        <p:spPr>
          <a:xfrm>
            <a:off x="8399761" y="3816696"/>
            <a:ext cx="2865749" cy="1827193"/>
          </a:xfrm>
          <a:prstGeom prst="cloud">
            <a:avLst/>
          </a:prstGeom>
          <a:solidFill>
            <a:srgbClr val="FFC000">
              <a:lumMod val="60000"/>
              <a:lumOff val="4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rPr>
              <a:t>TAI NGHE</a:t>
            </a:r>
            <a:endParaRPr kumimoji="0" lang="zh-CN" altLang="en-US" sz="3600" b="1"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endParaRPr>
          </a:p>
        </p:txBody>
      </p:sp>
      <p:sp>
        <p:nvSpPr>
          <p:cNvPr id="6" name="TextBox 28"/>
          <p:cNvSpPr txBox="1"/>
          <p:nvPr/>
        </p:nvSpPr>
        <p:spPr>
          <a:xfrm>
            <a:off x="1282795" y="3816696"/>
            <a:ext cx="2493622" cy="1827193"/>
          </a:xfrm>
          <a:prstGeom prst="cloud">
            <a:avLst/>
          </a:prstGeom>
          <a:solidFill>
            <a:srgbClr val="ED7D31">
              <a:lumMod val="60000"/>
              <a:lumOff val="4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rPr>
              <a:t>TAY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rPr>
              <a:t>DÒ</a:t>
            </a:r>
            <a:endParaRPr kumimoji="0" lang="zh-CN" altLang="en-US" sz="3600" b="1"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endParaRPr>
          </a:p>
        </p:txBody>
      </p:sp>
      <p:pic>
        <p:nvPicPr>
          <p:cNvPr id="7" name="Picture 6"/>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093" b="78519" l="10000" r="90000"/>
                    </a14:imgEffect>
                  </a14:imgLayer>
                </a14:imgProps>
              </a:ext>
              <a:ext uri="{28A0092B-C50C-407E-A947-70E740481C1C}">
                <a14:useLocalDpi xmlns:a14="http://schemas.microsoft.com/office/drawing/2010/main" val="0"/>
              </a:ext>
            </a:extLst>
          </a:blip>
          <a:srcRect l="15347" r="12276" b="17887"/>
          <a:stretch/>
        </p:blipFill>
        <p:spPr>
          <a:xfrm>
            <a:off x="4734891" y="3078790"/>
            <a:ext cx="2695696" cy="3303003"/>
          </a:xfrm>
          <a:prstGeom prst="rect">
            <a:avLst/>
          </a:prstGeom>
        </p:spPr>
      </p:pic>
      <p:pic>
        <p:nvPicPr>
          <p:cNvPr id="8" name="Picture 4" descr="Check out Arrow icon created by 4B Icons | Graphic design posters, Mini  drawings, Desktop wallpaper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450192">
            <a:off x="5559720" y="2820661"/>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heck out Arrow icon created by 4B Icons | Graphic design posters, Mini  drawings, Desktop wallpaper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526325" flipV="1">
            <a:off x="7435295" y="4037373"/>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heck out Arrow icon created by 4B Icons | Graphic design posters, Mini  drawings, Desktop wallpaper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073675" flipH="1" flipV="1">
            <a:off x="4016521" y="4114064"/>
            <a:ext cx="867663" cy="86766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225131" y="232022"/>
            <a:ext cx="1877437"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err="1">
                <a:ln>
                  <a:noFill/>
                </a:ln>
                <a:solidFill>
                  <a:srgbClr val="0070C0"/>
                </a:solidFill>
                <a:effectLst/>
                <a:uLnTx/>
                <a:uFillTx/>
                <a:latin typeface="Calibri" panose="020F0502020204030204" pitchFamily="34" charset="0"/>
                <a:ea typeface="inpin heiti" charset="-122"/>
                <a:cs typeface="Calibri" panose="020F0502020204030204" pitchFamily="34" charset="0"/>
              </a:rPr>
              <a:t>Đọc</a:t>
            </a:r>
            <a:r>
              <a:rPr kumimoji="0" lang="en-US" altLang="zh-CN" sz="3600" b="1" i="0" u="none" strike="noStrike" kern="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rPr>
              <a:t> </a:t>
            </a:r>
            <a:r>
              <a:rPr kumimoji="0" lang="en-US" altLang="zh-CN" sz="3600" b="1" i="0" u="none" strike="noStrike" kern="0" cap="none" spc="0" normalizeH="0" baseline="0" noProof="0" dirty="0" err="1">
                <a:ln>
                  <a:noFill/>
                </a:ln>
                <a:solidFill>
                  <a:srgbClr val="0070C0"/>
                </a:solidFill>
                <a:effectLst/>
                <a:uLnTx/>
                <a:uFillTx/>
                <a:latin typeface="Calibri" panose="020F0502020204030204" pitchFamily="34" charset="0"/>
                <a:ea typeface="inpin heiti" charset="-122"/>
                <a:cs typeface="Calibri" panose="020F0502020204030204" pitchFamily="34" charset="0"/>
              </a:rPr>
              <a:t>mẫu</a:t>
            </a:r>
            <a:endParaRPr kumimoji="0" lang="zh-CN" altLang="en-US" sz="3600" b="1" i="0" u="none" strike="noStrike" kern="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endParaRPr>
          </a:p>
        </p:txBody>
      </p:sp>
      <p:pic>
        <p:nvPicPr>
          <p:cNvPr id="12" name="Picture 11"/>
          <p:cNvPicPr>
            <a:picLocks noChangeAspect="1"/>
          </p:cNvPicPr>
          <p:nvPr/>
        </p:nvPicPr>
        <p:blipFill>
          <a:blip r:embed="rId5">
            <a:clrChange>
              <a:clrFrom>
                <a:srgbClr val="F3FFD5"/>
              </a:clrFrom>
              <a:clrTo>
                <a:srgbClr val="F3FFD5">
                  <a:alpha val="0"/>
                </a:srgbClr>
              </a:clrTo>
            </a:clrChange>
            <a:extLst>
              <a:ext uri="{BEBA8EAE-BF5A-486C-A8C5-ECC9F3942E4B}">
                <a14:imgProps xmlns:a14="http://schemas.microsoft.com/office/drawing/2010/main">
                  <a14:imgLayer r:embed="rId6">
                    <a14:imgEffect>
                      <a14:backgroundRemoval t="9375" b="88542" l="2326" r="98837"/>
                    </a14:imgEffect>
                  </a14:imgLayer>
                </a14:imgProps>
              </a:ext>
            </a:extLst>
          </a:blip>
          <a:stretch>
            <a:fillRect/>
          </a:stretch>
        </p:blipFill>
        <p:spPr>
          <a:xfrm>
            <a:off x="396822" y="232022"/>
            <a:ext cx="534980" cy="597187"/>
          </a:xfrm>
          <a:prstGeom prst="rect">
            <a:avLst/>
          </a:prstGeom>
        </p:spPr>
      </p:pic>
    </p:spTree>
    <p:extLst>
      <p:ext uri="{BB962C8B-B14F-4D97-AF65-F5344CB8AC3E}">
        <p14:creationId xmlns:p14="http://schemas.microsoft.com/office/powerpoint/2010/main" val="2013715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0.7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animEffect transition="in" filter="fade">
                                      <p:cBhvr>
                                        <p:cTn id="9" dur="500"/>
                                        <p:tgtEl>
                                          <p:spTgt spid="4"/>
                                        </p:tgtEl>
                                      </p:cBhvr>
                                    </p:animEffect>
                                  </p:childTnLst>
                                </p:cTn>
                              </p:par>
                              <p:par>
                                <p:cTn id="10" presetID="22" presetClass="entr" presetSubtype="8"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par>
                          <p:cTn id="13" fill="hold">
                            <p:stCondLst>
                              <p:cond delay="750"/>
                            </p:stCondLst>
                            <p:childTnLst>
                              <p:par>
                                <p:cTn id="14" presetID="55" presetClass="entr" presetSubtype="0" fill="hold" grpId="0" nodeType="afterEffect">
                                  <p:stCondLst>
                                    <p:cond delay="0"/>
                                  </p:stCondLst>
                                  <p:iterate type="lt">
                                    <p:tmPct val="10000"/>
                                  </p:iterate>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strVal val="#ppt_w*0.70"/>
                                          </p:val>
                                        </p:tav>
                                        <p:tav tm="100000">
                                          <p:val>
                                            <p:strVal val="#ppt_w"/>
                                          </p:val>
                                        </p:tav>
                                      </p:tavLst>
                                    </p:anim>
                                    <p:anim calcmode="lin" valueType="num">
                                      <p:cBhvr>
                                        <p:cTn id="17" dur="500" fill="hold"/>
                                        <p:tgtEl>
                                          <p:spTgt spid="5"/>
                                        </p:tgtEl>
                                        <p:attrNameLst>
                                          <p:attrName>ppt_h</p:attrName>
                                        </p:attrNameLst>
                                      </p:cBhvr>
                                      <p:tavLst>
                                        <p:tav tm="0">
                                          <p:val>
                                            <p:strVal val="#ppt_h"/>
                                          </p:val>
                                        </p:tav>
                                        <p:tav tm="100000">
                                          <p:val>
                                            <p:strVal val="#ppt_h"/>
                                          </p:val>
                                        </p:tav>
                                      </p:tavLst>
                                    </p:anim>
                                    <p:animEffect transition="in" filter="fade">
                                      <p:cBhvr>
                                        <p:cTn id="18" dur="500"/>
                                        <p:tgtEl>
                                          <p:spTgt spid="5"/>
                                        </p:tgtEl>
                                      </p:cBhvr>
                                    </p:animEffect>
                                  </p:childTnLst>
                                </p:cTn>
                              </p:par>
                              <p:par>
                                <p:cTn id="19" presetID="22" presetClass="entr" presetSubtype="8"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par>
                          <p:cTn id="22" fill="hold">
                            <p:stCondLst>
                              <p:cond delay="1550"/>
                            </p:stCondLst>
                            <p:childTnLst>
                              <p:par>
                                <p:cTn id="23" presetID="55" presetClass="entr" presetSubtype="0" fill="hold" grpId="0" nodeType="afterEffect">
                                  <p:stCondLst>
                                    <p:cond delay="0"/>
                                  </p:stCondLst>
                                  <p:iterate type="lt">
                                    <p:tmPct val="10000"/>
                                  </p:iterate>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strVal val="#ppt_w*0.70"/>
                                          </p:val>
                                        </p:tav>
                                        <p:tav tm="100000">
                                          <p:val>
                                            <p:strVal val="#ppt_w"/>
                                          </p:val>
                                        </p:tav>
                                      </p:tavLst>
                                    </p:anim>
                                    <p:anim calcmode="lin" valueType="num">
                                      <p:cBhvr>
                                        <p:cTn id="26" dur="500" fill="hold"/>
                                        <p:tgtEl>
                                          <p:spTgt spid="6"/>
                                        </p:tgtEl>
                                        <p:attrNameLst>
                                          <p:attrName>ppt_h</p:attrName>
                                        </p:attrNameLst>
                                      </p:cBhvr>
                                      <p:tavLst>
                                        <p:tav tm="0">
                                          <p:val>
                                            <p:strVal val="#ppt_h"/>
                                          </p:val>
                                        </p:tav>
                                        <p:tav tm="100000">
                                          <p:val>
                                            <p:strVal val="#ppt_h"/>
                                          </p:val>
                                        </p:tav>
                                      </p:tavLst>
                                    </p:anim>
                                    <p:animEffect transition="in" filter="fade">
                                      <p:cBhvr>
                                        <p:cTn id="27" dur="500"/>
                                        <p:tgtEl>
                                          <p:spTgt spid="6"/>
                                        </p:tgtEl>
                                      </p:cBhvr>
                                    </p:animEffect>
                                  </p:childTnLst>
                                </p:cTn>
                              </p:par>
                              <p:par>
                                <p:cTn id="28" presetID="22" presetClass="entr" presetSubtype="8"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642810" y="1192556"/>
            <a:ext cx="6096000" cy="646331"/>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r>
            <a:b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endParaRPr kumimoji="0" lang="en-US" sz="1800" b="0" i="0" u="none" strike="noStrike" kern="1200" cap="none" spc="0" normalizeH="0" baseline="0" noProof="0" dirty="0">
              <a:ln>
                <a:noFill/>
              </a:ln>
              <a:solidFill>
                <a:prstClr val="black"/>
              </a:solidFill>
              <a:effectLst/>
              <a:uLnTx/>
              <a:uFillTx/>
              <a:latin typeface="等线"/>
              <a:ea typeface="+mn-ea"/>
              <a:cs typeface="+mn-cs"/>
            </a:endParaRPr>
          </a:p>
        </p:txBody>
      </p:sp>
      <p:pic>
        <p:nvPicPr>
          <p:cNvPr id="9" name="Picture 8">
            <a:extLst>
              <a:ext uri="{FF2B5EF4-FFF2-40B4-BE49-F238E27FC236}">
                <a16:creationId xmlns:a16="http://schemas.microsoft.com/office/drawing/2014/main" id="{9DA52443-46F2-41F2-8369-37637DF842C7}"/>
              </a:ext>
            </a:extLst>
          </p:cNvPr>
          <p:cNvPicPr>
            <a:picLocks noChangeAspect="1"/>
          </p:cNvPicPr>
          <p:nvPr/>
        </p:nvPicPr>
        <p:blipFill>
          <a:blip r:embed="rId3"/>
          <a:stretch>
            <a:fillRect/>
          </a:stretch>
        </p:blipFill>
        <p:spPr>
          <a:xfrm>
            <a:off x="6868160" y="4401886"/>
            <a:ext cx="5323840" cy="2456114"/>
          </a:xfrm>
          <a:prstGeom prst="rect">
            <a:avLst/>
          </a:prstGeom>
        </p:spPr>
      </p:pic>
      <p:sp>
        <p:nvSpPr>
          <p:cNvPr id="19" name="Rectangle 18">
            <a:extLst>
              <a:ext uri="{FF2B5EF4-FFF2-40B4-BE49-F238E27FC236}">
                <a16:creationId xmlns:a16="http://schemas.microsoft.com/office/drawing/2014/main" id="{63192063-D2F3-4B24-9AFE-4D0E7C3ED425}"/>
              </a:ext>
            </a:extLst>
          </p:cNvPr>
          <p:cNvSpPr/>
          <p:nvPr/>
        </p:nvSpPr>
        <p:spPr>
          <a:xfrm>
            <a:off x="195769" y="468953"/>
            <a:ext cx="11864151" cy="4843955"/>
          </a:xfrm>
          <a:prstGeom prst="rect">
            <a:avLst/>
          </a:prstGeom>
        </p:spPr>
        <p:txBody>
          <a:bodyPr wrap="square">
            <a:spAutoFit/>
          </a:bodyPr>
          <a:lstStyle/>
          <a:p>
            <a:pPr lvl="0" indent="358775" algn="just">
              <a:lnSpc>
                <a:spcPct val="120000"/>
              </a:lnSpc>
              <a:spcAft>
                <a:spcPts val="1200"/>
              </a:spcAft>
              <a:defRPr/>
            </a:pPr>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Thời gian vui nhất trong buổi tối của Thư và Hân là trước khi đi ngủ. Đã thành thói quan, ba mẹ con sẽ đọc sách, rồi thủ thỉ chuyện trò. Những câu chuyện của ba mẹ con thường nối vào nhau không dứt. Vì thế, sắp đến giờ ngủ, mẹ phải nói ràng rọt từng chữ: Năm phút nữa thôi nhé. Nhưng đôi khi chính mẹ nấn ná nghe chuyện của con, làm năm phút cứ được cộng thêm mãi.</a:t>
            </a:r>
          </a:p>
          <a:p>
            <a:pPr lvl="0" indent="358775" algn="just">
              <a:lnSpc>
                <a:spcPct val="120000"/>
              </a:lnSpc>
              <a:spcAft>
                <a:spcPts val="1200"/>
              </a:spcAft>
              <a:defRPr/>
            </a:pPr>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Ba mẹ con có nhiều điều để nói với nhau lắm. Hôm thì ba mẹ con bàn luận về các nhân vật trong quyển sách vừa đọc. Hôm thì mẹ kể cho hai chị em về công việc của mẹ. Có hôm, mẹ lại kể về ngày mẹ còn bé. Thỉnh thoảng, mẹ pha trò khiến hai chị em cười như nắc nẻ.</a:t>
            </a:r>
          </a:p>
        </p:txBody>
      </p:sp>
      <p:pic>
        <p:nvPicPr>
          <p:cNvPr id="21" name="Picture 20">
            <a:extLst>
              <a:ext uri="{FF2B5EF4-FFF2-40B4-BE49-F238E27FC236}">
                <a16:creationId xmlns:a16="http://schemas.microsoft.com/office/drawing/2014/main" id="{5405CB33-5E5E-4F74-80C2-FDACC337A4F1}"/>
              </a:ext>
            </a:extLst>
          </p:cNvPr>
          <p:cNvPicPr>
            <a:picLocks noChangeAspect="1"/>
          </p:cNvPicPr>
          <p:nvPr/>
        </p:nvPicPr>
        <p:blipFill>
          <a:blip r:embed="rId4"/>
          <a:stretch>
            <a:fillRect/>
          </a:stretch>
        </p:blipFill>
        <p:spPr>
          <a:xfrm>
            <a:off x="3857198" y="0"/>
            <a:ext cx="5438103" cy="646232"/>
          </a:xfrm>
          <a:prstGeom prst="rect">
            <a:avLst/>
          </a:prstGeom>
        </p:spPr>
      </p:pic>
    </p:spTree>
    <p:extLst>
      <p:ext uri="{BB962C8B-B14F-4D97-AF65-F5344CB8AC3E}">
        <p14:creationId xmlns:p14="http://schemas.microsoft.com/office/powerpoint/2010/main" val="377948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04BB548-83E5-4D83-B1A3-E205FDF7826B}"/>
              </a:ext>
            </a:extLst>
          </p:cNvPr>
          <p:cNvPicPr>
            <a:picLocks noChangeAspect="1"/>
          </p:cNvPicPr>
          <p:nvPr/>
        </p:nvPicPr>
        <p:blipFill>
          <a:blip r:embed="rId4"/>
          <a:stretch>
            <a:fillRect/>
          </a:stretch>
        </p:blipFill>
        <p:spPr>
          <a:xfrm>
            <a:off x="6127750" y="3840480"/>
            <a:ext cx="6064250" cy="3429000"/>
          </a:xfrm>
          <a:prstGeom prst="rect">
            <a:avLst/>
          </a:prstGeom>
        </p:spPr>
      </p:pic>
      <p:sp>
        <p:nvSpPr>
          <p:cNvPr id="20" name="TextBox 19">
            <a:extLst>
              <a:ext uri="{FF2B5EF4-FFF2-40B4-BE49-F238E27FC236}">
                <a16:creationId xmlns:a16="http://schemas.microsoft.com/office/drawing/2014/main" id="{AAF24FB2-33D6-4690-9367-B19114EF0108}"/>
              </a:ext>
            </a:extLst>
          </p:cNvPr>
          <p:cNvSpPr txBox="1"/>
          <p:nvPr/>
        </p:nvSpPr>
        <p:spPr>
          <a:xfrm>
            <a:off x="223520" y="284426"/>
            <a:ext cx="11734800" cy="3963714"/>
          </a:xfrm>
          <a:prstGeom prst="rect">
            <a:avLst/>
          </a:prstGeom>
          <a:noFill/>
        </p:spPr>
        <p:txBody>
          <a:bodyPr wrap="square">
            <a:spAutoFit/>
          </a:bodyPr>
          <a:lstStyle/>
          <a:p>
            <a:pPr lvl="0" indent="358775" algn="just">
              <a:lnSpc>
                <a:spcPct val="120000"/>
              </a:lnSpc>
              <a:spcAft>
                <a:spcPts val="1200"/>
              </a:spcAft>
              <a:defRPr/>
            </a:pPr>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Hai chị em cũng líu lo kể chuyện cho mẹ nghe. Em Hân bao giờ cũng tranh kể trước. Em hay kể về các bạn ở lớp mẫu giáo, về những trò chơi em được cô dạy, hay những món quà chiều mà em ăn rồi lại muốn ăn thêm nữa. Thư thì kể cho mẹ nghe chuyện được cô giáo mời đọc bài văn trước cả lớp, về những bài toán thử trí thông mình các bạn thường đố nhau trong giờ ra chơi…</a:t>
            </a:r>
          </a:p>
          <a:p>
            <a:pPr lvl="0" indent="358775" algn="just">
              <a:lnSpc>
                <a:spcPct val="120000"/>
              </a:lnSpc>
              <a:spcAft>
                <a:spcPts val="1200"/>
              </a:spcAft>
              <a:defRPr/>
            </a:pPr>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Ba mẹ con rúc rích mãi không chán. Chỉ là đến giờ ngủ thì phải ngủ thôi.</a:t>
            </a:r>
          </a:p>
          <a:p>
            <a:pPr lvl="0" indent="358775" algn="r">
              <a:lnSpc>
                <a:spcPct val="120000"/>
              </a:lnSpc>
              <a:spcAft>
                <a:spcPts val="1200"/>
              </a:spcAft>
              <a:defRPr/>
            </a:pPr>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(Diệu Thúy)</a:t>
            </a:r>
          </a:p>
        </p:txBody>
      </p:sp>
    </p:spTree>
    <p:extLst>
      <p:ext uri="{BB962C8B-B14F-4D97-AF65-F5344CB8AC3E}">
        <p14:creationId xmlns:p14="http://schemas.microsoft.com/office/powerpoint/2010/main" val="1662297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642810" y="1192556"/>
            <a:ext cx="6096000" cy="646331"/>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r>
            <a:b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endParaRPr kumimoji="0" lang="en-US" sz="1800" b="0" i="0" u="none" strike="noStrike" kern="1200" cap="none" spc="0" normalizeH="0" baseline="0" noProof="0" dirty="0">
              <a:ln>
                <a:noFill/>
              </a:ln>
              <a:solidFill>
                <a:prstClr val="black"/>
              </a:solidFill>
              <a:effectLst/>
              <a:uLnTx/>
              <a:uFillTx/>
              <a:latin typeface="等线"/>
              <a:ea typeface="+mn-ea"/>
              <a:cs typeface="+mn-cs"/>
            </a:endParaRPr>
          </a:p>
        </p:txBody>
      </p:sp>
      <p:pic>
        <p:nvPicPr>
          <p:cNvPr id="9" name="Picture 8">
            <a:extLst>
              <a:ext uri="{FF2B5EF4-FFF2-40B4-BE49-F238E27FC236}">
                <a16:creationId xmlns:a16="http://schemas.microsoft.com/office/drawing/2014/main" id="{9DA52443-46F2-41F2-8369-37637DF842C7}"/>
              </a:ext>
            </a:extLst>
          </p:cNvPr>
          <p:cNvPicPr>
            <a:picLocks noChangeAspect="1"/>
          </p:cNvPicPr>
          <p:nvPr/>
        </p:nvPicPr>
        <p:blipFill>
          <a:blip r:embed="rId3"/>
          <a:stretch>
            <a:fillRect/>
          </a:stretch>
        </p:blipFill>
        <p:spPr>
          <a:xfrm>
            <a:off x="6868160" y="4401886"/>
            <a:ext cx="5323840" cy="2456114"/>
          </a:xfrm>
          <a:prstGeom prst="rect">
            <a:avLst/>
          </a:prstGeom>
        </p:spPr>
      </p:pic>
      <p:sp>
        <p:nvSpPr>
          <p:cNvPr id="19" name="Rectangle 18">
            <a:extLst>
              <a:ext uri="{FF2B5EF4-FFF2-40B4-BE49-F238E27FC236}">
                <a16:creationId xmlns:a16="http://schemas.microsoft.com/office/drawing/2014/main" id="{63192063-D2F3-4B24-9AFE-4D0E7C3ED425}"/>
              </a:ext>
            </a:extLst>
          </p:cNvPr>
          <p:cNvSpPr/>
          <p:nvPr/>
        </p:nvSpPr>
        <p:spPr>
          <a:xfrm>
            <a:off x="163924" y="692473"/>
            <a:ext cx="11864151" cy="4843955"/>
          </a:xfrm>
          <a:prstGeom prst="rect">
            <a:avLst/>
          </a:prstGeom>
        </p:spPr>
        <p:txBody>
          <a:bodyPr wrap="square">
            <a:spAutoFit/>
          </a:bodyPr>
          <a:lstStyle/>
          <a:p>
            <a:pPr marL="0" marR="0" lvl="0" indent="358775" algn="just"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Thời gian vui nhất trong buổi tối của Thư và Hân là trước khi đi ngủ. Đã thành thói quan, ba mẹ con sẽ đọc sách, rồi thủ thỉ chuyện trò. Những câu chuyện của ba mẹ con thường nối vào nhau không dứt. Vì thế, sắp đến giờ ngủ, mẹ phải nói ràng rọt từng chữ: Năm phút nữa thôi nhé. Nhưng đôi khi chính mẹ nấn ná nghe chuyện của con, làm năm phút cứ được cộng thêm mãi.</a:t>
            </a:r>
          </a:p>
          <a:p>
            <a:pPr marL="0" marR="0" lvl="0" indent="358775" algn="just"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Ba mẹ con có nhiều điều để nói với nhau lắm. Hôm thì ba mẹ con bàn luận về các nhân vật trong quyển sách vừa đọc. Hôm thì mẹ kể cho hai chị em về công việc của mẹ. Có hôm, mẹ lại kể về ngày mẹ còn bé. Thỉnh thoảng, mẹ pha trò khiến hai chị em cười như nắc nẻ.</a:t>
            </a:r>
          </a:p>
        </p:txBody>
      </p:sp>
      <p:pic>
        <p:nvPicPr>
          <p:cNvPr id="21" name="Picture 20">
            <a:extLst>
              <a:ext uri="{FF2B5EF4-FFF2-40B4-BE49-F238E27FC236}">
                <a16:creationId xmlns:a16="http://schemas.microsoft.com/office/drawing/2014/main" id="{5405CB33-5E5E-4F74-80C2-FDACC337A4F1}"/>
              </a:ext>
            </a:extLst>
          </p:cNvPr>
          <p:cNvPicPr>
            <a:picLocks noChangeAspect="1"/>
          </p:cNvPicPr>
          <p:nvPr/>
        </p:nvPicPr>
        <p:blipFill>
          <a:blip r:embed="rId4"/>
          <a:stretch>
            <a:fillRect/>
          </a:stretch>
        </p:blipFill>
        <p:spPr>
          <a:xfrm>
            <a:off x="3460958" y="107698"/>
            <a:ext cx="5438103" cy="646232"/>
          </a:xfrm>
          <a:prstGeom prst="rect">
            <a:avLst/>
          </a:prstGeom>
        </p:spPr>
      </p:pic>
      <p:grpSp>
        <p:nvGrpSpPr>
          <p:cNvPr id="6" name="Group 5">
            <a:extLst>
              <a:ext uri="{FF2B5EF4-FFF2-40B4-BE49-F238E27FC236}">
                <a16:creationId xmlns:a16="http://schemas.microsoft.com/office/drawing/2014/main" id="{23A938CC-E8B5-4857-814B-35FEB5B09B08}"/>
              </a:ext>
            </a:extLst>
          </p:cNvPr>
          <p:cNvGrpSpPr/>
          <p:nvPr/>
        </p:nvGrpSpPr>
        <p:grpSpPr>
          <a:xfrm>
            <a:off x="8654486" y="107698"/>
            <a:ext cx="3373589" cy="584775"/>
            <a:chOff x="7384428" y="208778"/>
            <a:chExt cx="4634997" cy="584775"/>
          </a:xfrm>
        </p:grpSpPr>
        <p:sp>
          <p:nvSpPr>
            <p:cNvPr id="8" name="Rectangle: Rounded Corners 43">
              <a:extLst>
                <a:ext uri="{FF2B5EF4-FFF2-40B4-BE49-F238E27FC236}">
                  <a16:creationId xmlns:a16="http://schemas.microsoft.com/office/drawing/2014/main" id="{E28AB72B-73A6-4432-9D8E-76A0EC1D5AB2}"/>
                </a:ext>
              </a:extLst>
            </p:cNvPr>
            <p:cNvSpPr/>
            <p:nvPr/>
          </p:nvSpPr>
          <p:spPr>
            <a:xfrm>
              <a:off x="7384428" y="208778"/>
              <a:ext cx="4634997" cy="576774"/>
            </a:xfrm>
            <a:custGeom>
              <a:avLst/>
              <a:gdLst>
                <a:gd name="connsiteX0" fmla="*/ 0 w 4634997"/>
                <a:gd name="connsiteY0" fmla="*/ 96131 h 576774"/>
                <a:gd name="connsiteX1" fmla="*/ 96131 w 4634997"/>
                <a:gd name="connsiteY1" fmla="*/ 0 h 576774"/>
                <a:gd name="connsiteX2" fmla="*/ 562618 w 4634997"/>
                <a:gd name="connsiteY2" fmla="*/ 0 h 576774"/>
                <a:gd name="connsiteX3" fmla="*/ 1029105 w 4634997"/>
                <a:gd name="connsiteY3" fmla="*/ 0 h 576774"/>
                <a:gd name="connsiteX4" fmla="*/ 1451165 w 4634997"/>
                <a:gd name="connsiteY4" fmla="*/ 0 h 576774"/>
                <a:gd name="connsiteX5" fmla="*/ 1917652 w 4634997"/>
                <a:gd name="connsiteY5" fmla="*/ 0 h 576774"/>
                <a:gd name="connsiteX6" fmla="*/ 2517422 w 4634997"/>
                <a:gd name="connsiteY6" fmla="*/ 0 h 576774"/>
                <a:gd name="connsiteX7" fmla="*/ 2983909 w 4634997"/>
                <a:gd name="connsiteY7" fmla="*/ 0 h 576774"/>
                <a:gd name="connsiteX8" fmla="*/ 3539251 w 4634997"/>
                <a:gd name="connsiteY8" fmla="*/ 0 h 576774"/>
                <a:gd name="connsiteX9" fmla="*/ 4050165 w 4634997"/>
                <a:gd name="connsiteY9" fmla="*/ 0 h 576774"/>
                <a:gd name="connsiteX10" fmla="*/ 4538866 w 4634997"/>
                <a:gd name="connsiteY10" fmla="*/ 0 h 576774"/>
                <a:gd name="connsiteX11" fmla="*/ 4634997 w 4634997"/>
                <a:gd name="connsiteY11" fmla="*/ 96131 h 576774"/>
                <a:gd name="connsiteX12" fmla="*/ 4634997 w 4634997"/>
                <a:gd name="connsiteY12" fmla="*/ 480643 h 576774"/>
                <a:gd name="connsiteX13" fmla="*/ 4538866 w 4634997"/>
                <a:gd name="connsiteY13" fmla="*/ 576774 h 576774"/>
                <a:gd name="connsiteX14" fmla="*/ 4072379 w 4634997"/>
                <a:gd name="connsiteY14" fmla="*/ 576774 h 576774"/>
                <a:gd name="connsiteX15" fmla="*/ 3472610 w 4634997"/>
                <a:gd name="connsiteY15" fmla="*/ 576774 h 576774"/>
                <a:gd name="connsiteX16" fmla="*/ 3050550 w 4634997"/>
                <a:gd name="connsiteY16" fmla="*/ 576774 h 576774"/>
                <a:gd name="connsiteX17" fmla="*/ 2539635 w 4634997"/>
                <a:gd name="connsiteY17" fmla="*/ 576774 h 576774"/>
                <a:gd name="connsiteX18" fmla="*/ 1939866 w 4634997"/>
                <a:gd name="connsiteY18" fmla="*/ 576774 h 576774"/>
                <a:gd name="connsiteX19" fmla="*/ 1340097 w 4634997"/>
                <a:gd name="connsiteY19" fmla="*/ 576774 h 576774"/>
                <a:gd name="connsiteX20" fmla="*/ 918037 w 4634997"/>
                <a:gd name="connsiteY20" fmla="*/ 576774 h 576774"/>
                <a:gd name="connsiteX21" fmla="*/ 96131 w 4634997"/>
                <a:gd name="connsiteY21" fmla="*/ 576774 h 576774"/>
                <a:gd name="connsiteX22" fmla="*/ 0 w 4634997"/>
                <a:gd name="connsiteY22" fmla="*/ 480643 h 576774"/>
                <a:gd name="connsiteX23" fmla="*/ 0 w 4634997"/>
                <a:gd name="connsiteY23" fmla="*/ 96131 h 576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634997" h="576774" fill="none" extrusionOk="0">
                  <a:moveTo>
                    <a:pt x="0" y="96131"/>
                  </a:moveTo>
                  <a:cubicBezTo>
                    <a:pt x="-4721" y="53286"/>
                    <a:pt x="30237" y="-5688"/>
                    <a:pt x="96131" y="0"/>
                  </a:cubicBezTo>
                  <a:cubicBezTo>
                    <a:pt x="210571" y="-17761"/>
                    <a:pt x="412614" y="48932"/>
                    <a:pt x="562618" y="0"/>
                  </a:cubicBezTo>
                  <a:cubicBezTo>
                    <a:pt x="712622" y="-48932"/>
                    <a:pt x="850147" y="47054"/>
                    <a:pt x="1029105" y="0"/>
                  </a:cubicBezTo>
                  <a:cubicBezTo>
                    <a:pt x="1208063" y="-47054"/>
                    <a:pt x="1268314" y="16160"/>
                    <a:pt x="1451165" y="0"/>
                  </a:cubicBezTo>
                  <a:cubicBezTo>
                    <a:pt x="1634016" y="-16160"/>
                    <a:pt x="1803744" y="46272"/>
                    <a:pt x="1917652" y="0"/>
                  </a:cubicBezTo>
                  <a:cubicBezTo>
                    <a:pt x="2031560" y="-46272"/>
                    <a:pt x="2230285" y="2402"/>
                    <a:pt x="2517422" y="0"/>
                  </a:cubicBezTo>
                  <a:cubicBezTo>
                    <a:pt x="2804559" y="-2402"/>
                    <a:pt x="2796358" y="40076"/>
                    <a:pt x="2983909" y="0"/>
                  </a:cubicBezTo>
                  <a:cubicBezTo>
                    <a:pt x="3171460" y="-40076"/>
                    <a:pt x="3282642" y="57173"/>
                    <a:pt x="3539251" y="0"/>
                  </a:cubicBezTo>
                  <a:cubicBezTo>
                    <a:pt x="3795860" y="-57173"/>
                    <a:pt x="3808559" y="60105"/>
                    <a:pt x="4050165" y="0"/>
                  </a:cubicBezTo>
                  <a:cubicBezTo>
                    <a:pt x="4291771" y="-60105"/>
                    <a:pt x="4347995" y="36035"/>
                    <a:pt x="4538866" y="0"/>
                  </a:cubicBezTo>
                  <a:cubicBezTo>
                    <a:pt x="4606390" y="6483"/>
                    <a:pt x="4643150" y="42773"/>
                    <a:pt x="4634997" y="96131"/>
                  </a:cubicBezTo>
                  <a:cubicBezTo>
                    <a:pt x="4662386" y="272595"/>
                    <a:pt x="4632658" y="346654"/>
                    <a:pt x="4634997" y="480643"/>
                  </a:cubicBezTo>
                  <a:cubicBezTo>
                    <a:pt x="4644186" y="538715"/>
                    <a:pt x="4604359" y="573929"/>
                    <a:pt x="4538866" y="576774"/>
                  </a:cubicBezTo>
                  <a:cubicBezTo>
                    <a:pt x="4390108" y="599585"/>
                    <a:pt x="4263935" y="561436"/>
                    <a:pt x="4072379" y="576774"/>
                  </a:cubicBezTo>
                  <a:cubicBezTo>
                    <a:pt x="3880823" y="592112"/>
                    <a:pt x="3763360" y="565104"/>
                    <a:pt x="3472610" y="576774"/>
                  </a:cubicBezTo>
                  <a:cubicBezTo>
                    <a:pt x="3181860" y="588444"/>
                    <a:pt x="3238917" y="569657"/>
                    <a:pt x="3050550" y="576774"/>
                  </a:cubicBezTo>
                  <a:cubicBezTo>
                    <a:pt x="2862183" y="583891"/>
                    <a:pt x="2770366" y="534395"/>
                    <a:pt x="2539635" y="576774"/>
                  </a:cubicBezTo>
                  <a:cubicBezTo>
                    <a:pt x="2308905" y="619153"/>
                    <a:pt x="2131010" y="530743"/>
                    <a:pt x="1939866" y="576774"/>
                  </a:cubicBezTo>
                  <a:cubicBezTo>
                    <a:pt x="1748722" y="622805"/>
                    <a:pt x="1480874" y="542852"/>
                    <a:pt x="1340097" y="576774"/>
                  </a:cubicBezTo>
                  <a:cubicBezTo>
                    <a:pt x="1199320" y="610696"/>
                    <a:pt x="1083685" y="542379"/>
                    <a:pt x="918037" y="576774"/>
                  </a:cubicBezTo>
                  <a:cubicBezTo>
                    <a:pt x="752389" y="611169"/>
                    <a:pt x="355106" y="557929"/>
                    <a:pt x="96131" y="576774"/>
                  </a:cubicBezTo>
                  <a:cubicBezTo>
                    <a:pt x="41326" y="576772"/>
                    <a:pt x="-2547" y="536832"/>
                    <a:pt x="0" y="480643"/>
                  </a:cubicBezTo>
                  <a:cubicBezTo>
                    <a:pt x="-4662" y="307833"/>
                    <a:pt x="38657" y="257816"/>
                    <a:pt x="0" y="96131"/>
                  </a:cubicBezTo>
                  <a:close/>
                </a:path>
                <a:path w="4634997" h="576774" stroke="0" extrusionOk="0">
                  <a:moveTo>
                    <a:pt x="0" y="96131"/>
                  </a:moveTo>
                  <a:cubicBezTo>
                    <a:pt x="-10612" y="39904"/>
                    <a:pt x="48631" y="4257"/>
                    <a:pt x="96131" y="0"/>
                  </a:cubicBezTo>
                  <a:cubicBezTo>
                    <a:pt x="243483" y="-13753"/>
                    <a:pt x="521166" y="23133"/>
                    <a:pt x="695900" y="0"/>
                  </a:cubicBezTo>
                  <a:cubicBezTo>
                    <a:pt x="870634" y="-23133"/>
                    <a:pt x="1101309" y="38403"/>
                    <a:pt x="1295669" y="0"/>
                  </a:cubicBezTo>
                  <a:cubicBezTo>
                    <a:pt x="1490029" y="-38403"/>
                    <a:pt x="1701863" y="39254"/>
                    <a:pt x="1895439" y="0"/>
                  </a:cubicBezTo>
                  <a:cubicBezTo>
                    <a:pt x="2089015" y="-39254"/>
                    <a:pt x="2356250" y="31332"/>
                    <a:pt x="2539635" y="0"/>
                  </a:cubicBezTo>
                  <a:cubicBezTo>
                    <a:pt x="2723020" y="-31332"/>
                    <a:pt x="2864164" y="41514"/>
                    <a:pt x="3006122" y="0"/>
                  </a:cubicBezTo>
                  <a:cubicBezTo>
                    <a:pt x="3148080" y="-41514"/>
                    <a:pt x="3388917" y="304"/>
                    <a:pt x="3561464" y="0"/>
                  </a:cubicBezTo>
                  <a:cubicBezTo>
                    <a:pt x="3734011" y="-304"/>
                    <a:pt x="4064961" y="94053"/>
                    <a:pt x="4538866" y="0"/>
                  </a:cubicBezTo>
                  <a:cubicBezTo>
                    <a:pt x="4596554" y="7765"/>
                    <a:pt x="4633658" y="38153"/>
                    <a:pt x="4634997" y="96131"/>
                  </a:cubicBezTo>
                  <a:cubicBezTo>
                    <a:pt x="4675258" y="241821"/>
                    <a:pt x="4605260" y="376666"/>
                    <a:pt x="4634997" y="480643"/>
                  </a:cubicBezTo>
                  <a:cubicBezTo>
                    <a:pt x="4637291" y="539410"/>
                    <a:pt x="4590480" y="584397"/>
                    <a:pt x="4538866" y="576774"/>
                  </a:cubicBezTo>
                  <a:cubicBezTo>
                    <a:pt x="4261497" y="620287"/>
                    <a:pt x="4153294" y="531605"/>
                    <a:pt x="3894669" y="576774"/>
                  </a:cubicBezTo>
                  <a:cubicBezTo>
                    <a:pt x="3636044" y="621943"/>
                    <a:pt x="3596897" y="556765"/>
                    <a:pt x="3428182" y="576774"/>
                  </a:cubicBezTo>
                  <a:cubicBezTo>
                    <a:pt x="3259467" y="596783"/>
                    <a:pt x="3104022" y="500521"/>
                    <a:pt x="2783986" y="576774"/>
                  </a:cubicBezTo>
                  <a:cubicBezTo>
                    <a:pt x="2463950" y="653027"/>
                    <a:pt x="2401221" y="512546"/>
                    <a:pt x="2139789" y="576774"/>
                  </a:cubicBezTo>
                  <a:cubicBezTo>
                    <a:pt x="1878357" y="641002"/>
                    <a:pt x="1835908" y="554853"/>
                    <a:pt x="1628875" y="576774"/>
                  </a:cubicBezTo>
                  <a:cubicBezTo>
                    <a:pt x="1421842" y="598695"/>
                    <a:pt x="1239624" y="554913"/>
                    <a:pt x="984678" y="576774"/>
                  </a:cubicBezTo>
                  <a:cubicBezTo>
                    <a:pt x="729732" y="598635"/>
                    <a:pt x="341194" y="529074"/>
                    <a:pt x="96131" y="576774"/>
                  </a:cubicBezTo>
                  <a:cubicBezTo>
                    <a:pt x="51508" y="585395"/>
                    <a:pt x="4886" y="538755"/>
                    <a:pt x="0" y="480643"/>
                  </a:cubicBezTo>
                  <a:cubicBezTo>
                    <a:pt x="-43211" y="316089"/>
                    <a:pt x="1607" y="238212"/>
                    <a:pt x="0" y="96131"/>
                  </a:cubicBezTo>
                  <a:close/>
                </a:path>
              </a:pathLst>
            </a:custGeom>
            <a:solidFill>
              <a:srgbClr val="ABE9FF"/>
            </a:solidFill>
            <a:ln>
              <a:extLst>
                <a:ext uri="{C807C97D-BFC1-408E-A445-0C87EB9F89A2}">
                  <ask:lineSketchStyleProps xmlns="" xmlns:ask="http://schemas.microsoft.com/office/drawing/2018/sketchyshapes" sd="3444377824">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10" name="Rectangle 9">
              <a:extLst>
                <a:ext uri="{FF2B5EF4-FFF2-40B4-BE49-F238E27FC236}">
                  <a16:creationId xmlns:a16="http://schemas.microsoft.com/office/drawing/2014/main" id="{9577A528-839D-4C64-9969-FC7501783C23}"/>
                </a:ext>
              </a:extLst>
            </p:cNvPr>
            <p:cNvSpPr/>
            <p:nvPr/>
          </p:nvSpPr>
          <p:spPr>
            <a:xfrm>
              <a:off x="8342619" y="208778"/>
              <a:ext cx="2792752" cy="5847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Cùng</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chia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đoạn</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sp>
        <p:nvSpPr>
          <p:cNvPr id="11" name="Teardrop 10">
            <a:extLst>
              <a:ext uri="{FF2B5EF4-FFF2-40B4-BE49-F238E27FC236}">
                <a16:creationId xmlns:a16="http://schemas.microsoft.com/office/drawing/2014/main" id="{9218E7E2-E3DF-409C-9063-4CF677283D40}"/>
              </a:ext>
            </a:extLst>
          </p:cNvPr>
          <p:cNvSpPr/>
          <p:nvPr/>
        </p:nvSpPr>
        <p:spPr>
          <a:xfrm>
            <a:off x="150600" y="871298"/>
            <a:ext cx="454298"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ea typeface="+mn-ea"/>
                <a:cs typeface="Arial"/>
                <a:sym typeface="Arial"/>
              </a:rPr>
              <a:t>1</a:t>
            </a:r>
          </a:p>
        </p:txBody>
      </p:sp>
      <p:sp>
        <p:nvSpPr>
          <p:cNvPr id="12" name="Teardrop 11">
            <a:extLst>
              <a:ext uri="{FF2B5EF4-FFF2-40B4-BE49-F238E27FC236}">
                <a16:creationId xmlns:a16="http://schemas.microsoft.com/office/drawing/2014/main" id="{BD6DE28F-EF32-4623-8775-A15F3057FCFB}"/>
              </a:ext>
            </a:extLst>
          </p:cNvPr>
          <p:cNvSpPr/>
          <p:nvPr/>
        </p:nvSpPr>
        <p:spPr>
          <a:xfrm>
            <a:off x="149236" y="3562152"/>
            <a:ext cx="454298"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ea typeface="+mn-ea"/>
                <a:cs typeface="Arial"/>
                <a:sym typeface="Arial"/>
              </a:rPr>
              <a:t>2</a:t>
            </a:r>
          </a:p>
        </p:txBody>
      </p:sp>
    </p:spTree>
    <p:extLst>
      <p:ext uri="{BB962C8B-B14F-4D97-AF65-F5344CB8AC3E}">
        <p14:creationId xmlns:p14="http://schemas.microsoft.com/office/powerpoint/2010/main" val="21765281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heckerboard(across)">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heckerboard(across)">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04BB548-83E5-4D83-B1A3-E205FDF7826B}"/>
              </a:ext>
            </a:extLst>
          </p:cNvPr>
          <p:cNvPicPr>
            <a:picLocks noChangeAspect="1"/>
          </p:cNvPicPr>
          <p:nvPr/>
        </p:nvPicPr>
        <p:blipFill>
          <a:blip r:embed="rId4"/>
          <a:stretch>
            <a:fillRect/>
          </a:stretch>
        </p:blipFill>
        <p:spPr>
          <a:xfrm>
            <a:off x="6127750" y="3840480"/>
            <a:ext cx="6064250" cy="3429000"/>
          </a:xfrm>
          <a:prstGeom prst="rect">
            <a:avLst/>
          </a:prstGeom>
        </p:spPr>
      </p:pic>
      <p:sp>
        <p:nvSpPr>
          <p:cNvPr id="20" name="TextBox 19">
            <a:extLst>
              <a:ext uri="{FF2B5EF4-FFF2-40B4-BE49-F238E27FC236}">
                <a16:creationId xmlns:a16="http://schemas.microsoft.com/office/drawing/2014/main" id="{AAF24FB2-33D6-4690-9367-B19114EF0108}"/>
              </a:ext>
            </a:extLst>
          </p:cNvPr>
          <p:cNvSpPr txBox="1"/>
          <p:nvPr/>
        </p:nvSpPr>
        <p:spPr>
          <a:xfrm>
            <a:off x="223520" y="284426"/>
            <a:ext cx="11734800" cy="3963714"/>
          </a:xfrm>
          <a:prstGeom prst="rect">
            <a:avLst/>
          </a:prstGeom>
          <a:noFill/>
        </p:spPr>
        <p:txBody>
          <a:bodyPr wrap="square">
            <a:spAutoFit/>
          </a:bodyPr>
          <a:lstStyle/>
          <a:p>
            <a:pPr marL="0" marR="0" lvl="0" indent="358775" algn="just"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Hai chị em cũng líu lo kể chuyện cho mẹ nghe. Em Hân bao giờ cũng tranh kể trước. Em hay kể về các bạn ở lớp mẫu giáo, về những trò chơi em được cô dạy, hay những món quà chiều mà em ăn rồi lại muốn ăn thêm nữa. Thư thì kể cho mẹ nghe chuyện được cô giáo mời đọc bài văn trước cả lớp, về những bài toán thử trí thông mình các bạn thường đố nhau trong giờ ra chơi…</a:t>
            </a:r>
          </a:p>
          <a:p>
            <a:pPr marL="0" marR="0" lvl="0" indent="358775" algn="just"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Ba mẹ con rúc rích mãi không chán. Chỉ là đến giờ ngủ thì phải ngủ thôi.</a:t>
            </a:r>
          </a:p>
          <a:p>
            <a:pPr marL="0" marR="0" lvl="0" indent="358775" algn="r"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(Diệu Thúy)</a:t>
            </a:r>
          </a:p>
        </p:txBody>
      </p:sp>
      <p:sp>
        <p:nvSpPr>
          <p:cNvPr id="4" name="Teardrop 3">
            <a:extLst>
              <a:ext uri="{FF2B5EF4-FFF2-40B4-BE49-F238E27FC236}">
                <a16:creationId xmlns:a16="http://schemas.microsoft.com/office/drawing/2014/main" id="{82994B10-8DF6-466B-A99D-13B116757936}"/>
              </a:ext>
            </a:extLst>
          </p:cNvPr>
          <p:cNvSpPr/>
          <p:nvPr/>
        </p:nvSpPr>
        <p:spPr>
          <a:xfrm>
            <a:off x="132080" y="402392"/>
            <a:ext cx="454298"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ea typeface="+mn-ea"/>
                <a:cs typeface="Arial"/>
                <a:sym typeface="Arial"/>
              </a:rPr>
              <a:t>3</a:t>
            </a:r>
          </a:p>
        </p:txBody>
      </p:sp>
    </p:spTree>
    <p:extLst>
      <p:ext uri="{BB962C8B-B14F-4D97-AF65-F5344CB8AC3E}">
        <p14:creationId xmlns:p14="http://schemas.microsoft.com/office/powerpoint/2010/main" val="39481746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homeppt">
  <a:themeElements>
    <a:clrScheme name="自定义 111">
      <a:dk1>
        <a:sysClr val="windowText" lastClr="000000"/>
      </a:dk1>
      <a:lt1>
        <a:sysClr val="window" lastClr="FFFFFF"/>
      </a:lt1>
      <a:dk2>
        <a:srgbClr val="44546A"/>
      </a:dk2>
      <a:lt2>
        <a:srgbClr val="E7E6E6"/>
      </a:lt2>
      <a:accent1>
        <a:srgbClr val="69991D"/>
      </a:accent1>
      <a:accent2>
        <a:srgbClr val="EAB01D"/>
      </a:accent2>
      <a:accent3>
        <a:srgbClr val="69991D"/>
      </a:accent3>
      <a:accent4>
        <a:srgbClr val="E88087"/>
      </a:accent4>
      <a:accent5>
        <a:srgbClr val="69991D"/>
      </a:accent5>
      <a:accent6>
        <a:srgbClr val="EAB01D"/>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Question of the Day for Preschool by Slidesgo">
  <a:themeElements>
    <a:clrScheme name="Simple Light">
      <a:dk1>
        <a:srgbClr val="F09420"/>
      </a:dk1>
      <a:lt1>
        <a:srgbClr val="DEF5FD"/>
      </a:lt1>
      <a:dk2>
        <a:srgbClr val="663F0D"/>
      </a:dk2>
      <a:lt2>
        <a:srgbClr val="FFFFFF"/>
      </a:lt2>
      <a:accent1>
        <a:srgbClr val="FFAA1F"/>
      </a:accent1>
      <a:accent2>
        <a:srgbClr val="FD7F77"/>
      </a:accent2>
      <a:accent3>
        <a:srgbClr val="ACCA66"/>
      </a:accent3>
      <a:accent4>
        <a:srgbClr val="FFAB40"/>
      </a:accent4>
      <a:accent5>
        <a:srgbClr val="A86800"/>
      </a:accent5>
      <a:accent6>
        <a:srgbClr val="FFD670"/>
      </a:accent6>
      <a:hlink>
        <a:srgbClr val="663F0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TotalTime>
  <Words>2029</Words>
  <Application>Microsoft Office PowerPoint</Application>
  <PresentationFormat>Widescreen</PresentationFormat>
  <Paragraphs>109</Paragraphs>
  <Slides>29</Slides>
  <Notes>10</Notes>
  <HiddenSlides>0</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29</vt:i4>
      </vt:variant>
    </vt:vector>
  </HeadingPairs>
  <TitlesOfParts>
    <vt:vector size="47" baseType="lpstr">
      <vt:lpstr>微软雅黑</vt:lpstr>
      <vt:lpstr>宋体</vt:lpstr>
      <vt:lpstr>Arial</vt:lpstr>
      <vt:lpstr>Arial-Rounded</vt:lpstr>
      <vt:lpstr>Calibri</vt:lpstr>
      <vt:lpstr>Caveat Brush</vt:lpstr>
      <vt:lpstr>等线</vt:lpstr>
      <vt:lpstr>等线 Light</vt:lpstr>
      <vt:lpstr>DFGothic-EB</vt:lpstr>
      <vt:lpstr>Fredoka One</vt:lpstr>
      <vt:lpstr>inpin heiti</vt:lpstr>
      <vt:lpstr>Montserrat</vt:lpstr>
      <vt:lpstr>Nunito</vt:lpstr>
      <vt:lpstr>Roboto Condensed Light</vt:lpstr>
      <vt:lpstr>VNI-Avo</vt:lpstr>
      <vt:lpstr>字魂59号-创粗黑</vt:lpstr>
      <vt:lpstr>homeppt</vt:lpstr>
      <vt:lpstr>Question of the Day for Preschool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18</cp:revision>
  <dcterms:created xsi:type="dcterms:W3CDTF">2022-08-15T23:25:33Z</dcterms:created>
  <dcterms:modified xsi:type="dcterms:W3CDTF">2022-11-24T07:52:05Z</dcterms:modified>
</cp:coreProperties>
</file>