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04" r:id="rId3"/>
    <p:sldMasterId id="2147483722" r:id="rId4"/>
  </p:sldMasterIdLst>
  <p:notesMasterIdLst>
    <p:notesMasterId r:id="rId29"/>
  </p:notesMasterIdLst>
  <p:handoutMasterIdLst>
    <p:handoutMasterId r:id="rId30"/>
  </p:handoutMasterIdLst>
  <p:sldIdLst>
    <p:sldId id="257" r:id="rId5"/>
    <p:sldId id="258" r:id="rId6"/>
    <p:sldId id="284" r:id="rId7"/>
    <p:sldId id="259" r:id="rId8"/>
    <p:sldId id="290" r:id="rId9"/>
    <p:sldId id="260" r:id="rId10"/>
    <p:sldId id="261" r:id="rId11"/>
    <p:sldId id="262" r:id="rId12"/>
    <p:sldId id="291" r:id="rId13"/>
    <p:sldId id="263" r:id="rId14"/>
    <p:sldId id="292" r:id="rId15"/>
    <p:sldId id="264" r:id="rId16"/>
    <p:sldId id="265" r:id="rId17"/>
    <p:sldId id="293" r:id="rId18"/>
    <p:sldId id="294" r:id="rId19"/>
    <p:sldId id="295" r:id="rId20"/>
    <p:sldId id="296" r:id="rId21"/>
    <p:sldId id="297" r:id="rId22"/>
    <p:sldId id="298" r:id="rId23"/>
    <p:sldId id="266" r:id="rId24"/>
    <p:sldId id="285" r:id="rId25"/>
    <p:sldId id="299" r:id="rId26"/>
    <p:sldId id="30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934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EADDEB-32EB-46FD-B983-7DBDD5105C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9FA59-0991-491D-94AA-63BE7335E6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C42CE-7645-4939-B2F9-BB0BD7424AA3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082D2-F190-4460-8702-D07512B717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65A6D-DE91-44D2-9976-DD122E6BC2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EDC82-F18A-477B-BDC1-986B08E95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08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713F8-9D64-4A79-923D-C7F3135B06C4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928A4-A4EC-455A-A31A-100FEEFF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6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282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968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65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28A4-A4EC-455A-A31A-100FEEFF38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11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28A4-A4EC-455A-A31A-100FEEFF38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6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472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43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63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76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4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826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93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6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191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0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21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2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18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3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7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4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"/>
            <a:ext cx="12190992" cy="12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1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0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5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1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6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"/>
            <a:ext cx="12190992" cy="12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8879-390F-43A6-AC14-B1CABED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630C7-EC53-41C6-AD0A-31341F9D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6998-DD6F-42CA-A737-516A6027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1D88-2D9B-4FA2-B80A-7455279D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E5A0-C953-46A5-A6F3-31FCC0C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516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06CE-1CA2-4204-B0F3-2B0FBAE2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AB5C-AB28-448B-A25F-E4E0AD09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ADDF-1A64-4D70-ACA9-47B3B898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EB8F4-5BDD-4136-945A-F922D573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3410-1C04-4EB0-9CB7-30689DD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2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5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E26E-FFF6-4027-92B2-7B5EA644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C04B-EF1F-4529-AA8B-708B5FE2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5190-FB41-4106-9714-2FDBA7DF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320E-9EAF-4407-9F98-D5C2623D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6BFE-3021-4D67-95D8-66523578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75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6E-923C-4A8F-8491-3C5C1A84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E3AD-E65C-41B5-915D-C2A727B60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B8FCB-2A22-429E-848A-414DC563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909ED-35AD-4812-9D8A-5FE3C801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1775C-F4C6-47BC-8E3F-90F4F63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EB8A-E5B3-46A2-94C5-EB2F0DB3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72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7914-5815-47F7-B777-1813DBB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8AED0-D0AA-467A-BF42-C30D1463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15CD6-6B52-41C9-8A22-316B29A9B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64B15-C169-46D1-83C2-B8B16C135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ED00D-6F58-4021-A952-466949F57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55CE5-EFD7-47B4-B59C-0C321798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76652-AC25-484C-9C2D-6A34B4B8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93B32-A344-4D10-906E-F434CE34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54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2663-0E0A-407E-AC0F-AFB7DBD6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2A8D4-4D5D-4C50-B09C-F8CE7074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5B044-6C88-4C1A-A951-A2D42529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60F14-7262-41D8-A656-F1BE3E22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7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0C0E2-DFB9-4B4D-B9B6-22588345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05B86-3FF9-4C23-B37F-E4C9919A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773E-1C15-4F09-88C0-67A47FA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383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B8FA-76C8-4C14-B5ED-2BFC85CC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98EA-56EC-40B2-A915-F184D35E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B6392-9310-4A6C-BCA6-2355481E2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D11A-ACAD-4332-B5B7-B9303E12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1F16-58AE-4EB0-AF1F-7B8B7B8A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6FC90-9D25-48C6-A691-C04D1DF7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718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E5C4-34DD-45DA-AD1B-61583035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5D8F7-0017-4FE8-89C7-2C7FC378D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CA34A-E2E0-4B31-955F-BBE9DBF7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EF6CE-EB44-488B-92EF-6743F93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F206D-D557-4584-8EB9-C8BEACF9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69E0-AF85-45E8-96AF-DEA80BE1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182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1BD6-BC84-457D-9D42-5898817E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E9D96-11D6-4368-881F-1F767277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B2D8-6CB0-46B5-9885-009F7BB8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5F42-E113-4A46-8782-0328155B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3DA6-D277-46FC-B46C-E20D5F38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86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91882-5ECD-402C-86C5-DF90BE5B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7C0AC-E4BF-46E6-B041-B80A73D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7395-EC73-4181-B953-B7E20B8C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BA78-E082-4E2D-A4AB-E386B4C1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E85C-55DF-4760-95D9-E461AD31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1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8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0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69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2022/11/24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322B156-75C1-482A-A780-EC5895DD66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3048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39D2C82-99CA-49F5-B750-826B4A4DA28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3048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4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2022/11/24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2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6A14B-AAEC-41E9-BC08-D92484B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B67A-3532-415A-9DCA-F5DCF49B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CFEF-C3A8-47D1-B2E3-050502DFB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0E65-1202-4E43-8F58-8217D806B1D2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5335A-7089-437C-A2D9-54A8C868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C4AB-0B28-4ECE-9665-D760844C3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3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5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gif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16.xml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1.png"/><Relationship Id="rId11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gif"/><Relationship Id="rId9" Type="http://schemas.openxmlformats.org/officeDocument/2006/relationships/image" Target="../media/image42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gif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gif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gif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gif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6.wdp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26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5801448"/>
            <a:ext cx="12190992" cy="10565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9" y="91771"/>
            <a:ext cx="11312648" cy="25660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188" y="4625544"/>
            <a:ext cx="1325337" cy="22324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9" y="4485118"/>
            <a:ext cx="5598532" cy="22324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5" y="1638761"/>
            <a:ext cx="4071791" cy="5168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BF9428-38D2-4733-BD38-203EA08F8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277" y="791170"/>
            <a:ext cx="2834886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263AC7-E4FE-47B8-B3E8-04AF08A57A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5009" y="1698167"/>
            <a:ext cx="8724132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2C5C201-72AE-486A-ADE9-0870B54A8ED3}"/>
              </a:ext>
            </a:extLst>
          </p:cNvPr>
          <p:cNvGrpSpPr/>
          <p:nvPr/>
        </p:nvGrpSpPr>
        <p:grpSpPr>
          <a:xfrm>
            <a:off x="2977440" y="1333049"/>
            <a:ext cx="3540234" cy="625703"/>
            <a:chOff x="1053394" y="206467"/>
            <a:chExt cx="2880723" cy="432581"/>
          </a:xfrm>
        </p:grpSpPr>
        <p:sp>
          <p:nvSpPr>
            <p:cNvPr id="15" name="Rectangle: Rounded Corners 43">
              <a:extLst>
                <a:ext uri="{FF2B5EF4-FFF2-40B4-BE49-F238E27FC236}">
                  <a16:creationId xmlns:a16="http://schemas.microsoft.com/office/drawing/2014/main" id="{F0840CF7-023A-47CB-88ED-CE1A34E436F2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309A3C-8D85-4776-A75C-5842BBF50ADA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lang="en-US" sz="32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E7D0AC1-6CBE-4528-8D99-6BAA1AA110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0552" y="1280413"/>
            <a:ext cx="667016" cy="7445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4B40AD-9D2A-4FC4-88B7-296709174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5634" y="4835189"/>
            <a:ext cx="918316" cy="710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23B728-26D1-4920-BA64-3BDD83DE00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943212" y="4910639"/>
            <a:ext cx="820756" cy="634749"/>
          </a:xfrm>
          <a:prstGeom prst="rect">
            <a:avLst/>
          </a:prstGeom>
        </p:spPr>
      </p:pic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67942D9F-6C41-4FF5-B07A-1ED9EC4A0324}"/>
              </a:ext>
            </a:extLst>
          </p:cNvPr>
          <p:cNvSpPr/>
          <p:nvPr/>
        </p:nvSpPr>
        <p:spPr>
          <a:xfrm>
            <a:off x="2110446" y="3250076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98ADBE-25AA-4193-B218-FED86B765E84}"/>
              </a:ext>
            </a:extLst>
          </p:cNvPr>
          <p:cNvSpPr/>
          <p:nvPr/>
        </p:nvSpPr>
        <p:spPr>
          <a:xfrm>
            <a:off x="3318289" y="218112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B747C9-FD9D-4CD8-B542-25E6A50793F0}"/>
              </a:ext>
            </a:extLst>
          </p:cNvPr>
          <p:cNvSpPr/>
          <p:nvPr/>
        </p:nvSpPr>
        <p:spPr>
          <a:xfrm>
            <a:off x="2844512" y="3181684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2901F8-4924-45ED-971D-6BD306A5D1AC}"/>
              </a:ext>
            </a:extLst>
          </p:cNvPr>
          <p:cNvSpPr/>
          <p:nvPr/>
        </p:nvSpPr>
        <p:spPr>
          <a:xfrm>
            <a:off x="2202759" y="3295868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6D3E84-AB65-4508-9C9B-9BEC95476BF5}"/>
              </a:ext>
            </a:extLst>
          </p:cNvPr>
          <p:cNvGrpSpPr/>
          <p:nvPr/>
        </p:nvGrpSpPr>
        <p:grpSpPr>
          <a:xfrm>
            <a:off x="2110446" y="3870868"/>
            <a:ext cx="3645680" cy="643894"/>
            <a:chOff x="1717199" y="4363552"/>
            <a:chExt cx="3645680" cy="643894"/>
          </a:xfrm>
        </p:grpSpPr>
        <p:sp>
          <p:nvSpPr>
            <p:cNvPr id="25" name="Rounded Rectangle 36">
              <a:extLst>
                <a:ext uri="{FF2B5EF4-FFF2-40B4-BE49-F238E27FC236}">
                  <a16:creationId xmlns:a16="http://schemas.microsoft.com/office/drawing/2014/main" id="{82B77608-AAB5-4242-B808-BAAB59EE7ADF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F75C06-AB64-4DE0-860F-8E8AC9A8A550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18657A-12C1-43E4-B157-E806C25450EA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0D348F8-56FB-44BC-B933-5306DA572328}"/>
              </a:ext>
            </a:extLst>
          </p:cNvPr>
          <p:cNvGrpSpPr/>
          <p:nvPr/>
        </p:nvGrpSpPr>
        <p:grpSpPr>
          <a:xfrm>
            <a:off x="2110446" y="4609336"/>
            <a:ext cx="5119273" cy="643894"/>
            <a:chOff x="1717199" y="5199333"/>
            <a:chExt cx="5119273" cy="643894"/>
          </a:xfrm>
        </p:grpSpPr>
        <p:sp>
          <p:nvSpPr>
            <p:cNvPr id="39" name="Rounded Rectangle 40">
              <a:extLst>
                <a:ext uri="{FF2B5EF4-FFF2-40B4-BE49-F238E27FC236}">
                  <a16:creationId xmlns:a16="http://schemas.microsoft.com/office/drawing/2014/main" id="{DEB99FB3-9E74-48AE-9E4C-2CBCD4C59CA0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907210-CE11-4883-8E0D-188B60F786AD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430BCB1-0274-4A61-90C8-105BE506C345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F78D9687-6B9B-4A64-97A2-0C8642E4F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848439" y="325007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B2657CA6-C989-4718-96E6-A48125E71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901700" y="3898957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53150B5-2883-48A1-8524-7397B3197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229719" y="4646328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8D0A6C6-6D39-4879-8987-B4282F8D0D16}"/>
              </a:ext>
            </a:extLst>
          </p:cNvPr>
          <p:cNvGrpSpPr/>
          <p:nvPr/>
        </p:nvGrpSpPr>
        <p:grpSpPr>
          <a:xfrm>
            <a:off x="2110446" y="5297108"/>
            <a:ext cx="8097635" cy="643894"/>
            <a:chOff x="1717199" y="5199333"/>
            <a:chExt cx="8097635" cy="643894"/>
          </a:xfrm>
        </p:grpSpPr>
        <p:sp>
          <p:nvSpPr>
            <p:cNvPr id="46" name="Rounded Rectangle 47">
              <a:extLst>
                <a:ext uri="{FF2B5EF4-FFF2-40B4-BE49-F238E27FC236}">
                  <a16:creationId xmlns:a16="http://schemas.microsoft.com/office/drawing/2014/main" id="{5C3A6495-1373-4395-ADEA-906CC8533416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8672D70-B5AD-4CFA-AC8D-3667559AD57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F4D47E9-8C5F-424D-A91D-8227DA2081D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E22BC14-A7ED-4F0C-B09F-C3DEBA3B5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10350846" y="5334100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FF23C450-99B6-4C7A-A05B-6A0CDB2E4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120"/>
            <a:ext cx="4876800" cy="272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8EAAE7-C1F7-4F7E-A311-E9BC3C50155A}"/>
              </a:ext>
            </a:extLst>
          </p:cNvPr>
          <p:cNvSpPr txBox="1"/>
          <p:nvPr/>
        </p:nvSpPr>
        <p:spPr>
          <a:xfrm>
            <a:off x="467360" y="908355"/>
            <a:ext cx="431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bà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có nghịch lắm không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 đi có hơi còng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quét nhà dọn dẹp?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nghiêm như bây giờ,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chau mặt chơi cờ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uống trà buổi sáng?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4B70EA-44E8-4BC1-BFFE-0B3B91D8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90" y="-151426"/>
            <a:ext cx="3548180" cy="9632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0C912B-ED23-42AF-9A01-188BB6431C26}"/>
              </a:ext>
            </a:extLst>
          </p:cNvPr>
          <p:cNvSpPr txBox="1"/>
          <p:nvPr/>
        </p:nvSpPr>
        <p:spPr>
          <a:xfrm>
            <a:off x="6207760" y="887060"/>
            <a:ext cx="4318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(Huỳnh Mai Liên)</a:t>
            </a:r>
          </a:p>
        </p:txBody>
      </p:sp>
    </p:spTree>
    <p:extLst>
      <p:ext uri="{BB962C8B-B14F-4D97-AF65-F5344CB8AC3E}">
        <p14:creationId xmlns:p14="http://schemas.microsoft.com/office/powerpoint/2010/main" val="279984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FFA97F6A-D57B-45B9-AF28-ED78664A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72" y="1385435"/>
            <a:ext cx="6680035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组合 4">
            <a:extLst>
              <a:ext uri="{FF2B5EF4-FFF2-40B4-BE49-F238E27FC236}">
                <a16:creationId xmlns:a16="http://schemas.microsoft.com/office/drawing/2014/main" id="{1361FDEB-483C-48B3-98A1-D6041B7E33BD}"/>
              </a:ext>
            </a:extLst>
          </p:cNvPr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92" name="Picture 10" descr="E:\丫头\png\小人\卡通类素材\ry.png">
              <a:extLst>
                <a:ext uri="{FF2B5EF4-FFF2-40B4-BE49-F238E27FC236}">
                  <a16:creationId xmlns:a16="http://schemas.microsoft.com/office/drawing/2014/main" id="{0E637004-C9A5-4140-AB08-170405D5FE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E:\丫头\png\小人\卡通类素材\ry.png">
              <a:extLst>
                <a:ext uri="{FF2B5EF4-FFF2-40B4-BE49-F238E27FC236}">
                  <a16:creationId xmlns:a16="http://schemas.microsoft.com/office/drawing/2014/main" id="{69DC4A46-5832-40E0-9D73-2DB0C2AD4E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组合 21">
            <a:extLst>
              <a:ext uri="{FF2B5EF4-FFF2-40B4-BE49-F238E27FC236}">
                <a16:creationId xmlns:a16="http://schemas.microsoft.com/office/drawing/2014/main" id="{AABCB03E-7298-4ACD-9B5E-1FE7AE2F4EC4}"/>
              </a:ext>
            </a:extLst>
          </p:cNvPr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95" name="Picture 10" descr="E:\丫头\png\小人\卡通类素材\ry.png">
              <a:extLst>
                <a:ext uri="{FF2B5EF4-FFF2-40B4-BE49-F238E27FC236}">
                  <a16:creationId xmlns:a16="http://schemas.microsoft.com/office/drawing/2014/main" id="{F948D5AB-AB66-47A8-A16F-130F6BE64D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5" descr="E:\丫头\png\小人\卡通类素材\ry.png">
              <a:extLst>
                <a:ext uri="{FF2B5EF4-FFF2-40B4-BE49-F238E27FC236}">
                  <a16:creationId xmlns:a16="http://schemas.microsoft.com/office/drawing/2014/main" id="{0805EF18-22B3-46D2-9083-09A417B2C1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7" name="图片 25">
            <a:extLst>
              <a:ext uri="{FF2B5EF4-FFF2-40B4-BE49-F238E27FC236}">
                <a16:creationId xmlns:a16="http://schemas.microsoft.com/office/drawing/2014/main" id="{A1B4D1C1-5924-4D6F-B81F-F9C3405467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98" name="图片 26">
            <a:extLst>
              <a:ext uri="{FF2B5EF4-FFF2-40B4-BE49-F238E27FC236}">
                <a16:creationId xmlns:a16="http://schemas.microsoft.com/office/drawing/2014/main" id="{1D575C3B-B24A-46AC-80EA-0FB1EAD5AB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216D0D5A-96B0-4FD9-9118-34D8517D741A}"/>
              </a:ext>
            </a:extLst>
          </p:cNvPr>
          <p:cNvGrpSpPr/>
          <p:nvPr/>
        </p:nvGrpSpPr>
        <p:grpSpPr>
          <a:xfrm>
            <a:off x="3355313" y="3014999"/>
            <a:ext cx="1245261" cy="1087861"/>
            <a:chOff x="3355313" y="3014999"/>
            <a:chExt cx="1245261" cy="1087861"/>
          </a:xfrm>
        </p:grpSpPr>
        <p:sp>
          <p:nvSpPr>
            <p:cNvPr id="100" name="MH_SubTitle_1">
              <a:extLst>
                <a:ext uri="{FF2B5EF4-FFF2-40B4-BE49-F238E27FC236}">
                  <a16:creationId xmlns:a16="http://schemas.microsoft.com/office/drawing/2014/main" id="{03C4270D-E272-4EE4-953A-7E642ADBD57C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355313" y="3014999"/>
              <a:ext cx="1245261" cy="1087861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01" name="文本框 27">
              <a:extLst>
                <a:ext uri="{FF2B5EF4-FFF2-40B4-BE49-F238E27FC236}">
                  <a16:creationId xmlns:a16="http://schemas.microsoft.com/office/drawing/2014/main" id="{BBDF1723-6404-4A7D-A7AD-AE0D06EA4360}"/>
                </a:ext>
              </a:extLst>
            </p:cNvPr>
            <p:cNvSpPr txBox="1"/>
            <p:nvPr/>
          </p:nvSpPr>
          <p:spPr>
            <a:xfrm>
              <a:off x="3720609" y="3266541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/>
                  <a:sym typeface="Arial"/>
                </a:rPr>
                <a:t>2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/>
                <a:sym typeface="Arial"/>
              </a:endParaRPr>
            </a:p>
          </p:txBody>
        </p:sp>
      </p:grpSp>
      <p:pic>
        <p:nvPicPr>
          <p:cNvPr id="102" name="图片 1">
            <a:extLst>
              <a:ext uri="{FF2B5EF4-FFF2-40B4-BE49-F238E27FC236}">
                <a16:creationId xmlns:a16="http://schemas.microsoft.com/office/drawing/2014/main" id="{75ADA50C-5BF7-4B8D-A396-D23167F37DA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6307" y="3740315"/>
            <a:ext cx="2202352" cy="302724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7FD0F3F-77C3-49FA-B6ED-1C7EFCF400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99" y="2834372"/>
            <a:ext cx="5491184" cy="149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43">
            <a:extLst>
              <a:ext uri="{FF2B5EF4-FFF2-40B4-BE49-F238E27FC236}">
                <a16:creationId xmlns:a16="http://schemas.microsoft.com/office/drawing/2014/main" id="{7F12C1C8-9D57-45E2-B0CB-ED0E2C26C5D8}"/>
              </a:ext>
            </a:extLst>
          </p:cNvPr>
          <p:cNvSpPr/>
          <p:nvPr/>
        </p:nvSpPr>
        <p:spPr>
          <a:xfrm>
            <a:off x="1525723" y="4528801"/>
            <a:ext cx="10517262" cy="970934"/>
          </a:xfrm>
          <a:custGeom>
            <a:avLst/>
            <a:gdLst>
              <a:gd name="connsiteX0" fmla="*/ 0 w 10517262"/>
              <a:gd name="connsiteY0" fmla="*/ 161826 h 970934"/>
              <a:gd name="connsiteX1" fmla="*/ 161826 w 10517262"/>
              <a:gd name="connsiteY1" fmla="*/ 0 h 970934"/>
              <a:gd name="connsiteX2" fmla="*/ 455642 w 10517262"/>
              <a:gd name="connsiteY2" fmla="*/ 0 h 970934"/>
              <a:gd name="connsiteX3" fmla="*/ 953330 w 10517262"/>
              <a:gd name="connsiteY3" fmla="*/ 0 h 970934"/>
              <a:gd name="connsiteX4" fmla="*/ 1349082 w 10517262"/>
              <a:gd name="connsiteY4" fmla="*/ 0 h 970934"/>
              <a:gd name="connsiteX5" fmla="*/ 1846770 w 10517262"/>
              <a:gd name="connsiteY5" fmla="*/ 0 h 970934"/>
              <a:gd name="connsiteX6" fmla="*/ 2242522 w 10517262"/>
              <a:gd name="connsiteY6" fmla="*/ 0 h 970934"/>
              <a:gd name="connsiteX7" fmla="*/ 2842146 w 10517262"/>
              <a:gd name="connsiteY7" fmla="*/ 0 h 970934"/>
              <a:gd name="connsiteX8" fmla="*/ 3237898 w 10517262"/>
              <a:gd name="connsiteY8" fmla="*/ 0 h 970934"/>
              <a:gd name="connsiteX9" fmla="*/ 3735586 w 10517262"/>
              <a:gd name="connsiteY9" fmla="*/ 0 h 970934"/>
              <a:gd name="connsiteX10" fmla="*/ 4335210 w 10517262"/>
              <a:gd name="connsiteY10" fmla="*/ 0 h 970934"/>
              <a:gd name="connsiteX11" fmla="*/ 4934834 w 10517262"/>
              <a:gd name="connsiteY11" fmla="*/ 0 h 970934"/>
              <a:gd name="connsiteX12" fmla="*/ 5738330 w 10517262"/>
              <a:gd name="connsiteY12" fmla="*/ 0 h 970934"/>
              <a:gd name="connsiteX13" fmla="*/ 6439891 w 10517262"/>
              <a:gd name="connsiteY13" fmla="*/ 0 h 970934"/>
              <a:gd name="connsiteX14" fmla="*/ 6733706 w 10517262"/>
              <a:gd name="connsiteY14" fmla="*/ 0 h 970934"/>
              <a:gd name="connsiteX15" fmla="*/ 7537203 w 10517262"/>
              <a:gd name="connsiteY15" fmla="*/ 0 h 970934"/>
              <a:gd name="connsiteX16" fmla="*/ 8340699 w 10517262"/>
              <a:gd name="connsiteY16" fmla="*/ 0 h 970934"/>
              <a:gd name="connsiteX17" fmla="*/ 8736451 w 10517262"/>
              <a:gd name="connsiteY17" fmla="*/ 0 h 970934"/>
              <a:gd name="connsiteX18" fmla="*/ 9539947 w 10517262"/>
              <a:gd name="connsiteY18" fmla="*/ 0 h 970934"/>
              <a:gd name="connsiteX19" fmla="*/ 10355436 w 10517262"/>
              <a:gd name="connsiteY19" fmla="*/ 0 h 970934"/>
              <a:gd name="connsiteX20" fmla="*/ 10517262 w 10517262"/>
              <a:gd name="connsiteY20" fmla="*/ 161826 h 970934"/>
              <a:gd name="connsiteX21" fmla="*/ 10517262 w 10517262"/>
              <a:gd name="connsiteY21" fmla="*/ 472521 h 970934"/>
              <a:gd name="connsiteX22" fmla="*/ 10517262 w 10517262"/>
              <a:gd name="connsiteY22" fmla="*/ 809108 h 970934"/>
              <a:gd name="connsiteX23" fmla="*/ 10355436 w 10517262"/>
              <a:gd name="connsiteY23" fmla="*/ 970934 h 970934"/>
              <a:gd name="connsiteX24" fmla="*/ 9653876 w 10517262"/>
              <a:gd name="connsiteY24" fmla="*/ 970934 h 970934"/>
              <a:gd name="connsiteX25" fmla="*/ 9156188 w 10517262"/>
              <a:gd name="connsiteY25" fmla="*/ 970934 h 970934"/>
              <a:gd name="connsiteX26" fmla="*/ 8862372 w 10517262"/>
              <a:gd name="connsiteY26" fmla="*/ 970934 h 970934"/>
              <a:gd name="connsiteX27" fmla="*/ 8568556 w 10517262"/>
              <a:gd name="connsiteY27" fmla="*/ 970934 h 970934"/>
              <a:gd name="connsiteX28" fmla="*/ 8172804 w 10517262"/>
              <a:gd name="connsiteY28" fmla="*/ 970934 h 970934"/>
              <a:gd name="connsiteX29" fmla="*/ 7777052 w 10517262"/>
              <a:gd name="connsiteY29" fmla="*/ 970934 h 970934"/>
              <a:gd name="connsiteX30" fmla="*/ 7381300 w 10517262"/>
              <a:gd name="connsiteY30" fmla="*/ 970934 h 970934"/>
              <a:gd name="connsiteX31" fmla="*/ 6577804 w 10517262"/>
              <a:gd name="connsiteY31" fmla="*/ 970934 h 970934"/>
              <a:gd name="connsiteX32" fmla="*/ 5876244 w 10517262"/>
              <a:gd name="connsiteY32" fmla="*/ 970934 h 970934"/>
              <a:gd name="connsiteX33" fmla="*/ 5378556 w 10517262"/>
              <a:gd name="connsiteY33" fmla="*/ 970934 h 970934"/>
              <a:gd name="connsiteX34" fmla="*/ 4880868 w 10517262"/>
              <a:gd name="connsiteY34" fmla="*/ 970934 h 970934"/>
              <a:gd name="connsiteX35" fmla="*/ 4587052 w 10517262"/>
              <a:gd name="connsiteY35" fmla="*/ 970934 h 970934"/>
              <a:gd name="connsiteX36" fmla="*/ 3885492 w 10517262"/>
              <a:gd name="connsiteY36" fmla="*/ 970934 h 970934"/>
              <a:gd name="connsiteX37" fmla="*/ 3183932 w 10517262"/>
              <a:gd name="connsiteY37" fmla="*/ 970934 h 970934"/>
              <a:gd name="connsiteX38" fmla="*/ 2482371 w 10517262"/>
              <a:gd name="connsiteY38" fmla="*/ 970934 h 970934"/>
              <a:gd name="connsiteX39" fmla="*/ 1780811 w 10517262"/>
              <a:gd name="connsiteY39" fmla="*/ 970934 h 970934"/>
              <a:gd name="connsiteX40" fmla="*/ 1079251 w 10517262"/>
              <a:gd name="connsiteY40" fmla="*/ 970934 h 970934"/>
              <a:gd name="connsiteX41" fmla="*/ 161826 w 10517262"/>
              <a:gd name="connsiteY41" fmla="*/ 970934 h 970934"/>
              <a:gd name="connsiteX42" fmla="*/ 0 w 10517262"/>
              <a:gd name="connsiteY42" fmla="*/ 809108 h 970934"/>
              <a:gd name="connsiteX43" fmla="*/ 0 w 10517262"/>
              <a:gd name="connsiteY43" fmla="*/ 478994 h 970934"/>
              <a:gd name="connsiteX44" fmla="*/ 0 w 10517262"/>
              <a:gd name="connsiteY44" fmla="*/ 161826 h 97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7262" h="970934" fill="none" extrusionOk="0">
                <a:moveTo>
                  <a:pt x="0" y="161826"/>
                </a:moveTo>
                <a:cubicBezTo>
                  <a:pt x="5967" y="69618"/>
                  <a:pt x="77124" y="25467"/>
                  <a:pt x="161826" y="0"/>
                </a:cubicBezTo>
                <a:cubicBezTo>
                  <a:pt x="302750" y="-13341"/>
                  <a:pt x="325701" y="14144"/>
                  <a:pt x="455642" y="0"/>
                </a:cubicBezTo>
                <a:cubicBezTo>
                  <a:pt x="585583" y="-14144"/>
                  <a:pt x="800758" y="2483"/>
                  <a:pt x="953330" y="0"/>
                </a:cubicBezTo>
                <a:cubicBezTo>
                  <a:pt x="1105902" y="-2483"/>
                  <a:pt x="1198648" y="2457"/>
                  <a:pt x="1349082" y="0"/>
                </a:cubicBezTo>
                <a:cubicBezTo>
                  <a:pt x="1499516" y="-2457"/>
                  <a:pt x="1671001" y="26023"/>
                  <a:pt x="1846770" y="0"/>
                </a:cubicBezTo>
                <a:cubicBezTo>
                  <a:pt x="2022539" y="-26023"/>
                  <a:pt x="2124530" y="6028"/>
                  <a:pt x="2242522" y="0"/>
                </a:cubicBezTo>
                <a:cubicBezTo>
                  <a:pt x="2360514" y="-6028"/>
                  <a:pt x="2672333" y="47760"/>
                  <a:pt x="2842146" y="0"/>
                </a:cubicBezTo>
                <a:cubicBezTo>
                  <a:pt x="3011959" y="-47760"/>
                  <a:pt x="3113186" y="18759"/>
                  <a:pt x="3237898" y="0"/>
                </a:cubicBezTo>
                <a:cubicBezTo>
                  <a:pt x="3362610" y="-18759"/>
                  <a:pt x="3594452" y="2631"/>
                  <a:pt x="3735586" y="0"/>
                </a:cubicBezTo>
                <a:cubicBezTo>
                  <a:pt x="3876720" y="-2631"/>
                  <a:pt x="4104802" y="21198"/>
                  <a:pt x="4335210" y="0"/>
                </a:cubicBezTo>
                <a:cubicBezTo>
                  <a:pt x="4565618" y="-21198"/>
                  <a:pt x="4713239" y="5793"/>
                  <a:pt x="4934834" y="0"/>
                </a:cubicBezTo>
                <a:cubicBezTo>
                  <a:pt x="5156429" y="-5793"/>
                  <a:pt x="5408516" y="95412"/>
                  <a:pt x="5738330" y="0"/>
                </a:cubicBezTo>
                <a:cubicBezTo>
                  <a:pt x="6068144" y="-95412"/>
                  <a:pt x="6126372" y="29766"/>
                  <a:pt x="6439891" y="0"/>
                </a:cubicBezTo>
                <a:cubicBezTo>
                  <a:pt x="6753410" y="-29766"/>
                  <a:pt x="6597353" y="33623"/>
                  <a:pt x="6733706" y="0"/>
                </a:cubicBezTo>
                <a:cubicBezTo>
                  <a:pt x="6870060" y="-33623"/>
                  <a:pt x="7360408" y="65687"/>
                  <a:pt x="7537203" y="0"/>
                </a:cubicBezTo>
                <a:cubicBezTo>
                  <a:pt x="7713998" y="-65687"/>
                  <a:pt x="8071716" y="29270"/>
                  <a:pt x="8340699" y="0"/>
                </a:cubicBezTo>
                <a:cubicBezTo>
                  <a:pt x="8609682" y="-29270"/>
                  <a:pt x="8593498" y="31288"/>
                  <a:pt x="8736451" y="0"/>
                </a:cubicBezTo>
                <a:cubicBezTo>
                  <a:pt x="8879404" y="-31288"/>
                  <a:pt x="9341144" y="65099"/>
                  <a:pt x="9539947" y="0"/>
                </a:cubicBezTo>
                <a:cubicBezTo>
                  <a:pt x="9738750" y="-65099"/>
                  <a:pt x="10027400" y="51542"/>
                  <a:pt x="10355436" y="0"/>
                </a:cubicBezTo>
                <a:cubicBezTo>
                  <a:pt x="10435487" y="25071"/>
                  <a:pt x="10497347" y="66101"/>
                  <a:pt x="10517262" y="161826"/>
                </a:cubicBezTo>
                <a:cubicBezTo>
                  <a:pt x="10540613" y="316462"/>
                  <a:pt x="10514166" y="335976"/>
                  <a:pt x="10517262" y="472521"/>
                </a:cubicBezTo>
                <a:cubicBezTo>
                  <a:pt x="10520358" y="609066"/>
                  <a:pt x="10508866" y="680645"/>
                  <a:pt x="10517262" y="809108"/>
                </a:cubicBezTo>
                <a:cubicBezTo>
                  <a:pt x="10523548" y="891438"/>
                  <a:pt x="10438396" y="973155"/>
                  <a:pt x="10355436" y="970934"/>
                </a:cubicBezTo>
                <a:cubicBezTo>
                  <a:pt x="10149187" y="1034878"/>
                  <a:pt x="9838981" y="892196"/>
                  <a:pt x="9653876" y="970934"/>
                </a:cubicBezTo>
                <a:cubicBezTo>
                  <a:pt x="9468771" y="1049672"/>
                  <a:pt x="9348095" y="912159"/>
                  <a:pt x="9156188" y="970934"/>
                </a:cubicBezTo>
                <a:cubicBezTo>
                  <a:pt x="8964281" y="1029709"/>
                  <a:pt x="8992471" y="953794"/>
                  <a:pt x="8862372" y="970934"/>
                </a:cubicBezTo>
                <a:cubicBezTo>
                  <a:pt x="8732273" y="988074"/>
                  <a:pt x="8687662" y="946650"/>
                  <a:pt x="8568556" y="970934"/>
                </a:cubicBezTo>
                <a:cubicBezTo>
                  <a:pt x="8449450" y="995218"/>
                  <a:pt x="8282895" y="948315"/>
                  <a:pt x="8172804" y="970934"/>
                </a:cubicBezTo>
                <a:cubicBezTo>
                  <a:pt x="8062713" y="993553"/>
                  <a:pt x="7888149" y="941742"/>
                  <a:pt x="7777052" y="970934"/>
                </a:cubicBezTo>
                <a:cubicBezTo>
                  <a:pt x="7665955" y="1000126"/>
                  <a:pt x="7511186" y="964806"/>
                  <a:pt x="7381300" y="970934"/>
                </a:cubicBezTo>
                <a:cubicBezTo>
                  <a:pt x="7251414" y="977062"/>
                  <a:pt x="6923588" y="927009"/>
                  <a:pt x="6577804" y="970934"/>
                </a:cubicBezTo>
                <a:cubicBezTo>
                  <a:pt x="6232020" y="1014859"/>
                  <a:pt x="6220048" y="907381"/>
                  <a:pt x="5876244" y="970934"/>
                </a:cubicBezTo>
                <a:cubicBezTo>
                  <a:pt x="5532440" y="1034487"/>
                  <a:pt x="5577388" y="937895"/>
                  <a:pt x="5378556" y="970934"/>
                </a:cubicBezTo>
                <a:cubicBezTo>
                  <a:pt x="5179724" y="1003973"/>
                  <a:pt x="4982285" y="952686"/>
                  <a:pt x="4880868" y="970934"/>
                </a:cubicBezTo>
                <a:cubicBezTo>
                  <a:pt x="4779451" y="989182"/>
                  <a:pt x="4686663" y="947158"/>
                  <a:pt x="4587052" y="970934"/>
                </a:cubicBezTo>
                <a:cubicBezTo>
                  <a:pt x="4487441" y="994710"/>
                  <a:pt x="4171122" y="929348"/>
                  <a:pt x="3885492" y="970934"/>
                </a:cubicBezTo>
                <a:cubicBezTo>
                  <a:pt x="3599862" y="1012520"/>
                  <a:pt x="3474745" y="916141"/>
                  <a:pt x="3183932" y="970934"/>
                </a:cubicBezTo>
                <a:cubicBezTo>
                  <a:pt x="2893119" y="1025727"/>
                  <a:pt x="2684983" y="962014"/>
                  <a:pt x="2482371" y="970934"/>
                </a:cubicBezTo>
                <a:cubicBezTo>
                  <a:pt x="2279759" y="979854"/>
                  <a:pt x="2098232" y="940048"/>
                  <a:pt x="1780811" y="970934"/>
                </a:cubicBezTo>
                <a:cubicBezTo>
                  <a:pt x="1463390" y="1001820"/>
                  <a:pt x="1269633" y="958647"/>
                  <a:pt x="1079251" y="970934"/>
                </a:cubicBezTo>
                <a:cubicBezTo>
                  <a:pt x="888869" y="983221"/>
                  <a:pt x="607839" y="939564"/>
                  <a:pt x="161826" y="970934"/>
                </a:cubicBezTo>
                <a:cubicBezTo>
                  <a:pt x="59771" y="961058"/>
                  <a:pt x="4210" y="903984"/>
                  <a:pt x="0" y="809108"/>
                </a:cubicBezTo>
                <a:cubicBezTo>
                  <a:pt x="-25052" y="658005"/>
                  <a:pt x="11433" y="610886"/>
                  <a:pt x="0" y="478994"/>
                </a:cubicBezTo>
                <a:cubicBezTo>
                  <a:pt x="-11433" y="347102"/>
                  <a:pt x="27143" y="300883"/>
                  <a:pt x="0" y="161826"/>
                </a:cubicBezTo>
                <a:close/>
              </a:path>
              <a:path w="10517262" h="970934" stroke="0" extrusionOk="0">
                <a:moveTo>
                  <a:pt x="0" y="161826"/>
                </a:moveTo>
                <a:cubicBezTo>
                  <a:pt x="-25386" y="64952"/>
                  <a:pt x="90027" y="13380"/>
                  <a:pt x="161826" y="0"/>
                </a:cubicBezTo>
                <a:cubicBezTo>
                  <a:pt x="344692" y="-69153"/>
                  <a:pt x="545079" y="54263"/>
                  <a:pt x="863386" y="0"/>
                </a:cubicBezTo>
                <a:cubicBezTo>
                  <a:pt x="1181693" y="-54263"/>
                  <a:pt x="1393032" y="69780"/>
                  <a:pt x="1564946" y="0"/>
                </a:cubicBezTo>
                <a:cubicBezTo>
                  <a:pt x="1736860" y="-69780"/>
                  <a:pt x="1982768" y="58699"/>
                  <a:pt x="2266507" y="0"/>
                </a:cubicBezTo>
                <a:cubicBezTo>
                  <a:pt x="2550246" y="-58699"/>
                  <a:pt x="2756712" y="34498"/>
                  <a:pt x="3070003" y="0"/>
                </a:cubicBezTo>
                <a:cubicBezTo>
                  <a:pt x="3383294" y="-34498"/>
                  <a:pt x="3304450" y="20141"/>
                  <a:pt x="3465755" y="0"/>
                </a:cubicBezTo>
                <a:cubicBezTo>
                  <a:pt x="3627060" y="-20141"/>
                  <a:pt x="3809697" y="11356"/>
                  <a:pt x="4065379" y="0"/>
                </a:cubicBezTo>
                <a:cubicBezTo>
                  <a:pt x="4321061" y="-11356"/>
                  <a:pt x="4375665" y="13395"/>
                  <a:pt x="4563067" y="0"/>
                </a:cubicBezTo>
                <a:cubicBezTo>
                  <a:pt x="4750469" y="-13395"/>
                  <a:pt x="4791685" y="1380"/>
                  <a:pt x="4958819" y="0"/>
                </a:cubicBezTo>
                <a:cubicBezTo>
                  <a:pt x="5125953" y="-1380"/>
                  <a:pt x="5382508" y="36577"/>
                  <a:pt x="5660379" y="0"/>
                </a:cubicBezTo>
                <a:cubicBezTo>
                  <a:pt x="5938250" y="-36577"/>
                  <a:pt x="5825335" y="12287"/>
                  <a:pt x="5954195" y="0"/>
                </a:cubicBezTo>
                <a:cubicBezTo>
                  <a:pt x="6083055" y="-12287"/>
                  <a:pt x="6110809" y="4344"/>
                  <a:pt x="6248011" y="0"/>
                </a:cubicBezTo>
                <a:cubicBezTo>
                  <a:pt x="6385213" y="-4344"/>
                  <a:pt x="6602510" y="48316"/>
                  <a:pt x="6949571" y="0"/>
                </a:cubicBezTo>
                <a:cubicBezTo>
                  <a:pt x="7296632" y="-48316"/>
                  <a:pt x="7236659" y="18161"/>
                  <a:pt x="7345323" y="0"/>
                </a:cubicBezTo>
                <a:cubicBezTo>
                  <a:pt x="7453987" y="-18161"/>
                  <a:pt x="7547417" y="31367"/>
                  <a:pt x="7741075" y="0"/>
                </a:cubicBezTo>
                <a:cubicBezTo>
                  <a:pt x="7934733" y="-31367"/>
                  <a:pt x="8366129" y="68755"/>
                  <a:pt x="8544571" y="0"/>
                </a:cubicBezTo>
                <a:cubicBezTo>
                  <a:pt x="8723013" y="-68755"/>
                  <a:pt x="8954091" y="60604"/>
                  <a:pt x="9348067" y="0"/>
                </a:cubicBezTo>
                <a:cubicBezTo>
                  <a:pt x="9742043" y="-60604"/>
                  <a:pt x="9875549" y="77487"/>
                  <a:pt x="10355436" y="0"/>
                </a:cubicBezTo>
                <a:cubicBezTo>
                  <a:pt x="10446858" y="-14447"/>
                  <a:pt x="10523798" y="87927"/>
                  <a:pt x="10517262" y="161826"/>
                </a:cubicBezTo>
                <a:cubicBezTo>
                  <a:pt x="10527601" y="287074"/>
                  <a:pt x="10490129" y="425894"/>
                  <a:pt x="10517262" y="491940"/>
                </a:cubicBezTo>
                <a:cubicBezTo>
                  <a:pt x="10544395" y="557986"/>
                  <a:pt x="10479226" y="652108"/>
                  <a:pt x="10517262" y="809108"/>
                </a:cubicBezTo>
                <a:cubicBezTo>
                  <a:pt x="10514353" y="903140"/>
                  <a:pt x="10456286" y="985178"/>
                  <a:pt x="10355436" y="970934"/>
                </a:cubicBezTo>
                <a:cubicBezTo>
                  <a:pt x="10034486" y="1032580"/>
                  <a:pt x="9879042" y="920494"/>
                  <a:pt x="9653876" y="970934"/>
                </a:cubicBezTo>
                <a:cubicBezTo>
                  <a:pt x="9428710" y="1021374"/>
                  <a:pt x="9483000" y="943186"/>
                  <a:pt x="9360060" y="970934"/>
                </a:cubicBezTo>
                <a:cubicBezTo>
                  <a:pt x="9237120" y="998682"/>
                  <a:pt x="9117545" y="927267"/>
                  <a:pt x="8964308" y="970934"/>
                </a:cubicBezTo>
                <a:cubicBezTo>
                  <a:pt x="8811071" y="1014601"/>
                  <a:pt x="8740998" y="945340"/>
                  <a:pt x="8670492" y="970934"/>
                </a:cubicBezTo>
                <a:cubicBezTo>
                  <a:pt x="8599986" y="996528"/>
                  <a:pt x="8368314" y="965479"/>
                  <a:pt x="8274740" y="970934"/>
                </a:cubicBezTo>
                <a:cubicBezTo>
                  <a:pt x="8181166" y="976389"/>
                  <a:pt x="7907652" y="886839"/>
                  <a:pt x="7573180" y="970934"/>
                </a:cubicBezTo>
                <a:cubicBezTo>
                  <a:pt x="7238708" y="1055029"/>
                  <a:pt x="7260254" y="958824"/>
                  <a:pt x="7177428" y="970934"/>
                </a:cubicBezTo>
                <a:cubicBezTo>
                  <a:pt x="7094602" y="983044"/>
                  <a:pt x="6850188" y="906262"/>
                  <a:pt x="6577804" y="970934"/>
                </a:cubicBezTo>
                <a:cubicBezTo>
                  <a:pt x="6305420" y="1035606"/>
                  <a:pt x="6279519" y="958613"/>
                  <a:pt x="6080116" y="970934"/>
                </a:cubicBezTo>
                <a:cubicBezTo>
                  <a:pt x="5880713" y="983255"/>
                  <a:pt x="5864427" y="945948"/>
                  <a:pt x="5684364" y="970934"/>
                </a:cubicBezTo>
                <a:cubicBezTo>
                  <a:pt x="5504301" y="995920"/>
                  <a:pt x="5061920" y="966346"/>
                  <a:pt x="4880868" y="970934"/>
                </a:cubicBezTo>
                <a:cubicBezTo>
                  <a:pt x="4699816" y="975522"/>
                  <a:pt x="4664398" y="954447"/>
                  <a:pt x="4485116" y="970934"/>
                </a:cubicBezTo>
                <a:cubicBezTo>
                  <a:pt x="4305834" y="987421"/>
                  <a:pt x="4072458" y="915462"/>
                  <a:pt x="3783556" y="970934"/>
                </a:cubicBezTo>
                <a:cubicBezTo>
                  <a:pt x="3494654" y="1026406"/>
                  <a:pt x="3483972" y="965367"/>
                  <a:pt x="3387804" y="970934"/>
                </a:cubicBezTo>
                <a:cubicBezTo>
                  <a:pt x="3291636" y="976501"/>
                  <a:pt x="3116109" y="965596"/>
                  <a:pt x="2992052" y="970934"/>
                </a:cubicBezTo>
                <a:cubicBezTo>
                  <a:pt x="2867995" y="976272"/>
                  <a:pt x="2497050" y="932148"/>
                  <a:pt x="2188556" y="970934"/>
                </a:cubicBezTo>
                <a:cubicBezTo>
                  <a:pt x="1880062" y="1009720"/>
                  <a:pt x="1744360" y="940025"/>
                  <a:pt x="1486995" y="970934"/>
                </a:cubicBezTo>
                <a:cubicBezTo>
                  <a:pt x="1229630" y="1001843"/>
                  <a:pt x="1259582" y="938472"/>
                  <a:pt x="1193179" y="970934"/>
                </a:cubicBezTo>
                <a:cubicBezTo>
                  <a:pt x="1126776" y="1003396"/>
                  <a:pt x="804339" y="970760"/>
                  <a:pt x="695491" y="970934"/>
                </a:cubicBezTo>
                <a:cubicBezTo>
                  <a:pt x="586643" y="971108"/>
                  <a:pt x="284441" y="960300"/>
                  <a:pt x="161826" y="970934"/>
                </a:cubicBezTo>
                <a:cubicBezTo>
                  <a:pt x="52568" y="954652"/>
                  <a:pt x="3634" y="905806"/>
                  <a:pt x="0" y="809108"/>
                </a:cubicBezTo>
                <a:cubicBezTo>
                  <a:pt x="-19377" y="674462"/>
                  <a:pt x="35037" y="580013"/>
                  <a:pt x="0" y="498413"/>
                </a:cubicBezTo>
                <a:cubicBezTo>
                  <a:pt x="-35037" y="416814"/>
                  <a:pt x="9564" y="305042"/>
                  <a:pt x="0" y="161826"/>
                </a:cubicBezTo>
                <a:close/>
              </a:path>
            </a:pathLst>
          </a:custGeom>
          <a:solidFill>
            <a:srgbClr val="FDE9FD"/>
          </a:solidFill>
          <a:ln w="12700" cap="flat" cmpd="sng" algn="ctr">
            <a:solidFill>
              <a:srgbClr val="F79AF4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79AF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06F1972F-8702-41F0-B58E-DE6332F4CEAA}"/>
              </a:ext>
            </a:extLst>
          </p:cNvPr>
          <p:cNvSpPr/>
          <p:nvPr/>
        </p:nvSpPr>
        <p:spPr>
          <a:xfrm>
            <a:off x="1471959" y="3393402"/>
            <a:ext cx="10571026" cy="880597"/>
          </a:xfrm>
          <a:custGeom>
            <a:avLst/>
            <a:gdLst>
              <a:gd name="connsiteX0" fmla="*/ 0 w 10571026"/>
              <a:gd name="connsiteY0" fmla="*/ 146769 h 880597"/>
              <a:gd name="connsiteX1" fmla="*/ 146769 w 10571026"/>
              <a:gd name="connsiteY1" fmla="*/ 0 h 880597"/>
              <a:gd name="connsiteX2" fmla="*/ 409416 w 10571026"/>
              <a:gd name="connsiteY2" fmla="*/ 0 h 880597"/>
              <a:gd name="connsiteX3" fmla="*/ 877613 w 10571026"/>
              <a:gd name="connsiteY3" fmla="*/ 0 h 880597"/>
              <a:gd name="connsiteX4" fmla="*/ 1243034 w 10571026"/>
              <a:gd name="connsiteY4" fmla="*/ 0 h 880597"/>
              <a:gd name="connsiteX5" fmla="*/ 1711231 w 10571026"/>
              <a:gd name="connsiteY5" fmla="*/ 0 h 880597"/>
              <a:gd name="connsiteX6" fmla="*/ 2076653 w 10571026"/>
              <a:gd name="connsiteY6" fmla="*/ 0 h 880597"/>
              <a:gd name="connsiteX7" fmla="*/ 2647624 w 10571026"/>
              <a:gd name="connsiteY7" fmla="*/ 0 h 880597"/>
              <a:gd name="connsiteX8" fmla="*/ 3013046 w 10571026"/>
              <a:gd name="connsiteY8" fmla="*/ 0 h 880597"/>
              <a:gd name="connsiteX9" fmla="*/ 3481243 w 10571026"/>
              <a:gd name="connsiteY9" fmla="*/ 0 h 880597"/>
              <a:gd name="connsiteX10" fmla="*/ 4052214 w 10571026"/>
              <a:gd name="connsiteY10" fmla="*/ 0 h 880597"/>
              <a:gd name="connsiteX11" fmla="*/ 4623186 w 10571026"/>
              <a:gd name="connsiteY11" fmla="*/ 0 h 880597"/>
              <a:gd name="connsiteX12" fmla="*/ 5399707 w 10571026"/>
              <a:gd name="connsiteY12" fmla="*/ 0 h 880597"/>
              <a:gd name="connsiteX13" fmla="*/ 6073454 w 10571026"/>
              <a:gd name="connsiteY13" fmla="*/ 0 h 880597"/>
              <a:gd name="connsiteX14" fmla="*/ 6336101 w 10571026"/>
              <a:gd name="connsiteY14" fmla="*/ 0 h 880597"/>
              <a:gd name="connsiteX15" fmla="*/ 7112622 w 10571026"/>
              <a:gd name="connsiteY15" fmla="*/ 0 h 880597"/>
              <a:gd name="connsiteX16" fmla="*/ 7889143 w 10571026"/>
              <a:gd name="connsiteY16" fmla="*/ 0 h 880597"/>
              <a:gd name="connsiteX17" fmla="*/ 8254565 w 10571026"/>
              <a:gd name="connsiteY17" fmla="*/ 0 h 880597"/>
              <a:gd name="connsiteX18" fmla="*/ 9031086 w 10571026"/>
              <a:gd name="connsiteY18" fmla="*/ 0 h 880597"/>
              <a:gd name="connsiteX19" fmla="*/ 9602058 w 10571026"/>
              <a:gd name="connsiteY19" fmla="*/ 0 h 880597"/>
              <a:gd name="connsiteX20" fmla="*/ 9864705 w 10571026"/>
              <a:gd name="connsiteY20" fmla="*/ 0 h 880597"/>
              <a:gd name="connsiteX21" fmla="*/ 10424257 w 10571026"/>
              <a:gd name="connsiteY21" fmla="*/ 0 h 880597"/>
              <a:gd name="connsiteX22" fmla="*/ 10571026 w 10571026"/>
              <a:gd name="connsiteY22" fmla="*/ 146769 h 880597"/>
              <a:gd name="connsiteX23" fmla="*/ 10571026 w 10571026"/>
              <a:gd name="connsiteY23" fmla="*/ 733828 h 880597"/>
              <a:gd name="connsiteX24" fmla="*/ 10424257 w 10571026"/>
              <a:gd name="connsiteY24" fmla="*/ 880597 h 880597"/>
              <a:gd name="connsiteX25" fmla="*/ 9750511 w 10571026"/>
              <a:gd name="connsiteY25" fmla="*/ 880597 h 880597"/>
              <a:gd name="connsiteX26" fmla="*/ 9487864 w 10571026"/>
              <a:gd name="connsiteY26" fmla="*/ 880597 h 880597"/>
              <a:gd name="connsiteX27" fmla="*/ 9225217 w 10571026"/>
              <a:gd name="connsiteY27" fmla="*/ 880597 h 880597"/>
              <a:gd name="connsiteX28" fmla="*/ 8859795 w 10571026"/>
              <a:gd name="connsiteY28" fmla="*/ 880597 h 880597"/>
              <a:gd name="connsiteX29" fmla="*/ 8494373 w 10571026"/>
              <a:gd name="connsiteY29" fmla="*/ 880597 h 880597"/>
              <a:gd name="connsiteX30" fmla="*/ 8128951 w 10571026"/>
              <a:gd name="connsiteY30" fmla="*/ 880597 h 880597"/>
              <a:gd name="connsiteX31" fmla="*/ 7352430 w 10571026"/>
              <a:gd name="connsiteY31" fmla="*/ 880597 h 880597"/>
              <a:gd name="connsiteX32" fmla="*/ 6678684 w 10571026"/>
              <a:gd name="connsiteY32" fmla="*/ 880597 h 880597"/>
              <a:gd name="connsiteX33" fmla="*/ 6210487 w 10571026"/>
              <a:gd name="connsiteY33" fmla="*/ 880597 h 880597"/>
              <a:gd name="connsiteX34" fmla="*/ 5742290 w 10571026"/>
              <a:gd name="connsiteY34" fmla="*/ 880597 h 880597"/>
              <a:gd name="connsiteX35" fmla="*/ 5479643 w 10571026"/>
              <a:gd name="connsiteY35" fmla="*/ 880597 h 880597"/>
              <a:gd name="connsiteX36" fmla="*/ 4805897 w 10571026"/>
              <a:gd name="connsiteY36" fmla="*/ 880597 h 880597"/>
              <a:gd name="connsiteX37" fmla="*/ 4132150 w 10571026"/>
              <a:gd name="connsiteY37" fmla="*/ 880597 h 880597"/>
              <a:gd name="connsiteX38" fmla="*/ 3458404 w 10571026"/>
              <a:gd name="connsiteY38" fmla="*/ 880597 h 880597"/>
              <a:gd name="connsiteX39" fmla="*/ 2784658 w 10571026"/>
              <a:gd name="connsiteY39" fmla="*/ 880597 h 880597"/>
              <a:gd name="connsiteX40" fmla="*/ 2110911 w 10571026"/>
              <a:gd name="connsiteY40" fmla="*/ 880597 h 880597"/>
              <a:gd name="connsiteX41" fmla="*/ 1334390 w 10571026"/>
              <a:gd name="connsiteY41" fmla="*/ 880597 h 880597"/>
              <a:gd name="connsiteX42" fmla="*/ 660643 w 10571026"/>
              <a:gd name="connsiteY42" fmla="*/ 880597 h 880597"/>
              <a:gd name="connsiteX43" fmla="*/ 146769 w 10571026"/>
              <a:gd name="connsiteY43" fmla="*/ 880597 h 880597"/>
              <a:gd name="connsiteX44" fmla="*/ 0 w 10571026"/>
              <a:gd name="connsiteY44" fmla="*/ 733828 h 880597"/>
              <a:gd name="connsiteX45" fmla="*/ 0 w 10571026"/>
              <a:gd name="connsiteY45" fmla="*/ 146769 h 88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71026" h="880597" fill="none" extrusionOk="0">
                <a:moveTo>
                  <a:pt x="0" y="146769"/>
                </a:moveTo>
                <a:cubicBezTo>
                  <a:pt x="7785" y="62014"/>
                  <a:pt x="68844" y="17079"/>
                  <a:pt x="146769" y="0"/>
                </a:cubicBezTo>
                <a:cubicBezTo>
                  <a:pt x="212850" y="-29671"/>
                  <a:pt x="313090" y="24175"/>
                  <a:pt x="409416" y="0"/>
                </a:cubicBezTo>
                <a:cubicBezTo>
                  <a:pt x="505742" y="-24175"/>
                  <a:pt x="696606" y="14808"/>
                  <a:pt x="877613" y="0"/>
                </a:cubicBezTo>
                <a:cubicBezTo>
                  <a:pt x="1058620" y="-14808"/>
                  <a:pt x="1097284" y="30382"/>
                  <a:pt x="1243034" y="0"/>
                </a:cubicBezTo>
                <a:cubicBezTo>
                  <a:pt x="1388784" y="-30382"/>
                  <a:pt x="1532967" y="14434"/>
                  <a:pt x="1711231" y="0"/>
                </a:cubicBezTo>
                <a:cubicBezTo>
                  <a:pt x="1889495" y="-14434"/>
                  <a:pt x="1942872" y="22531"/>
                  <a:pt x="2076653" y="0"/>
                </a:cubicBezTo>
                <a:cubicBezTo>
                  <a:pt x="2210434" y="-22531"/>
                  <a:pt x="2369114" y="47741"/>
                  <a:pt x="2647624" y="0"/>
                </a:cubicBezTo>
                <a:cubicBezTo>
                  <a:pt x="2926134" y="-47741"/>
                  <a:pt x="2882905" y="19190"/>
                  <a:pt x="3013046" y="0"/>
                </a:cubicBezTo>
                <a:cubicBezTo>
                  <a:pt x="3143187" y="-19190"/>
                  <a:pt x="3316196" y="51579"/>
                  <a:pt x="3481243" y="0"/>
                </a:cubicBezTo>
                <a:cubicBezTo>
                  <a:pt x="3646290" y="-51579"/>
                  <a:pt x="3890764" y="46439"/>
                  <a:pt x="4052214" y="0"/>
                </a:cubicBezTo>
                <a:cubicBezTo>
                  <a:pt x="4213664" y="-46439"/>
                  <a:pt x="4379182" y="27283"/>
                  <a:pt x="4623186" y="0"/>
                </a:cubicBezTo>
                <a:cubicBezTo>
                  <a:pt x="4867190" y="-27283"/>
                  <a:pt x="5207270" y="14174"/>
                  <a:pt x="5399707" y="0"/>
                </a:cubicBezTo>
                <a:cubicBezTo>
                  <a:pt x="5592144" y="-14174"/>
                  <a:pt x="5936344" y="76800"/>
                  <a:pt x="6073454" y="0"/>
                </a:cubicBezTo>
                <a:cubicBezTo>
                  <a:pt x="6210564" y="-76800"/>
                  <a:pt x="6234575" y="28472"/>
                  <a:pt x="6336101" y="0"/>
                </a:cubicBezTo>
                <a:cubicBezTo>
                  <a:pt x="6437627" y="-28472"/>
                  <a:pt x="6790205" y="7606"/>
                  <a:pt x="7112622" y="0"/>
                </a:cubicBezTo>
                <a:cubicBezTo>
                  <a:pt x="7435039" y="-7606"/>
                  <a:pt x="7563352" y="29596"/>
                  <a:pt x="7889143" y="0"/>
                </a:cubicBezTo>
                <a:cubicBezTo>
                  <a:pt x="8214934" y="-29596"/>
                  <a:pt x="8083373" y="13051"/>
                  <a:pt x="8254565" y="0"/>
                </a:cubicBezTo>
                <a:cubicBezTo>
                  <a:pt x="8425757" y="-13051"/>
                  <a:pt x="8716305" y="24103"/>
                  <a:pt x="9031086" y="0"/>
                </a:cubicBezTo>
                <a:cubicBezTo>
                  <a:pt x="9345867" y="-24103"/>
                  <a:pt x="9345852" y="22052"/>
                  <a:pt x="9602058" y="0"/>
                </a:cubicBezTo>
                <a:cubicBezTo>
                  <a:pt x="9858264" y="-22052"/>
                  <a:pt x="9803943" y="1225"/>
                  <a:pt x="9864705" y="0"/>
                </a:cubicBezTo>
                <a:cubicBezTo>
                  <a:pt x="9925467" y="-1225"/>
                  <a:pt x="10232118" y="60688"/>
                  <a:pt x="10424257" y="0"/>
                </a:cubicBezTo>
                <a:cubicBezTo>
                  <a:pt x="10496998" y="4366"/>
                  <a:pt x="10568145" y="52264"/>
                  <a:pt x="10571026" y="146769"/>
                </a:cubicBezTo>
                <a:cubicBezTo>
                  <a:pt x="10604185" y="435287"/>
                  <a:pt x="10561549" y="486481"/>
                  <a:pt x="10571026" y="733828"/>
                </a:cubicBezTo>
                <a:cubicBezTo>
                  <a:pt x="10587829" y="814100"/>
                  <a:pt x="10519268" y="868778"/>
                  <a:pt x="10424257" y="880597"/>
                </a:cubicBezTo>
                <a:cubicBezTo>
                  <a:pt x="10201919" y="932558"/>
                  <a:pt x="10073600" y="831964"/>
                  <a:pt x="9750511" y="880597"/>
                </a:cubicBezTo>
                <a:cubicBezTo>
                  <a:pt x="9427422" y="929230"/>
                  <a:pt x="9562557" y="863658"/>
                  <a:pt x="9487864" y="880597"/>
                </a:cubicBezTo>
                <a:cubicBezTo>
                  <a:pt x="9413171" y="897536"/>
                  <a:pt x="9318222" y="858829"/>
                  <a:pt x="9225217" y="880597"/>
                </a:cubicBezTo>
                <a:cubicBezTo>
                  <a:pt x="9132212" y="902365"/>
                  <a:pt x="9039748" y="852594"/>
                  <a:pt x="8859795" y="880597"/>
                </a:cubicBezTo>
                <a:cubicBezTo>
                  <a:pt x="8679842" y="908600"/>
                  <a:pt x="8658514" y="866150"/>
                  <a:pt x="8494373" y="880597"/>
                </a:cubicBezTo>
                <a:cubicBezTo>
                  <a:pt x="8330232" y="895044"/>
                  <a:pt x="8262403" y="860234"/>
                  <a:pt x="8128951" y="880597"/>
                </a:cubicBezTo>
                <a:cubicBezTo>
                  <a:pt x="7995499" y="900960"/>
                  <a:pt x="7555746" y="835871"/>
                  <a:pt x="7352430" y="880597"/>
                </a:cubicBezTo>
                <a:cubicBezTo>
                  <a:pt x="7149114" y="925323"/>
                  <a:pt x="6841799" y="807554"/>
                  <a:pt x="6678684" y="880597"/>
                </a:cubicBezTo>
                <a:cubicBezTo>
                  <a:pt x="6515569" y="953640"/>
                  <a:pt x="6423382" y="862499"/>
                  <a:pt x="6210487" y="880597"/>
                </a:cubicBezTo>
                <a:cubicBezTo>
                  <a:pt x="5997592" y="898695"/>
                  <a:pt x="5961256" y="834230"/>
                  <a:pt x="5742290" y="880597"/>
                </a:cubicBezTo>
                <a:cubicBezTo>
                  <a:pt x="5523324" y="926964"/>
                  <a:pt x="5539558" y="870571"/>
                  <a:pt x="5479643" y="880597"/>
                </a:cubicBezTo>
                <a:cubicBezTo>
                  <a:pt x="5419728" y="890623"/>
                  <a:pt x="5134691" y="801149"/>
                  <a:pt x="4805897" y="880597"/>
                </a:cubicBezTo>
                <a:cubicBezTo>
                  <a:pt x="4477103" y="960045"/>
                  <a:pt x="4363188" y="867674"/>
                  <a:pt x="4132150" y="880597"/>
                </a:cubicBezTo>
                <a:cubicBezTo>
                  <a:pt x="3901112" y="893520"/>
                  <a:pt x="3734364" y="870404"/>
                  <a:pt x="3458404" y="880597"/>
                </a:cubicBezTo>
                <a:cubicBezTo>
                  <a:pt x="3182444" y="890790"/>
                  <a:pt x="3098555" y="832914"/>
                  <a:pt x="2784658" y="880597"/>
                </a:cubicBezTo>
                <a:cubicBezTo>
                  <a:pt x="2470761" y="928280"/>
                  <a:pt x="2414633" y="822075"/>
                  <a:pt x="2110911" y="880597"/>
                </a:cubicBezTo>
                <a:cubicBezTo>
                  <a:pt x="1807189" y="939119"/>
                  <a:pt x="1573752" y="846638"/>
                  <a:pt x="1334390" y="880597"/>
                </a:cubicBezTo>
                <a:cubicBezTo>
                  <a:pt x="1095028" y="914556"/>
                  <a:pt x="928553" y="815974"/>
                  <a:pt x="660643" y="880597"/>
                </a:cubicBezTo>
                <a:cubicBezTo>
                  <a:pt x="392733" y="945220"/>
                  <a:pt x="269732" y="821972"/>
                  <a:pt x="146769" y="880597"/>
                </a:cubicBezTo>
                <a:cubicBezTo>
                  <a:pt x="52643" y="894500"/>
                  <a:pt x="-2846" y="815318"/>
                  <a:pt x="0" y="733828"/>
                </a:cubicBezTo>
                <a:cubicBezTo>
                  <a:pt x="-34925" y="476544"/>
                  <a:pt x="5116" y="416993"/>
                  <a:pt x="0" y="146769"/>
                </a:cubicBezTo>
                <a:close/>
              </a:path>
              <a:path w="10571026" h="880597" stroke="0" extrusionOk="0">
                <a:moveTo>
                  <a:pt x="0" y="146769"/>
                </a:moveTo>
                <a:cubicBezTo>
                  <a:pt x="-1893" y="65152"/>
                  <a:pt x="80565" y="11308"/>
                  <a:pt x="146769" y="0"/>
                </a:cubicBezTo>
                <a:cubicBezTo>
                  <a:pt x="456852" y="-78011"/>
                  <a:pt x="530937" y="22146"/>
                  <a:pt x="820515" y="0"/>
                </a:cubicBezTo>
                <a:cubicBezTo>
                  <a:pt x="1110093" y="-22146"/>
                  <a:pt x="1168287" y="30507"/>
                  <a:pt x="1494262" y="0"/>
                </a:cubicBezTo>
                <a:cubicBezTo>
                  <a:pt x="1820237" y="-30507"/>
                  <a:pt x="1942451" y="79783"/>
                  <a:pt x="2168008" y="0"/>
                </a:cubicBezTo>
                <a:cubicBezTo>
                  <a:pt x="2393565" y="-79783"/>
                  <a:pt x="2650451" y="88365"/>
                  <a:pt x="2944530" y="0"/>
                </a:cubicBezTo>
                <a:cubicBezTo>
                  <a:pt x="3238609" y="-88365"/>
                  <a:pt x="3216827" y="7254"/>
                  <a:pt x="3309951" y="0"/>
                </a:cubicBezTo>
                <a:cubicBezTo>
                  <a:pt x="3403075" y="-7254"/>
                  <a:pt x="3601598" y="44555"/>
                  <a:pt x="3880923" y="0"/>
                </a:cubicBezTo>
                <a:cubicBezTo>
                  <a:pt x="4160248" y="-44555"/>
                  <a:pt x="4213213" y="20164"/>
                  <a:pt x="4349120" y="0"/>
                </a:cubicBezTo>
                <a:cubicBezTo>
                  <a:pt x="4485027" y="-20164"/>
                  <a:pt x="4582368" y="7000"/>
                  <a:pt x="4714541" y="0"/>
                </a:cubicBezTo>
                <a:cubicBezTo>
                  <a:pt x="4846714" y="-7000"/>
                  <a:pt x="5107566" y="70540"/>
                  <a:pt x="5388288" y="0"/>
                </a:cubicBezTo>
                <a:cubicBezTo>
                  <a:pt x="5669010" y="-70540"/>
                  <a:pt x="5549089" y="27236"/>
                  <a:pt x="5650935" y="0"/>
                </a:cubicBezTo>
                <a:cubicBezTo>
                  <a:pt x="5752781" y="-27236"/>
                  <a:pt x="5859289" y="25259"/>
                  <a:pt x="5913582" y="0"/>
                </a:cubicBezTo>
                <a:cubicBezTo>
                  <a:pt x="5967875" y="-25259"/>
                  <a:pt x="6423321" y="62359"/>
                  <a:pt x="6587328" y="0"/>
                </a:cubicBezTo>
                <a:cubicBezTo>
                  <a:pt x="6751335" y="-62359"/>
                  <a:pt x="6793346" y="18390"/>
                  <a:pt x="6952750" y="0"/>
                </a:cubicBezTo>
                <a:cubicBezTo>
                  <a:pt x="7112154" y="-18390"/>
                  <a:pt x="7139943" y="30661"/>
                  <a:pt x="7318172" y="0"/>
                </a:cubicBezTo>
                <a:cubicBezTo>
                  <a:pt x="7496401" y="-30661"/>
                  <a:pt x="7859657" y="26585"/>
                  <a:pt x="8094693" y="0"/>
                </a:cubicBezTo>
                <a:cubicBezTo>
                  <a:pt x="8329729" y="-26585"/>
                  <a:pt x="8641317" y="90149"/>
                  <a:pt x="8871214" y="0"/>
                </a:cubicBezTo>
                <a:cubicBezTo>
                  <a:pt x="9101111" y="-90149"/>
                  <a:pt x="9133535" y="24253"/>
                  <a:pt x="9339411" y="0"/>
                </a:cubicBezTo>
                <a:cubicBezTo>
                  <a:pt x="9545287" y="-24253"/>
                  <a:pt x="9895851" y="105381"/>
                  <a:pt x="10424257" y="0"/>
                </a:cubicBezTo>
                <a:cubicBezTo>
                  <a:pt x="10525900" y="-10498"/>
                  <a:pt x="10570424" y="55968"/>
                  <a:pt x="10571026" y="146769"/>
                </a:cubicBezTo>
                <a:cubicBezTo>
                  <a:pt x="10613446" y="432644"/>
                  <a:pt x="10521328" y="472387"/>
                  <a:pt x="10571026" y="733828"/>
                </a:cubicBezTo>
                <a:cubicBezTo>
                  <a:pt x="10564716" y="824989"/>
                  <a:pt x="10512814" y="889904"/>
                  <a:pt x="10424257" y="880597"/>
                </a:cubicBezTo>
                <a:cubicBezTo>
                  <a:pt x="10253137" y="913205"/>
                  <a:pt x="10072211" y="871410"/>
                  <a:pt x="9750511" y="880597"/>
                </a:cubicBezTo>
                <a:cubicBezTo>
                  <a:pt x="9428811" y="889784"/>
                  <a:pt x="9607043" y="875110"/>
                  <a:pt x="9487864" y="880597"/>
                </a:cubicBezTo>
                <a:cubicBezTo>
                  <a:pt x="9368685" y="886084"/>
                  <a:pt x="9277124" y="868959"/>
                  <a:pt x="9122442" y="880597"/>
                </a:cubicBezTo>
                <a:cubicBezTo>
                  <a:pt x="8967760" y="892235"/>
                  <a:pt x="8954737" y="854157"/>
                  <a:pt x="8859795" y="880597"/>
                </a:cubicBezTo>
                <a:cubicBezTo>
                  <a:pt x="8764853" y="907037"/>
                  <a:pt x="8656314" y="847268"/>
                  <a:pt x="8494373" y="880597"/>
                </a:cubicBezTo>
                <a:cubicBezTo>
                  <a:pt x="8332432" y="913926"/>
                  <a:pt x="8146560" y="831704"/>
                  <a:pt x="7820627" y="880597"/>
                </a:cubicBezTo>
                <a:cubicBezTo>
                  <a:pt x="7494694" y="929490"/>
                  <a:pt x="7636667" y="844359"/>
                  <a:pt x="7455205" y="880597"/>
                </a:cubicBezTo>
                <a:cubicBezTo>
                  <a:pt x="7273743" y="916835"/>
                  <a:pt x="7010838" y="819943"/>
                  <a:pt x="6884233" y="880597"/>
                </a:cubicBezTo>
                <a:cubicBezTo>
                  <a:pt x="6757628" y="941251"/>
                  <a:pt x="6578546" y="872419"/>
                  <a:pt x="6416037" y="880597"/>
                </a:cubicBezTo>
                <a:cubicBezTo>
                  <a:pt x="6253528" y="888775"/>
                  <a:pt x="6181588" y="863960"/>
                  <a:pt x="6050615" y="880597"/>
                </a:cubicBezTo>
                <a:cubicBezTo>
                  <a:pt x="5919642" y="897234"/>
                  <a:pt x="5574734" y="866034"/>
                  <a:pt x="5274094" y="880597"/>
                </a:cubicBezTo>
                <a:cubicBezTo>
                  <a:pt x="4973454" y="895160"/>
                  <a:pt x="5045787" y="856817"/>
                  <a:pt x="4908672" y="880597"/>
                </a:cubicBezTo>
                <a:cubicBezTo>
                  <a:pt x="4771557" y="904377"/>
                  <a:pt x="4521131" y="837499"/>
                  <a:pt x="4234925" y="880597"/>
                </a:cubicBezTo>
                <a:cubicBezTo>
                  <a:pt x="3948719" y="923695"/>
                  <a:pt x="4022730" y="850991"/>
                  <a:pt x="3869504" y="880597"/>
                </a:cubicBezTo>
                <a:cubicBezTo>
                  <a:pt x="3716278" y="910203"/>
                  <a:pt x="3612815" y="846782"/>
                  <a:pt x="3504082" y="880597"/>
                </a:cubicBezTo>
                <a:cubicBezTo>
                  <a:pt x="3395349" y="914412"/>
                  <a:pt x="2907614" y="816486"/>
                  <a:pt x="2727560" y="880597"/>
                </a:cubicBezTo>
                <a:cubicBezTo>
                  <a:pt x="2547506" y="944708"/>
                  <a:pt x="2336353" y="813506"/>
                  <a:pt x="2053814" y="880597"/>
                </a:cubicBezTo>
                <a:cubicBezTo>
                  <a:pt x="1771275" y="947688"/>
                  <a:pt x="1851252" y="849663"/>
                  <a:pt x="1791167" y="880597"/>
                </a:cubicBezTo>
                <a:cubicBezTo>
                  <a:pt x="1731082" y="911531"/>
                  <a:pt x="1530967" y="843160"/>
                  <a:pt x="1322970" y="880597"/>
                </a:cubicBezTo>
                <a:cubicBezTo>
                  <a:pt x="1114973" y="918034"/>
                  <a:pt x="966587" y="853851"/>
                  <a:pt x="649224" y="880597"/>
                </a:cubicBezTo>
                <a:cubicBezTo>
                  <a:pt x="331861" y="907343"/>
                  <a:pt x="306061" y="857166"/>
                  <a:pt x="146769" y="880597"/>
                </a:cubicBezTo>
                <a:cubicBezTo>
                  <a:pt x="74827" y="888484"/>
                  <a:pt x="5" y="810918"/>
                  <a:pt x="0" y="733828"/>
                </a:cubicBezTo>
                <a:cubicBezTo>
                  <a:pt x="-42620" y="570088"/>
                  <a:pt x="64716" y="294313"/>
                  <a:pt x="0" y="146769"/>
                </a:cubicBezTo>
                <a:close/>
              </a:path>
            </a:pathLst>
          </a:custGeom>
          <a:solidFill>
            <a:srgbClr val="DEEAC2"/>
          </a:solidFill>
          <a:ln w="12700" cap="flat" cmpd="sng" algn="ctr">
            <a:solidFill>
              <a:srgbClr val="92D05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43">
            <a:extLst>
              <a:ext uri="{FF2B5EF4-FFF2-40B4-BE49-F238E27FC236}">
                <a16:creationId xmlns:a16="http://schemas.microsoft.com/office/drawing/2014/main" id="{4B1938D1-B380-40FD-9A6F-950E9021B939}"/>
              </a:ext>
            </a:extLst>
          </p:cNvPr>
          <p:cNvSpPr/>
          <p:nvPr/>
        </p:nvSpPr>
        <p:spPr>
          <a:xfrm>
            <a:off x="1525724" y="2523987"/>
            <a:ext cx="10571026" cy="747573"/>
          </a:xfrm>
          <a:custGeom>
            <a:avLst/>
            <a:gdLst>
              <a:gd name="connsiteX0" fmla="*/ 0 w 10571026"/>
              <a:gd name="connsiteY0" fmla="*/ 124598 h 747573"/>
              <a:gd name="connsiteX1" fmla="*/ 124598 w 10571026"/>
              <a:gd name="connsiteY1" fmla="*/ 0 h 747573"/>
              <a:gd name="connsiteX2" fmla="*/ 388378 w 10571026"/>
              <a:gd name="connsiteY2" fmla="*/ 0 h 747573"/>
              <a:gd name="connsiteX3" fmla="*/ 858595 w 10571026"/>
              <a:gd name="connsiteY3" fmla="*/ 0 h 747573"/>
              <a:gd name="connsiteX4" fmla="*/ 1225593 w 10571026"/>
              <a:gd name="connsiteY4" fmla="*/ 0 h 747573"/>
              <a:gd name="connsiteX5" fmla="*/ 1695810 w 10571026"/>
              <a:gd name="connsiteY5" fmla="*/ 0 h 747573"/>
              <a:gd name="connsiteX6" fmla="*/ 2062808 w 10571026"/>
              <a:gd name="connsiteY6" fmla="*/ 0 h 747573"/>
              <a:gd name="connsiteX7" fmla="*/ 2636243 w 10571026"/>
              <a:gd name="connsiteY7" fmla="*/ 0 h 747573"/>
              <a:gd name="connsiteX8" fmla="*/ 3003242 w 10571026"/>
              <a:gd name="connsiteY8" fmla="*/ 0 h 747573"/>
              <a:gd name="connsiteX9" fmla="*/ 3473458 w 10571026"/>
              <a:gd name="connsiteY9" fmla="*/ 0 h 747573"/>
              <a:gd name="connsiteX10" fmla="*/ 4046893 w 10571026"/>
              <a:gd name="connsiteY10" fmla="*/ 0 h 747573"/>
              <a:gd name="connsiteX11" fmla="*/ 4620328 w 10571026"/>
              <a:gd name="connsiteY11" fmla="*/ 0 h 747573"/>
              <a:gd name="connsiteX12" fmla="*/ 5400200 w 10571026"/>
              <a:gd name="connsiteY12" fmla="*/ 0 h 747573"/>
              <a:gd name="connsiteX13" fmla="*/ 6076853 w 10571026"/>
              <a:gd name="connsiteY13" fmla="*/ 0 h 747573"/>
              <a:gd name="connsiteX14" fmla="*/ 6340633 w 10571026"/>
              <a:gd name="connsiteY14" fmla="*/ 0 h 747573"/>
              <a:gd name="connsiteX15" fmla="*/ 7120505 w 10571026"/>
              <a:gd name="connsiteY15" fmla="*/ 0 h 747573"/>
              <a:gd name="connsiteX16" fmla="*/ 7900377 w 10571026"/>
              <a:gd name="connsiteY16" fmla="*/ 0 h 747573"/>
              <a:gd name="connsiteX17" fmla="*/ 8267375 w 10571026"/>
              <a:gd name="connsiteY17" fmla="*/ 0 h 747573"/>
              <a:gd name="connsiteX18" fmla="*/ 9047247 w 10571026"/>
              <a:gd name="connsiteY18" fmla="*/ 0 h 747573"/>
              <a:gd name="connsiteX19" fmla="*/ 9620682 w 10571026"/>
              <a:gd name="connsiteY19" fmla="*/ 0 h 747573"/>
              <a:gd name="connsiteX20" fmla="*/ 9884462 w 10571026"/>
              <a:gd name="connsiteY20" fmla="*/ 0 h 747573"/>
              <a:gd name="connsiteX21" fmla="*/ 10446428 w 10571026"/>
              <a:gd name="connsiteY21" fmla="*/ 0 h 747573"/>
              <a:gd name="connsiteX22" fmla="*/ 10571026 w 10571026"/>
              <a:gd name="connsiteY22" fmla="*/ 124598 h 747573"/>
              <a:gd name="connsiteX23" fmla="*/ 10571026 w 10571026"/>
              <a:gd name="connsiteY23" fmla="*/ 622975 h 747573"/>
              <a:gd name="connsiteX24" fmla="*/ 10446428 w 10571026"/>
              <a:gd name="connsiteY24" fmla="*/ 747573 h 747573"/>
              <a:gd name="connsiteX25" fmla="*/ 9769775 w 10571026"/>
              <a:gd name="connsiteY25" fmla="*/ 747573 h 747573"/>
              <a:gd name="connsiteX26" fmla="*/ 9505995 w 10571026"/>
              <a:gd name="connsiteY26" fmla="*/ 747573 h 747573"/>
              <a:gd name="connsiteX27" fmla="*/ 9242215 w 10571026"/>
              <a:gd name="connsiteY27" fmla="*/ 747573 h 747573"/>
              <a:gd name="connsiteX28" fmla="*/ 8875216 w 10571026"/>
              <a:gd name="connsiteY28" fmla="*/ 747573 h 747573"/>
              <a:gd name="connsiteX29" fmla="*/ 8508218 w 10571026"/>
              <a:gd name="connsiteY29" fmla="*/ 747573 h 747573"/>
              <a:gd name="connsiteX30" fmla="*/ 8141219 w 10571026"/>
              <a:gd name="connsiteY30" fmla="*/ 747573 h 747573"/>
              <a:gd name="connsiteX31" fmla="*/ 7361348 w 10571026"/>
              <a:gd name="connsiteY31" fmla="*/ 747573 h 747573"/>
              <a:gd name="connsiteX32" fmla="*/ 6684694 w 10571026"/>
              <a:gd name="connsiteY32" fmla="*/ 747573 h 747573"/>
              <a:gd name="connsiteX33" fmla="*/ 6214478 w 10571026"/>
              <a:gd name="connsiteY33" fmla="*/ 747573 h 747573"/>
              <a:gd name="connsiteX34" fmla="*/ 5744261 w 10571026"/>
              <a:gd name="connsiteY34" fmla="*/ 747573 h 747573"/>
              <a:gd name="connsiteX35" fmla="*/ 5480481 w 10571026"/>
              <a:gd name="connsiteY35" fmla="*/ 747573 h 747573"/>
              <a:gd name="connsiteX36" fmla="*/ 4803828 w 10571026"/>
              <a:gd name="connsiteY36" fmla="*/ 747573 h 747573"/>
              <a:gd name="connsiteX37" fmla="*/ 4127174 w 10571026"/>
              <a:gd name="connsiteY37" fmla="*/ 747573 h 747573"/>
              <a:gd name="connsiteX38" fmla="*/ 3450521 w 10571026"/>
              <a:gd name="connsiteY38" fmla="*/ 747573 h 747573"/>
              <a:gd name="connsiteX39" fmla="*/ 2773868 w 10571026"/>
              <a:gd name="connsiteY39" fmla="*/ 747573 h 747573"/>
              <a:gd name="connsiteX40" fmla="*/ 2097214 w 10571026"/>
              <a:gd name="connsiteY40" fmla="*/ 747573 h 747573"/>
              <a:gd name="connsiteX41" fmla="*/ 1317343 w 10571026"/>
              <a:gd name="connsiteY41" fmla="*/ 747573 h 747573"/>
              <a:gd name="connsiteX42" fmla="*/ 640689 w 10571026"/>
              <a:gd name="connsiteY42" fmla="*/ 747573 h 747573"/>
              <a:gd name="connsiteX43" fmla="*/ 124598 w 10571026"/>
              <a:gd name="connsiteY43" fmla="*/ 747573 h 747573"/>
              <a:gd name="connsiteX44" fmla="*/ 0 w 10571026"/>
              <a:gd name="connsiteY44" fmla="*/ 622975 h 747573"/>
              <a:gd name="connsiteX45" fmla="*/ 0 w 10571026"/>
              <a:gd name="connsiteY45" fmla="*/ 124598 h 74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71026" h="747573" fill="none" extrusionOk="0">
                <a:moveTo>
                  <a:pt x="0" y="124598"/>
                </a:moveTo>
                <a:cubicBezTo>
                  <a:pt x="7203" y="52363"/>
                  <a:pt x="57380" y="8698"/>
                  <a:pt x="124598" y="0"/>
                </a:cubicBezTo>
                <a:cubicBezTo>
                  <a:pt x="211410" y="-11918"/>
                  <a:pt x="307714" y="9761"/>
                  <a:pt x="388378" y="0"/>
                </a:cubicBezTo>
                <a:cubicBezTo>
                  <a:pt x="469042" y="-9761"/>
                  <a:pt x="745776" y="35847"/>
                  <a:pt x="858595" y="0"/>
                </a:cubicBezTo>
                <a:cubicBezTo>
                  <a:pt x="971414" y="-35847"/>
                  <a:pt x="1104435" y="19391"/>
                  <a:pt x="1225593" y="0"/>
                </a:cubicBezTo>
                <a:cubicBezTo>
                  <a:pt x="1346751" y="-19391"/>
                  <a:pt x="1469022" y="45746"/>
                  <a:pt x="1695810" y="0"/>
                </a:cubicBezTo>
                <a:cubicBezTo>
                  <a:pt x="1922598" y="-45746"/>
                  <a:pt x="1905212" y="17303"/>
                  <a:pt x="2062808" y="0"/>
                </a:cubicBezTo>
                <a:cubicBezTo>
                  <a:pt x="2220404" y="-17303"/>
                  <a:pt x="2392711" y="61849"/>
                  <a:pt x="2636243" y="0"/>
                </a:cubicBezTo>
                <a:cubicBezTo>
                  <a:pt x="2879775" y="-61849"/>
                  <a:pt x="2882965" y="41452"/>
                  <a:pt x="3003242" y="0"/>
                </a:cubicBezTo>
                <a:cubicBezTo>
                  <a:pt x="3123519" y="-41452"/>
                  <a:pt x="3336870" y="14324"/>
                  <a:pt x="3473458" y="0"/>
                </a:cubicBezTo>
                <a:cubicBezTo>
                  <a:pt x="3610046" y="-14324"/>
                  <a:pt x="3894527" y="26230"/>
                  <a:pt x="4046893" y="0"/>
                </a:cubicBezTo>
                <a:cubicBezTo>
                  <a:pt x="4199260" y="-26230"/>
                  <a:pt x="4341370" y="60987"/>
                  <a:pt x="4620328" y="0"/>
                </a:cubicBezTo>
                <a:cubicBezTo>
                  <a:pt x="4899286" y="-60987"/>
                  <a:pt x="5092591" y="66882"/>
                  <a:pt x="5400200" y="0"/>
                </a:cubicBezTo>
                <a:cubicBezTo>
                  <a:pt x="5707809" y="-66882"/>
                  <a:pt x="5851369" y="34829"/>
                  <a:pt x="6076853" y="0"/>
                </a:cubicBezTo>
                <a:cubicBezTo>
                  <a:pt x="6302337" y="-34829"/>
                  <a:pt x="6224800" y="29532"/>
                  <a:pt x="6340633" y="0"/>
                </a:cubicBezTo>
                <a:cubicBezTo>
                  <a:pt x="6456466" y="-29532"/>
                  <a:pt x="6885464" y="22878"/>
                  <a:pt x="7120505" y="0"/>
                </a:cubicBezTo>
                <a:cubicBezTo>
                  <a:pt x="7355546" y="-22878"/>
                  <a:pt x="7528612" y="23599"/>
                  <a:pt x="7900377" y="0"/>
                </a:cubicBezTo>
                <a:cubicBezTo>
                  <a:pt x="8272142" y="-23599"/>
                  <a:pt x="8137831" y="43654"/>
                  <a:pt x="8267375" y="0"/>
                </a:cubicBezTo>
                <a:cubicBezTo>
                  <a:pt x="8396919" y="-43654"/>
                  <a:pt x="8741910" y="28913"/>
                  <a:pt x="9047247" y="0"/>
                </a:cubicBezTo>
                <a:cubicBezTo>
                  <a:pt x="9352584" y="-28913"/>
                  <a:pt x="9383218" y="2302"/>
                  <a:pt x="9620682" y="0"/>
                </a:cubicBezTo>
                <a:cubicBezTo>
                  <a:pt x="9858146" y="-2302"/>
                  <a:pt x="9820957" y="23277"/>
                  <a:pt x="9884462" y="0"/>
                </a:cubicBezTo>
                <a:cubicBezTo>
                  <a:pt x="9947967" y="-23277"/>
                  <a:pt x="10291406" y="43296"/>
                  <a:pt x="10446428" y="0"/>
                </a:cubicBezTo>
                <a:cubicBezTo>
                  <a:pt x="10508779" y="3393"/>
                  <a:pt x="10569558" y="48934"/>
                  <a:pt x="10571026" y="124598"/>
                </a:cubicBezTo>
                <a:cubicBezTo>
                  <a:pt x="10607719" y="320335"/>
                  <a:pt x="10548178" y="460424"/>
                  <a:pt x="10571026" y="622975"/>
                </a:cubicBezTo>
                <a:cubicBezTo>
                  <a:pt x="10591469" y="690833"/>
                  <a:pt x="10521309" y="742434"/>
                  <a:pt x="10446428" y="747573"/>
                </a:cubicBezTo>
                <a:cubicBezTo>
                  <a:pt x="10216731" y="783776"/>
                  <a:pt x="10094845" y="723747"/>
                  <a:pt x="9769775" y="747573"/>
                </a:cubicBezTo>
                <a:cubicBezTo>
                  <a:pt x="9444705" y="771399"/>
                  <a:pt x="9637209" y="717402"/>
                  <a:pt x="9505995" y="747573"/>
                </a:cubicBezTo>
                <a:cubicBezTo>
                  <a:pt x="9374781" y="777744"/>
                  <a:pt x="9303908" y="721028"/>
                  <a:pt x="9242215" y="747573"/>
                </a:cubicBezTo>
                <a:cubicBezTo>
                  <a:pt x="9180522" y="774118"/>
                  <a:pt x="8980476" y="718786"/>
                  <a:pt x="8875216" y="747573"/>
                </a:cubicBezTo>
                <a:cubicBezTo>
                  <a:pt x="8769956" y="776360"/>
                  <a:pt x="8626254" y="711488"/>
                  <a:pt x="8508218" y="747573"/>
                </a:cubicBezTo>
                <a:cubicBezTo>
                  <a:pt x="8390182" y="783658"/>
                  <a:pt x="8267419" y="744692"/>
                  <a:pt x="8141219" y="747573"/>
                </a:cubicBezTo>
                <a:cubicBezTo>
                  <a:pt x="8015019" y="750454"/>
                  <a:pt x="7621023" y="658251"/>
                  <a:pt x="7361348" y="747573"/>
                </a:cubicBezTo>
                <a:cubicBezTo>
                  <a:pt x="7101673" y="836895"/>
                  <a:pt x="6884719" y="736453"/>
                  <a:pt x="6684694" y="747573"/>
                </a:cubicBezTo>
                <a:cubicBezTo>
                  <a:pt x="6484669" y="758693"/>
                  <a:pt x="6346676" y="705468"/>
                  <a:pt x="6214478" y="747573"/>
                </a:cubicBezTo>
                <a:cubicBezTo>
                  <a:pt x="6082280" y="789678"/>
                  <a:pt x="5932122" y="702677"/>
                  <a:pt x="5744261" y="747573"/>
                </a:cubicBezTo>
                <a:cubicBezTo>
                  <a:pt x="5556400" y="792469"/>
                  <a:pt x="5602626" y="740182"/>
                  <a:pt x="5480481" y="747573"/>
                </a:cubicBezTo>
                <a:cubicBezTo>
                  <a:pt x="5358336" y="754964"/>
                  <a:pt x="5075987" y="706995"/>
                  <a:pt x="4803828" y="747573"/>
                </a:cubicBezTo>
                <a:cubicBezTo>
                  <a:pt x="4531669" y="788151"/>
                  <a:pt x="4388563" y="668098"/>
                  <a:pt x="4127174" y="747573"/>
                </a:cubicBezTo>
                <a:cubicBezTo>
                  <a:pt x="3865785" y="827048"/>
                  <a:pt x="3704352" y="720669"/>
                  <a:pt x="3450521" y="747573"/>
                </a:cubicBezTo>
                <a:cubicBezTo>
                  <a:pt x="3196690" y="774477"/>
                  <a:pt x="3100089" y="714178"/>
                  <a:pt x="2773868" y="747573"/>
                </a:cubicBezTo>
                <a:cubicBezTo>
                  <a:pt x="2447647" y="780968"/>
                  <a:pt x="2256134" y="740861"/>
                  <a:pt x="2097214" y="747573"/>
                </a:cubicBezTo>
                <a:cubicBezTo>
                  <a:pt x="1938294" y="754285"/>
                  <a:pt x="1502793" y="685479"/>
                  <a:pt x="1317343" y="747573"/>
                </a:cubicBezTo>
                <a:cubicBezTo>
                  <a:pt x="1131893" y="809667"/>
                  <a:pt x="976111" y="685020"/>
                  <a:pt x="640689" y="747573"/>
                </a:cubicBezTo>
                <a:cubicBezTo>
                  <a:pt x="305267" y="810126"/>
                  <a:pt x="264841" y="703791"/>
                  <a:pt x="124598" y="747573"/>
                </a:cubicBezTo>
                <a:cubicBezTo>
                  <a:pt x="43519" y="760622"/>
                  <a:pt x="-7419" y="692916"/>
                  <a:pt x="0" y="622975"/>
                </a:cubicBezTo>
                <a:cubicBezTo>
                  <a:pt x="-49275" y="436448"/>
                  <a:pt x="29752" y="226210"/>
                  <a:pt x="0" y="124598"/>
                </a:cubicBezTo>
                <a:close/>
              </a:path>
              <a:path w="10571026" h="747573" stroke="0" extrusionOk="0">
                <a:moveTo>
                  <a:pt x="0" y="124598"/>
                </a:moveTo>
                <a:cubicBezTo>
                  <a:pt x="-6692" y="53807"/>
                  <a:pt x="71646" y="12075"/>
                  <a:pt x="124598" y="0"/>
                </a:cubicBezTo>
                <a:cubicBezTo>
                  <a:pt x="277680" y="-50498"/>
                  <a:pt x="633236" y="65853"/>
                  <a:pt x="801251" y="0"/>
                </a:cubicBezTo>
                <a:cubicBezTo>
                  <a:pt x="969266" y="-65853"/>
                  <a:pt x="1203132" y="36417"/>
                  <a:pt x="1477905" y="0"/>
                </a:cubicBezTo>
                <a:cubicBezTo>
                  <a:pt x="1752678" y="-36417"/>
                  <a:pt x="1907210" y="14483"/>
                  <a:pt x="2154558" y="0"/>
                </a:cubicBezTo>
                <a:cubicBezTo>
                  <a:pt x="2401906" y="-14483"/>
                  <a:pt x="2738485" y="73715"/>
                  <a:pt x="2934430" y="0"/>
                </a:cubicBezTo>
                <a:cubicBezTo>
                  <a:pt x="3130375" y="-73715"/>
                  <a:pt x="3200370" y="4500"/>
                  <a:pt x="3301428" y="0"/>
                </a:cubicBezTo>
                <a:cubicBezTo>
                  <a:pt x="3402486" y="-4500"/>
                  <a:pt x="3609132" y="18417"/>
                  <a:pt x="3874863" y="0"/>
                </a:cubicBezTo>
                <a:cubicBezTo>
                  <a:pt x="4140595" y="-18417"/>
                  <a:pt x="4143805" y="53985"/>
                  <a:pt x="4345080" y="0"/>
                </a:cubicBezTo>
                <a:cubicBezTo>
                  <a:pt x="4546355" y="-53985"/>
                  <a:pt x="4628289" y="19582"/>
                  <a:pt x="4712078" y="0"/>
                </a:cubicBezTo>
                <a:cubicBezTo>
                  <a:pt x="4795867" y="-19582"/>
                  <a:pt x="5216786" y="57242"/>
                  <a:pt x="5388731" y="0"/>
                </a:cubicBezTo>
                <a:cubicBezTo>
                  <a:pt x="5560676" y="-57242"/>
                  <a:pt x="5566169" y="30210"/>
                  <a:pt x="5652511" y="0"/>
                </a:cubicBezTo>
                <a:cubicBezTo>
                  <a:pt x="5738853" y="-30210"/>
                  <a:pt x="5837035" y="31148"/>
                  <a:pt x="5916292" y="0"/>
                </a:cubicBezTo>
                <a:cubicBezTo>
                  <a:pt x="5995549" y="-31148"/>
                  <a:pt x="6260604" y="12297"/>
                  <a:pt x="6592945" y="0"/>
                </a:cubicBezTo>
                <a:cubicBezTo>
                  <a:pt x="6925286" y="-12297"/>
                  <a:pt x="6860673" y="30802"/>
                  <a:pt x="6959943" y="0"/>
                </a:cubicBezTo>
                <a:cubicBezTo>
                  <a:pt x="7059213" y="-30802"/>
                  <a:pt x="7174536" y="29422"/>
                  <a:pt x="7326942" y="0"/>
                </a:cubicBezTo>
                <a:cubicBezTo>
                  <a:pt x="7479348" y="-29422"/>
                  <a:pt x="7920867" y="70881"/>
                  <a:pt x="8106813" y="0"/>
                </a:cubicBezTo>
                <a:cubicBezTo>
                  <a:pt x="8292759" y="-70881"/>
                  <a:pt x="8643970" y="41405"/>
                  <a:pt x="8886685" y="0"/>
                </a:cubicBezTo>
                <a:cubicBezTo>
                  <a:pt x="9129400" y="-41405"/>
                  <a:pt x="9232367" y="27413"/>
                  <a:pt x="9356902" y="0"/>
                </a:cubicBezTo>
                <a:cubicBezTo>
                  <a:pt x="9481437" y="-27413"/>
                  <a:pt x="10219136" y="59979"/>
                  <a:pt x="10446428" y="0"/>
                </a:cubicBezTo>
                <a:cubicBezTo>
                  <a:pt x="10516721" y="-755"/>
                  <a:pt x="10570784" y="51870"/>
                  <a:pt x="10571026" y="124598"/>
                </a:cubicBezTo>
                <a:cubicBezTo>
                  <a:pt x="10573034" y="246553"/>
                  <a:pt x="10554768" y="421992"/>
                  <a:pt x="10571026" y="622975"/>
                </a:cubicBezTo>
                <a:cubicBezTo>
                  <a:pt x="10564015" y="703016"/>
                  <a:pt x="10520701" y="754348"/>
                  <a:pt x="10446428" y="747573"/>
                </a:cubicBezTo>
                <a:cubicBezTo>
                  <a:pt x="10232396" y="749652"/>
                  <a:pt x="9914020" y="675358"/>
                  <a:pt x="9769775" y="747573"/>
                </a:cubicBezTo>
                <a:cubicBezTo>
                  <a:pt x="9625530" y="819788"/>
                  <a:pt x="9627088" y="725980"/>
                  <a:pt x="9505995" y="747573"/>
                </a:cubicBezTo>
                <a:cubicBezTo>
                  <a:pt x="9384902" y="769166"/>
                  <a:pt x="9304268" y="738491"/>
                  <a:pt x="9138996" y="747573"/>
                </a:cubicBezTo>
                <a:cubicBezTo>
                  <a:pt x="8973724" y="756655"/>
                  <a:pt x="8978882" y="728322"/>
                  <a:pt x="8875216" y="747573"/>
                </a:cubicBezTo>
                <a:cubicBezTo>
                  <a:pt x="8771550" y="766824"/>
                  <a:pt x="8583486" y="714125"/>
                  <a:pt x="8508218" y="747573"/>
                </a:cubicBezTo>
                <a:cubicBezTo>
                  <a:pt x="8432950" y="781021"/>
                  <a:pt x="7982265" y="704223"/>
                  <a:pt x="7831564" y="747573"/>
                </a:cubicBezTo>
                <a:cubicBezTo>
                  <a:pt x="7680863" y="790923"/>
                  <a:pt x="7625028" y="746534"/>
                  <a:pt x="7464566" y="747573"/>
                </a:cubicBezTo>
                <a:cubicBezTo>
                  <a:pt x="7304104" y="748612"/>
                  <a:pt x="7125034" y="706767"/>
                  <a:pt x="6891131" y="747573"/>
                </a:cubicBezTo>
                <a:cubicBezTo>
                  <a:pt x="6657229" y="788379"/>
                  <a:pt x="6607260" y="709794"/>
                  <a:pt x="6420914" y="747573"/>
                </a:cubicBezTo>
                <a:cubicBezTo>
                  <a:pt x="6234568" y="785352"/>
                  <a:pt x="6213022" y="711085"/>
                  <a:pt x="6053916" y="747573"/>
                </a:cubicBezTo>
                <a:cubicBezTo>
                  <a:pt x="5894810" y="784061"/>
                  <a:pt x="5501277" y="701782"/>
                  <a:pt x="5274044" y="747573"/>
                </a:cubicBezTo>
                <a:cubicBezTo>
                  <a:pt x="5046811" y="793364"/>
                  <a:pt x="5026036" y="714573"/>
                  <a:pt x="4907046" y="747573"/>
                </a:cubicBezTo>
                <a:cubicBezTo>
                  <a:pt x="4788056" y="780573"/>
                  <a:pt x="4556968" y="714927"/>
                  <a:pt x="4230393" y="747573"/>
                </a:cubicBezTo>
                <a:cubicBezTo>
                  <a:pt x="3903818" y="780219"/>
                  <a:pt x="3983524" y="725977"/>
                  <a:pt x="3863394" y="747573"/>
                </a:cubicBezTo>
                <a:cubicBezTo>
                  <a:pt x="3743264" y="769169"/>
                  <a:pt x="3667784" y="744343"/>
                  <a:pt x="3496396" y="747573"/>
                </a:cubicBezTo>
                <a:cubicBezTo>
                  <a:pt x="3325008" y="750803"/>
                  <a:pt x="2968834" y="710985"/>
                  <a:pt x="2716524" y="747573"/>
                </a:cubicBezTo>
                <a:cubicBezTo>
                  <a:pt x="2464214" y="784161"/>
                  <a:pt x="2355602" y="724734"/>
                  <a:pt x="2039871" y="747573"/>
                </a:cubicBezTo>
                <a:cubicBezTo>
                  <a:pt x="1724140" y="770412"/>
                  <a:pt x="1854210" y="720188"/>
                  <a:pt x="1776091" y="747573"/>
                </a:cubicBezTo>
                <a:cubicBezTo>
                  <a:pt x="1697972" y="774958"/>
                  <a:pt x="1467948" y="703402"/>
                  <a:pt x="1305874" y="747573"/>
                </a:cubicBezTo>
                <a:cubicBezTo>
                  <a:pt x="1143800" y="791744"/>
                  <a:pt x="896956" y="688466"/>
                  <a:pt x="629221" y="747573"/>
                </a:cubicBezTo>
                <a:cubicBezTo>
                  <a:pt x="361486" y="806680"/>
                  <a:pt x="305095" y="737019"/>
                  <a:pt x="124598" y="747573"/>
                </a:cubicBezTo>
                <a:cubicBezTo>
                  <a:pt x="63097" y="753900"/>
                  <a:pt x="4" y="688427"/>
                  <a:pt x="0" y="622975"/>
                </a:cubicBezTo>
                <a:cubicBezTo>
                  <a:pt x="-12229" y="450365"/>
                  <a:pt x="50503" y="317947"/>
                  <a:pt x="0" y="124598"/>
                </a:cubicBezTo>
                <a:close/>
              </a:path>
            </a:pathLst>
          </a:custGeom>
          <a:solidFill>
            <a:srgbClr val="ABE9FF"/>
          </a:solidFill>
          <a:ln w="12700" cap="flat" cmpd="sng" algn="ctr">
            <a:solidFill>
              <a:srgbClr val="DEF5FD">
                <a:lumMod val="25000"/>
              </a:srgbClr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07E287-A140-4646-93AF-5EEB9ED2DCCE}"/>
              </a:ext>
            </a:extLst>
          </p:cNvPr>
          <p:cNvSpPr/>
          <p:nvPr/>
        </p:nvSpPr>
        <p:spPr>
          <a:xfrm>
            <a:off x="4469307" y="1335284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等线"/>
                <a:ea typeface="inpin heiti" charset="-122"/>
                <a:cs typeface="Calibri" panose="020F0502020204030204" pitchFamily="34" charset="0"/>
              </a:rPr>
              <a:t>Cùng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等线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等线"/>
                <a:ea typeface="inpin heiti" charset="-122"/>
                <a:cs typeface="Calibri" panose="020F0502020204030204" pitchFamily="34" charset="0"/>
              </a:rPr>
              <a:t>tìm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等线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等线"/>
                <a:ea typeface="inpin heiti" charset="-122"/>
                <a:cs typeface="Calibri" panose="020F0502020204030204" pitchFamily="34" charset="0"/>
              </a:rPr>
              <a:t>hiểu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663F0D">
                  <a:lumMod val="50000"/>
                </a:srgbClr>
              </a:solidFill>
              <a:effectLst/>
              <a:uLnTx/>
              <a:uFillTx/>
              <a:latin typeface="等线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70DADC-DA7A-4254-AB22-D8E600151E55}"/>
              </a:ext>
            </a:extLst>
          </p:cNvPr>
          <p:cNvSpPr/>
          <p:nvPr/>
        </p:nvSpPr>
        <p:spPr>
          <a:xfrm>
            <a:off x="1525723" y="2627782"/>
            <a:ext cx="10916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đã hỏi về những ai?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8C0D46-F928-4187-A538-803E2BDA3529}"/>
              </a:ext>
            </a:extLst>
          </p:cNvPr>
          <p:cNvSpPr/>
          <p:nvPr/>
        </p:nvSpPr>
        <p:spPr>
          <a:xfrm>
            <a:off x="1687003" y="3579328"/>
            <a:ext cx="10136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thắc mắc điều gì?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4E904A-B0B4-447B-86C2-584747BB4399}"/>
              </a:ext>
            </a:extLst>
          </p:cNvPr>
          <p:cNvSpPr/>
          <p:nvPr/>
        </p:nvSpPr>
        <p:spPr>
          <a:xfrm>
            <a:off x="1533884" y="4568609"/>
            <a:ext cx="10770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 ảnh của mỗi người trong gia đình hiện ra như thế nào trong suy nghĩ của bạn nhỏ?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578300-19C5-49EE-A4A8-A4F94E016EE8}"/>
              </a:ext>
            </a:extLst>
          </p:cNvPr>
          <p:cNvGrpSpPr/>
          <p:nvPr/>
        </p:nvGrpSpPr>
        <p:grpSpPr>
          <a:xfrm>
            <a:off x="1387286" y="5643712"/>
            <a:ext cx="10436246" cy="880597"/>
            <a:chOff x="1526400" y="4536707"/>
            <a:chExt cx="8221971" cy="693635"/>
          </a:xfrm>
        </p:grpSpPr>
        <p:sp>
          <p:nvSpPr>
            <p:cNvPr id="21" name="Rectangle: Rounded Corners 43">
              <a:extLst>
                <a:ext uri="{FF2B5EF4-FFF2-40B4-BE49-F238E27FC236}">
                  <a16:creationId xmlns:a16="http://schemas.microsoft.com/office/drawing/2014/main" id="{7206C664-25E7-4866-A74C-D526EEE20110}"/>
                </a:ext>
              </a:extLst>
            </p:cNvPr>
            <p:cNvSpPr/>
            <p:nvPr/>
          </p:nvSpPr>
          <p:spPr>
            <a:xfrm>
              <a:off x="1532497" y="4536707"/>
              <a:ext cx="8215874" cy="693635"/>
            </a:xfrm>
            <a:custGeom>
              <a:avLst/>
              <a:gdLst>
                <a:gd name="connsiteX0" fmla="*/ 0 w 8215874"/>
                <a:gd name="connsiteY0" fmla="*/ 115608 h 693635"/>
                <a:gd name="connsiteX1" fmla="*/ 115608 w 8215874"/>
                <a:gd name="connsiteY1" fmla="*/ 0 h 693635"/>
                <a:gd name="connsiteX2" fmla="*/ 685941 w 8215874"/>
                <a:gd name="connsiteY2" fmla="*/ 0 h 693635"/>
                <a:gd name="connsiteX3" fmla="*/ 1336120 w 8215874"/>
                <a:gd name="connsiteY3" fmla="*/ 0 h 693635"/>
                <a:gd name="connsiteX4" fmla="*/ 1986299 w 8215874"/>
                <a:gd name="connsiteY4" fmla="*/ 0 h 693635"/>
                <a:gd name="connsiteX5" fmla="*/ 2317092 w 8215874"/>
                <a:gd name="connsiteY5" fmla="*/ 0 h 693635"/>
                <a:gd name="connsiteX6" fmla="*/ 2647885 w 8215874"/>
                <a:gd name="connsiteY6" fmla="*/ 0 h 693635"/>
                <a:gd name="connsiteX7" fmla="*/ 2978678 w 8215874"/>
                <a:gd name="connsiteY7" fmla="*/ 0 h 693635"/>
                <a:gd name="connsiteX8" fmla="*/ 3389318 w 8215874"/>
                <a:gd name="connsiteY8" fmla="*/ 0 h 693635"/>
                <a:gd name="connsiteX9" fmla="*/ 4039497 w 8215874"/>
                <a:gd name="connsiteY9" fmla="*/ 0 h 693635"/>
                <a:gd name="connsiteX10" fmla="*/ 4370290 w 8215874"/>
                <a:gd name="connsiteY10" fmla="*/ 0 h 693635"/>
                <a:gd name="connsiteX11" fmla="*/ 4860776 w 8215874"/>
                <a:gd name="connsiteY11" fmla="*/ 0 h 693635"/>
                <a:gd name="connsiteX12" fmla="*/ 5271416 w 8215874"/>
                <a:gd name="connsiteY12" fmla="*/ 0 h 693635"/>
                <a:gd name="connsiteX13" fmla="*/ 5761902 w 8215874"/>
                <a:gd name="connsiteY13" fmla="*/ 0 h 693635"/>
                <a:gd name="connsiteX14" fmla="*/ 6172541 w 8215874"/>
                <a:gd name="connsiteY14" fmla="*/ 0 h 693635"/>
                <a:gd name="connsiteX15" fmla="*/ 6742874 w 8215874"/>
                <a:gd name="connsiteY15" fmla="*/ 0 h 693635"/>
                <a:gd name="connsiteX16" fmla="*/ 7153514 w 8215874"/>
                <a:gd name="connsiteY16" fmla="*/ 0 h 693635"/>
                <a:gd name="connsiteX17" fmla="*/ 8100266 w 8215874"/>
                <a:gd name="connsiteY17" fmla="*/ 0 h 693635"/>
                <a:gd name="connsiteX18" fmla="*/ 8215874 w 8215874"/>
                <a:gd name="connsiteY18" fmla="*/ 115608 h 693635"/>
                <a:gd name="connsiteX19" fmla="*/ 8215874 w 8215874"/>
                <a:gd name="connsiteY19" fmla="*/ 578027 h 693635"/>
                <a:gd name="connsiteX20" fmla="*/ 8100266 w 8215874"/>
                <a:gd name="connsiteY20" fmla="*/ 693635 h 693635"/>
                <a:gd name="connsiteX21" fmla="*/ 7769473 w 8215874"/>
                <a:gd name="connsiteY21" fmla="*/ 693635 h 693635"/>
                <a:gd name="connsiteX22" fmla="*/ 7039447 w 8215874"/>
                <a:gd name="connsiteY22" fmla="*/ 693635 h 693635"/>
                <a:gd name="connsiteX23" fmla="*/ 6628808 w 8215874"/>
                <a:gd name="connsiteY23" fmla="*/ 693635 h 693635"/>
                <a:gd name="connsiteX24" fmla="*/ 5898782 w 8215874"/>
                <a:gd name="connsiteY24" fmla="*/ 693635 h 693635"/>
                <a:gd name="connsiteX25" fmla="*/ 5328449 w 8215874"/>
                <a:gd name="connsiteY25" fmla="*/ 693635 h 693635"/>
                <a:gd name="connsiteX26" fmla="*/ 4997656 w 8215874"/>
                <a:gd name="connsiteY26" fmla="*/ 693635 h 693635"/>
                <a:gd name="connsiteX27" fmla="*/ 4267630 w 8215874"/>
                <a:gd name="connsiteY27" fmla="*/ 693635 h 693635"/>
                <a:gd name="connsiteX28" fmla="*/ 3537604 w 8215874"/>
                <a:gd name="connsiteY28" fmla="*/ 693635 h 693635"/>
                <a:gd name="connsiteX29" fmla="*/ 2887425 w 8215874"/>
                <a:gd name="connsiteY29" fmla="*/ 693635 h 693635"/>
                <a:gd name="connsiteX30" fmla="*/ 2157399 w 8215874"/>
                <a:gd name="connsiteY30" fmla="*/ 693635 h 693635"/>
                <a:gd name="connsiteX31" fmla="*/ 1587066 w 8215874"/>
                <a:gd name="connsiteY31" fmla="*/ 693635 h 693635"/>
                <a:gd name="connsiteX32" fmla="*/ 936887 w 8215874"/>
                <a:gd name="connsiteY32" fmla="*/ 693635 h 693635"/>
                <a:gd name="connsiteX33" fmla="*/ 115608 w 8215874"/>
                <a:gd name="connsiteY33" fmla="*/ 693635 h 693635"/>
                <a:gd name="connsiteX34" fmla="*/ 0 w 8215874"/>
                <a:gd name="connsiteY34" fmla="*/ 578027 h 693635"/>
                <a:gd name="connsiteX35" fmla="*/ 0 w 8215874"/>
                <a:gd name="connsiteY35" fmla="*/ 115608 h 69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215874" h="693635" fill="none" extrusionOk="0">
                  <a:moveTo>
                    <a:pt x="0" y="115608"/>
                  </a:moveTo>
                  <a:cubicBezTo>
                    <a:pt x="341" y="55018"/>
                    <a:pt x="51676" y="-2677"/>
                    <a:pt x="115608" y="0"/>
                  </a:cubicBezTo>
                  <a:cubicBezTo>
                    <a:pt x="281775" y="-65672"/>
                    <a:pt x="441904" y="37896"/>
                    <a:pt x="685941" y="0"/>
                  </a:cubicBezTo>
                  <a:cubicBezTo>
                    <a:pt x="929978" y="-37896"/>
                    <a:pt x="1198975" y="32564"/>
                    <a:pt x="1336120" y="0"/>
                  </a:cubicBezTo>
                  <a:cubicBezTo>
                    <a:pt x="1473265" y="-32564"/>
                    <a:pt x="1852871" y="5965"/>
                    <a:pt x="1986299" y="0"/>
                  </a:cubicBezTo>
                  <a:cubicBezTo>
                    <a:pt x="2119727" y="-5965"/>
                    <a:pt x="2209480" y="7915"/>
                    <a:pt x="2317092" y="0"/>
                  </a:cubicBezTo>
                  <a:cubicBezTo>
                    <a:pt x="2424704" y="-7915"/>
                    <a:pt x="2501344" y="8302"/>
                    <a:pt x="2647885" y="0"/>
                  </a:cubicBezTo>
                  <a:cubicBezTo>
                    <a:pt x="2794426" y="-8302"/>
                    <a:pt x="2861566" y="3470"/>
                    <a:pt x="2978678" y="0"/>
                  </a:cubicBezTo>
                  <a:cubicBezTo>
                    <a:pt x="3095790" y="-3470"/>
                    <a:pt x="3192002" y="25994"/>
                    <a:pt x="3389318" y="0"/>
                  </a:cubicBezTo>
                  <a:cubicBezTo>
                    <a:pt x="3586634" y="-25994"/>
                    <a:pt x="3812759" y="8313"/>
                    <a:pt x="4039497" y="0"/>
                  </a:cubicBezTo>
                  <a:cubicBezTo>
                    <a:pt x="4266235" y="-8313"/>
                    <a:pt x="4259040" y="26471"/>
                    <a:pt x="4370290" y="0"/>
                  </a:cubicBezTo>
                  <a:cubicBezTo>
                    <a:pt x="4481540" y="-26471"/>
                    <a:pt x="4709257" y="17335"/>
                    <a:pt x="4860776" y="0"/>
                  </a:cubicBezTo>
                  <a:cubicBezTo>
                    <a:pt x="5012295" y="-17335"/>
                    <a:pt x="5122872" y="47377"/>
                    <a:pt x="5271416" y="0"/>
                  </a:cubicBezTo>
                  <a:cubicBezTo>
                    <a:pt x="5419960" y="-47377"/>
                    <a:pt x="5643216" y="23270"/>
                    <a:pt x="5761902" y="0"/>
                  </a:cubicBezTo>
                  <a:cubicBezTo>
                    <a:pt x="5880588" y="-23270"/>
                    <a:pt x="6052230" y="32281"/>
                    <a:pt x="6172541" y="0"/>
                  </a:cubicBezTo>
                  <a:cubicBezTo>
                    <a:pt x="6292852" y="-32281"/>
                    <a:pt x="6579768" y="12436"/>
                    <a:pt x="6742874" y="0"/>
                  </a:cubicBezTo>
                  <a:cubicBezTo>
                    <a:pt x="6905980" y="-12436"/>
                    <a:pt x="7013718" y="40868"/>
                    <a:pt x="7153514" y="0"/>
                  </a:cubicBezTo>
                  <a:cubicBezTo>
                    <a:pt x="7293310" y="-40868"/>
                    <a:pt x="7706999" y="76564"/>
                    <a:pt x="8100266" y="0"/>
                  </a:cubicBezTo>
                  <a:cubicBezTo>
                    <a:pt x="8156844" y="15614"/>
                    <a:pt x="8229875" y="63656"/>
                    <a:pt x="8215874" y="115608"/>
                  </a:cubicBezTo>
                  <a:cubicBezTo>
                    <a:pt x="8228262" y="295579"/>
                    <a:pt x="8188959" y="431766"/>
                    <a:pt x="8215874" y="578027"/>
                  </a:cubicBezTo>
                  <a:cubicBezTo>
                    <a:pt x="8209845" y="641012"/>
                    <a:pt x="8169067" y="699349"/>
                    <a:pt x="8100266" y="693635"/>
                  </a:cubicBezTo>
                  <a:cubicBezTo>
                    <a:pt x="8009624" y="705870"/>
                    <a:pt x="7903439" y="669097"/>
                    <a:pt x="7769473" y="693635"/>
                  </a:cubicBezTo>
                  <a:cubicBezTo>
                    <a:pt x="7635507" y="718173"/>
                    <a:pt x="7207587" y="632352"/>
                    <a:pt x="7039447" y="693635"/>
                  </a:cubicBezTo>
                  <a:cubicBezTo>
                    <a:pt x="6871307" y="754918"/>
                    <a:pt x="6815735" y="655350"/>
                    <a:pt x="6628808" y="693635"/>
                  </a:cubicBezTo>
                  <a:cubicBezTo>
                    <a:pt x="6441881" y="731920"/>
                    <a:pt x="6095564" y="690870"/>
                    <a:pt x="5898782" y="693635"/>
                  </a:cubicBezTo>
                  <a:cubicBezTo>
                    <a:pt x="5702000" y="696400"/>
                    <a:pt x="5611871" y="631049"/>
                    <a:pt x="5328449" y="693635"/>
                  </a:cubicBezTo>
                  <a:cubicBezTo>
                    <a:pt x="5045027" y="756221"/>
                    <a:pt x="5066899" y="664177"/>
                    <a:pt x="4997656" y="693635"/>
                  </a:cubicBezTo>
                  <a:cubicBezTo>
                    <a:pt x="4928413" y="723093"/>
                    <a:pt x="4518092" y="609549"/>
                    <a:pt x="4267630" y="693635"/>
                  </a:cubicBezTo>
                  <a:cubicBezTo>
                    <a:pt x="4017168" y="777721"/>
                    <a:pt x="3690312" y="670763"/>
                    <a:pt x="3537604" y="693635"/>
                  </a:cubicBezTo>
                  <a:cubicBezTo>
                    <a:pt x="3384896" y="716507"/>
                    <a:pt x="3044994" y="675693"/>
                    <a:pt x="2887425" y="693635"/>
                  </a:cubicBezTo>
                  <a:cubicBezTo>
                    <a:pt x="2729856" y="711577"/>
                    <a:pt x="2491196" y="660595"/>
                    <a:pt x="2157399" y="693635"/>
                  </a:cubicBezTo>
                  <a:cubicBezTo>
                    <a:pt x="1823602" y="726675"/>
                    <a:pt x="1767324" y="627783"/>
                    <a:pt x="1587066" y="693635"/>
                  </a:cubicBezTo>
                  <a:cubicBezTo>
                    <a:pt x="1406808" y="759487"/>
                    <a:pt x="1141042" y="625079"/>
                    <a:pt x="936887" y="693635"/>
                  </a:cubicBezTo>
                  <a:cubicBezTo>
                    <a:pt x="732732" y="762191"/>
                    <a:pt x="463032" y="660591"/>
                    <a:pt x="115608" y="693635"/>
                  </a:cubicBezTo>
                  <a:cubicBezTo>
                    <a:pt x="50952" y="702917"/>
                    <a:pt x="-7323" y="630185"/>
                    <a:pt x="0" y="578027"/>
                  </a:cubicBezTo>
                  <a:cubicBezTo>
                    <a:pt x="-10823" y="448813"/>
                    <a:pt x="9085" y="302648"/>
                    <a:pt x="0" y="115608"/>
                  </a:cubicBezTo>
                  <a:close/>
                </a:path>
                <a:path w="8215874" h="693635" stroke="0" extrusionOk="0">
                  <a:moveTo>
                    <a:pt x="0" y="115608"/>
                  </a:moveTo>
                  <a:cubicBezTo>
                    <a:pt x="-4629" y="50391"/>
                    <a:pt x="57330" y="4241"/>
                    <a:pt x="115608" y="0"/>
                  </a:cubicBezTo>
                  <a:cubicBezTo>
                    <a:pt x="291725" y="-18943"/>
                    <a:pt x="447826" y="40831"/>
                    <a:pt x="765787" y="0"/>
                  </a:cubicBezTo>
                  <a:cubicBezTo>
                    <a:pt x="1083748" y="-40831"/>
                    <a:pt x="1271682" y="74520"/>
                    <a:pt x="1415967" y="0"/>
                  </a:cubicBezTo>
                  <a:cubicBezTo>
                    <a:pt x="1560252" y="-74520"/>
                    <a:pt x="1894528" y="70236"/>
                    <a:pt x="2066146" y="0"/>
                  </a:cubicBezTo>
                  <a:cubicBezTo>
                    <a:pt x="2237764" y="-70236"/>
                    <a:pt x="2477344" y="75801"/>
                    <a:pt x="2796172" y="0"/>
                  </a:cubicBezTo>
                  <a:cubicBezTo>
                    <a:pt x="3115000" y="-75801"/>
                    <a:pt x="3079648" y="3792"/>
                    <a:pt x="3206811" y="0"/>
                  </a:cubicBezTo>
                  <a:cubicBezTo>
                    <a:pt x="3333974" y="-3792"/>
                    <a:pt x="3620687" y="45218"/>
                    <a:pt x="3777144" y="0"/>
                  </a:cubicBezTo>
                  <a:cubicBezTo>
                    <a:pt x="3933601" y="-45218"/>
                    <a:pt x="4149914" y="30793"/>
                    <a:pt x="4267630" y="0"/>
                  </a:cubicBezTo>
                  <a:cubicBezTo>
                    <a:pt x="4385346" y="-30793"/>
                    <a:pt x="4570139" y="19976"/>
                    <a:pt x="4678270" y="0"/>
                  </a:cubicBezTo>
                  <a:cubicBezTo>
                    <a:pt x="4786401" y="-19976"/>
                    <a:pt x="5181819" y="4208"/>
                    <a:pt x="5328449" y="0"/>
                  </a:cubicBezTo>
                  <a:cubicBezTo>
                    <a:pt x="5475079" y="-4208"/>
                    <a:pt x="5496379" y="1339"/>
                    <a:pt x="5659242" y="0"/>
                  </a:cubicBezTo>
                  <a:cubicBezTo>
                    <a:pt x="5822105" y="-1339"/>
                    <a:pt x="5855122" y="26683"/>
                    <a:pt x="5990035" y="0"/>
                  </a:cubicBezTo>
                  <a:cubicBezTo>
                    <a:pt x="6124948" y="-26683"/>
                    <a:pt x="6423806" y="71349"/>
                    <a:pt x="6640214" y="0"/>
                  </a:cubicBezTo>
                  <a:cubicBezTo>
                    <a:pt x="6856622" y="-71349"/>
                    <a:pt x="6963943" y="39293"/>
                    <a:pt x="7050854" y="0"/>
                  </a:cubicBezTo>
                  <a:cubicBezTo>
                    <a:pt x="7137765" y="-39293"/>
                    <a:pt x="7355711" y="44138"/>
                    <a:pt x="7461493" y="0"/>
                  </a:cubicBezTo>
                  <a:cubicBezTo>
                    <a:pt x="7567275" y="-44138"/>
                    <a:pt x="7854206" y="29980"/>
                    <a:pt x="8100266" y="0"/>
                  </a:cubicBezTo>
                  <a:cubicBezTo>
                    <a:pt x="8154407" y="6647"/>
                    <a:pt x="8219211" y="44737"/>
                    <a:pt x="8215874" y="115608"/>
                  </a:cubicBezTo>
                  <a:cubicBezTo>
                    <a:pt x="8217813" y="298040"/>
                    <a:pt x="8208833" y="369609"/>
                    <a:pt x="8215874" y="578027"/>
                  </a:cubicBezTo>
                  <a:cubicBezTo>
                    <a:pt x="8230407" y="634465"/>
                    <a:pt x="8163189" y="678650"/>
                    <a:pt x="8100266" y="693635"/>
                  </a:cubicBezTo>
                  <a:cubicBezTo>
                    <a:pt x="7833280" y="748654"/>
                    <a:pt x="7803484" y="639859"/>
                    <a:pt x="7529933" y="693635"/>
                  </a:cubicBezTo>
                  <a:cubicBezTo>
                    <a:pt x="7256382" y="747411"/>
                    <a:pt x="7204476" y="670208"/>
                    <a:pt x="7119294" y="693635"/>
                  </a:cubicBezTo>
                  <a:cubicBezTo>
                    <a:pt x="7034112" y="717062"/>
                    <a:pt x="6724119" y="657186"/>
                    <a:pt x="6548961" y="693635"/>
                  </a:cubicBezTo>
                  <a:cubicBezTo>
                    <a:pt x="6373803" y="730084"/>
                    <a:pt x="6258280" y="688835"/>
                    <a:pt x="5978628" y="693635"/>
                  </a:cubicBezTo>
                  <a:cubicBezTo>
                    <a:pt x="5698976" y="698435"/>
                    <a:pt x="5723337" y="666349"/>
                    <a:pt x="5647835" y="693635"/>
                  </a:cubicBezTo>
                  <a:cubicBezTo>
                    <a:pt x="5572333" y="720921"/>
                    <a:pt x="5398371" y="682231"/>
                    <a:pt x="5237196" y="693635"/>
                  </a:cubicBezTo>
                  <a:cubicBezTo>
                    <a:pt x="5076021" y="705039"/>
                    <a:pt x="5029875" y="676505"/>
                    <a:pt x="4906403" y="693635"/>
                  </a:cubicBezTo>
                  <a:cubicBezTo>
                    <a:pt x="4782931" y="710765"/>
                    <a:pt x="4606986" y="683147"/>
                    <a:pt x="4495763" y="693635"/>
                  </a:cubicBezTo>
                  <a:cubicBezTo>
                    <a:pt x="4384540" y="704123"/>
                    <a:pt x="4154524" y="634752"/>
                    <a:pt x="3845584" y="693635"/>
                  </a:cubicBezTo>
                  <a:cubicBezTo>
                    <a:pt x="3536644" y="752518"/>
                    <a:pt x="3590489" y="645439"/>
                    <a:pt x="3434944" y="693635"/>
                  </a:cubicBezTo>
                  <a:cubicBezTo>
                    <a:pt x="3279399" y="741831"/>
                    <a:pt x="3117490" y="627223"/>
                    <a:pt x="2864612" y="693635"/>
                  </a:cubicBezTo>
                  <a:cubicBezTo>
                    <a:pt x="2611734" y="760047"/>
                    <a:pt x="2474346" y="656052"/>
                    <a:pt x="2374126" y="693635"/>
                  </a:cubicBezTo>
                  <a:cubicBezTo>
                    <a:pt x="2273906" y="731218"/>
                    <a:pt x="2161620" y="686184"/>
                    <a:pt x="1963486" y="693635"/>
                  </a:cubicBezTo>
                  <a:cubicBezTo>
                    <a:pt x="1765352" y="701086"/>
                    <a:pt x="1413092" y="682715"/>
                    <a:pt x="1233460" y="693635"/>
                  </a:cubicBezTo>
                  <a:cubicBezTo>
                    <a:pt x="1053828" y="704555"/>
                    <a:pt x="970437" y="667621"/>
                    <a:pt x="822821" y="693635"/>
                  </a:cubicBezTo>
                  <a:cubicBezTo>
                    <a:pt x="675205" y="719649"/>
                    <a:pt x="293405" y="667417"/>
                    <a:pt x="115608" y="693635"/>
                  </a:cubicBezTo>
                  <a:cubicBezTo>
                    <a:pt x="58738" y="697417"/>
                    <a:pt x="14364" y="638581"/>
                    <a:pt x="0" y="578027"/>
                  </a:cubicBezTo>
                  <a:cubicBezTo>
                    <a:pt x="-32323" y="352499"/>
                    <a:pt x="3249" y="217830"/>
                    <a:pt x="0" y="115608"/>
                  </a:cubicBezTo>
                  <a:close/>
                </a:path>
              </a:pathLst>
            </a:custGeom>
            <a:solidFill>
              <a:srgbClr val="FD7F77">
                <a:lumMod val="20000"/>
                <a:lumOff val="80000"/>
              </a:srgbClr>
            </a:solidFill>
            <a:ln w="12700" cap="flat" cmpd="sng" algn="ctr">
              <a:solidFill>
                <a:srgbClr val="FD7F77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C830BB-E264-47D0-B988-B8E0F9DC613F}"/>
                </a:ext>
              </a:extLst>
            </p:cNvPr>
            <p:cNvSpPr/>
            <p:nvPr/>
          </p:nvSpPr>
          <p:spPr>
            <a:xfrm>
              <a:off x="1526400" y="4646940"/>
              <a:ext cx="8103315" cy="412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thích hình ảnh của ai nhất?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D28D77C-1ACE-4BFB-A7E3-8A899E19F1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783" r="78299" b="63042"/>
          <a:stretch/>
        </p:blipFill>
        <p:spPr>
          <a:xfrm>
            <a:off x="760291" y="2523987"/>
            <a:ext cx="333982" cy="7379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58C95E-E41A-4F02-B349-EC5B2D0329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9783" r="54347" b="63042"/>
          <a:stretch/>
        </p:blipFill>
        <p:spPr>
          <a:xfrm>
            <a:off x="713534" y="3413890"/>
            <a:ext cx="560378" cy="7379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87A688-9E26-42EB-98E5-A7FC5BFEA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t="9436" r="31089" b="63389"/>
          <a:stretch/>
        </p:blipFill>
        <p:spPr>
          <a:xfrm>
            <a:off x="703723" y="4528801"/>
            <a:ext cx="560378" cy="7379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E7F27C-5D34-417F-9EE1-97CE815B42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1" t="8047" r="9914" b="64778"/>
          <a:stretch/>
        </p:blipFill>
        <p:spPr>
          <a:xfrm>
            <a:off x="696231" y="5643712"/>
            <a:ext cx="560378" cy="737992"/>
          </a:xfrm>
          <a:prstGeom prst="rect">
            <a:avLst/>
          </a:prstGeom>
        </p:spPr>
      </p:pic>
      <p:sp>
        <p:nvSpPr>
          <p:cNvPr id="31" name="Freeform 197">
            <a:extLst>
              <a:ext uri="{FF2B5EF4-FFF2-40B4-BE49-F238E27FC236}">
                <a16:creationId xmlns:a16="http://schemas.microsoft.com/office/drawing/2014/main" id="{FB5AF524-FBA3-4AF3-8F78-EFBC3C70D734}"/>
              </a:ext>
            </a:extLst>
          </p:cNvPr>
          <p:cNvSpPr>
            <a:spLocks noEditPoints="1"/>
          </p:cNvSpPr>
          <p:nvPr/>
        </p:nvSpPr>
        <p:spPr bwMode="auto">
          <a:xfrm>
            <a:off x="3982720" y="710463"/>
            <a:ext cx="4518319" cy="1460827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rgbClr val="FD7F7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18" grpId="0"/>
      <p:bldP spid="19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337225" y="3217319"/>
            <a:ext cx="2925535" cy="2695872"/>
            <a:chOff x="9337225" y="3217319"/>
            <a:chExt cx="2925535" cy="26958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4035420" y="4008711"/>
            <a:ext cx="3081020" cy="2723766"/>
            <a:chOff x="4035420" y="4008711"/>
            <a:chExt cx="3081020" cy="272376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0596" y="4008711"/>
              <a:ext cx="1815844" cy="27237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/>
            <a:srcRect r="25406"/>
            <a:stretch/>
          </p:blipFill>
          <p:spPr>
            <a:xfrm>
              <a:off x="4035420" y="4533825"/>
              <a:ext cx="1501919" cy="201346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7501009" y="3963318"/>
            <a:ext cx="2789705" cy="2817689"/>
            <a:chOff x="7501009" y="3963318"/>
            <a:chExt cx="2789705" cy="28176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1009" y="3963318"/>
              <a:ext cx="1761214" cy="272187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0"/>
            <a:srcRect r="31131"/>
            <a:stretch/>
          </p:blipFill>
          <p:spPr>
            <a:xfrm rot="21109562" flipH="1">
              <a:off x="9060775" y="4724995"/>
              <a:ext cx="1229939" cy="205601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629006" y="3393770"/>
            <a:ext cx="2629142" cy="2717440"/>
            <a:chOff x="1629006" y="3393770"/>
            <a:chExt cx="2629142" cy="27174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20F24F-6504-42BB-8F6A-FB8A746A9D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5656" y="1709961"/>
            <a:ext cx="108457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7225" y="3217319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0596" y="4008711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0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pic>
        <p:nvPicPr>
          <p:cNvPr id="24" name="Picture 4" descr="Download Software Development Services - Covent Garden PNG Image ...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91" y="1549300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0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046427" y="350844"/>
            <a:ext cx="712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4492893" y="2159145"/>
            <a:ext cx="7500187" cy="146740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2.5E-6 -0.00093 C 0.00651 -0.00301 0.01302 -0.00579 0.01992 -0.00672 C 0.03463 -0.00926 0.06445 -0.01042 0.06445 -0.01042 C 0.07812 -0.00949 0.09192 -0.00949 0.10586 -0.00672 C 0.12018 -0.0044 0.1345 2.22222E-6 0.14922 0.00092 C 0.20846 0.00324 0.26797 0.00185 0.32747 0.00278 C 0.33229 0.00463 0.33711 0.00694 0.34205 0.00856 C 0.37969 0.01875 0.38047 0.01759 0.41562 0.02176 C 0.48528 0.03842 0.45794 0.03055 0.49804 0.04282 C 0.51133 0.05578 0.50169 0.04699 0.52148 0.0618 C 0.52812 0.0669 0.53567 0.06944 0.5414 0.07731 C 0.55338 0.09236 0.55442 0.09305 0.56823 0.11551 C 0.57409 0.125 0.57942 0.13588 0.58594 0.14398 C 0.60495 0.16666 0.59349 0.15208 0.61836 0.18981 C 0.62174 0.19491 0.62565 0.19884 0.62838 0.20509 C 0.63971 0.22916 0.62578 0.19861 0.63724 0.22616 C 0.63867 0.22916 0.64036 0.23241 0.64179 0.23588 C 0.64375 0.24004 0.64531 0.24491 0.64739 0.24907 C 0.64987 0.2544 0.65286 0.25856 0.65521 0.26435 C 0.65924 0.275 0.66159 0.28819 0.66627 0.29861 C 0.67291 0.31366 0.68008 0.32546 0.68411 0.34259 C 0.68567 0.34884 0.68528 0.35509 0.68633 0.3618 C 0.68724 0.36666 0.68828 0.37199 0.68971 0.37708 C 0.69023 0.37893 0.69153 0.38032 0.69179 0.38264 C 0.69258 0.38703 0.69179 0.39143 0.69179 0.39629 " pathEditMode="relative" rAng="0" ptsTypes="AAAAAAAAAAAAAAAAAAAAAAAAAA">
                                      <p:cBhvr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8820CC2-1A6B-4C33-B8B2-A5364286F7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E9270CA-5708-4F64-BBA8-13FADFD212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D9D369AC-3998-4434-A7DE-C61ABF345704}"/>
              </a:ext>
            </a:extLst>
          </p:cNvPr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1E6C2AF-CB6F-498A-B593-65A6A02E1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17317B7-F94D-4B7F-A909-5C703CD25D09}"/>
                </a:ext>
              </a:extLst>
            </p:cNvPr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2E7CF26-5169-4508-80AD-F1CE9D13B8F3}"/>
                </a:ext>
              </a:extLst>
            </p:cNvPr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4B00B96-47FD-4569-9F90-6A89E5A4B7A0}"/>
                </a:ext>
              </a:extLst>
            </p:cNvPr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FA94FA7-676F-421D-B5A0-A1BEEC74262D}"/>
                </a:ext>
              </a:extLst>
            </p:cNvPr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6369264-8F8C-4B68-AF2C-0F4FA8E78016}"/>
                </a:ext>
              </a:extLst>
            </p:cNvPr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F8DFC544-F626-43C7-B9FA-67C10C181F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75CE4A-8373-4809-83F2-A55329A4A21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7E913F4-B9F0-440F-A818-DF7C95FDA46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CE61E82-10C2-4654-86A2-F863C31C679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CADA0BD-B1F1-4BB9-99A0-D54FF07B188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D0F024A-1F0A-4A4A-998C-FDA5EC22D57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CE76737-CF14-461E-A6FC-0B4A0EE37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F256F1D-5B5D-4F6B-821D-D0351B15163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052A010-6DF0-485A-B710-B99C855BE7FE}"/>
              </a:ext>
            </a:extLst>
          </p:cNvPr>
          <p:cNvSpPr/>
          <p:nvPr/>
        </p:nvSpPr>
        <p:spPr>
          <a:xfrm>
            <a:off x="4460959" y="125523"/>
            <a:ext cx="7521132" cy="426359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0" name="06 NK PowerSkills">
            <a:extLst>
              <a:ext uri="{FF2B5EF4-FFF2-40B4-BE49-F238E27FC236}">
                <a16:creationId xmlns:a16="http://schemas.microsoft.com/office/drawing/2014/main" id="{C8A4E607-8929-4D8F-A48B-FC2F8A51B217}"/>
              </a:ext>
            </a:extLst>
          </p:cNvPr>
          <p:cNvSpPr txBox="1"/>
          <p:nvPr/>
        </p:nvSpPr>
        <p:spPr>
          <a:xfrm>
            <a:off x="4825429" y="553930"/>
            <a:ext cx="71242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thắc mắc điều gì?</a:t>
            </a:r>
          </a:p>
          <a:p>
            <a:pPr lvl="0"/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Bạn ấy thế nào khi còn bé?</a:t>
            </a:r>
          </a:p>
          <a:p>
            <a:pPr lvl="0"/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Mọi người thế nào khi còn bé?</a:t>
            </a:r>
          </a:p>
          <a:p>
            <a:pPr lvl="0"/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Mọi người khi còn bé có giống bạn ấy không?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7A407D-C21C-4D1B-8105-6717ED7FB910}"/>
              </a:ext>
            </a:extLst>
          </p:cNvPr>
          <p:cNvSpPr/>
          <p:nvPr/>
        </p:nvSpPr>
        <p:spPr>
          <a:xfrm>
            <a:off x="4663046" y="1821138"/>
            <a:ext cx="670991" cy="635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2.5E-6 -0.00093 C 0.00651 -0.00301 0.01302 -0.00579 0.01992 -0.00672 C 0.03463 -0.00926 0.06445 -0.01042 0.06445 -0.01042 C 0.07812 -0.00949 0.09192 -0.00949 0.10586 -0.00672 C 0.12018 -0.0044 0.1345 2.22222E-6 0.14922 0.00092 C 0.20846 0.00324 0.26797 0.00185 0.32747 0.00278 C 0.33229 0.00463 0.33711 0.00694 0.34205 0.00856 C 0.37969 0.01875 0.38047 0.01759 0.41562 0.02176 C 0.48528 0.03842 0.45794 0.03055 0.49804 0.04282 C 0.51133 0.05578 0.50169 0.04699 0.52148 0.0618 C 0.52812 0.0669 0.53567 0.06944 0.5414 0.07731 C 0.55338 0.09236 0.55442 0.09305 0.56823 0.11551 C 0.57409 0.125 0.57942 0.13588 0.58594 0.14398 C 0.60495 0.16666 0.59349 0.15208 0.61836 0.18981 C 0.62174 0.19491 0.62565 0.19884 0.62838 0.20509 C 0.63971 0.22916 0.62578 0.19861 0.63724 0.22616 C 0.63867 0.22916 0.64036 0.23241 0.64179 0.23588 C 0.64375 0.24004 0.64531 0.24491 0.64739 0.24907 C 0.64987 0.2544 0.65286 0.25856 0.65521 0.26435 C 0.65924 0.275 0.66159 0.28819 0.66627 0.29861 C 0.67291 0.31366 0.68008 0.32546 0.68411 0.34259 C 0.68567 0.34884 0.68528 0.35509 0.68633 0.3618 C 0.68724 0.36666 0.68828 0.37199 0.68971 0.37708 C 0.69023 0.37893 0.69153 0.38032 0.69179 0.38264 C 0.69258 0.38703 0.69179 0.39143 0.69179 0.39629 " pathEditMode="relative" rAng="0" ptsTypes="AAAAAAAAAAAAAAAAAAAAAAAAAA">
                                      <p:cBhvr>
                                        <p:cTn id="4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EC71208F-B557-4C01-B891-0E13F7B123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78AB9C4-2F73-447C-8BE3-26CF405D7B99}"/>
              </a:ext>
            </a:extLst>
          </p:cNvPr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4CE12CE-A4FA-4993-A5A3-A65B50F77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2D1D297-DA7F-49AC-9890-C9104E5108B7}"/>
                </a:ext>
              </a:extLst>
            </p:cNvPr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7F408BC-FFED-479C-AF18-A1458786C7EB}"/>
                </a:ext>
              </a:extLst>
            </p:cNvPr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C499CF2D-E34D-4919-9481-EB8D2513DE07}"/>
                </a:ext>
              </a:extLst>
            </p:cNvPr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3029D98-8A17-447D-95F3-2BBE75AB6F2B}"/>
                </a:ext>
              </a:extLst>
            </p:cNvPr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1D69DB2-DB5C-401A-BDD0-4C87192B7479}"/>
                </a:ext>
              </a:extLst>
            </p:cNvPr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28E24BC-8A95-48B7-94D4-37306D0C35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C2CE2D3-6756-4F9C-8432-70CDA289D27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D52D93B-312F-403E-B3F6-94C6725B801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6E4FEC-EE6B-402E-9ACC-0097568C705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CCC74D3-277B-4DF3-8269-6CB71FEDCCE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9875DF3-FE9E-4B98-A3EF-12B690A700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90E82DE-B065-4880-B008-DBF34D21B3B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C995C9B-1328-42C2-89B3-E88E8DE61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B75E263-EB80-4308-8628-02E9AB0E3E7E}"/>
              </a:ext>
            </a:extLst>
          </p:cNvPr>
          <p:cNvSpPr/>
          <p:nvPr/>
        </p:nvSpPr>
        <p:spPr>
          <a:xfrm>
            <a:off x="4460959" y="125523"/>
            <a:ext cx="7521132" cy="21261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0" name="06 NK PowerSkills">
            <a:extLst>
              <a:ext uri="{FF2B5EF4-FFF2-40B4-BE49-F238E27FC236}">
                <a16:creationId xmlns:a16="http://schemas.microsoft.com/office/drawing/2014/main" id="{D9544A7E-9D24-4B50-A6DF-9EFD2961990C}"/>
              </a:ext>
            </a:extLst>
          </p:cNvPr>
          <p:cNvSpPr txBox="1"/>
          <p:nvPr/>
        </p:nvSpPr>
        <p:spPr>
          <a:xfrm>
            <a:off x="4558207" y="144015"/>
            <a:ext cx="7325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 ảnh của mỗi người trong gia đình hiện ra như thế nào trong suy nghĩ của bạn nhỏ?</a:t>
            </a:r>
          </a:p>
        </p:txBody>
      </p:sp>
      <p:sp>
        <p:nvSpPr>
          <p:cNvPr id="71" name="Đ Ghé thăm Fb.com/nkpowerskills">
            <a:extLst>
              <a:ext uri="{FF2B5EF4-FFF2-40B4-BE49-F238E27FC236}">
                <a16:creationId xmlns:a16="http://schemas.microsoft.com/office/drawing/2014/main" id="{B6D21F2C-F39B-4BB2-8CE1-428911A4076B}"/>
              </a:ext>
            </a:extLst>
          </p:cNvPr>
          <p:cNvSpPr/>
          <p:nvPr/>
        </p:nvSpPr>
        <p:spPr>
          <a:xfrm>
            <a:off x="620487" y="2819401"/>
            <a:ext cx="11404460" cy="38644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457200" lvl="0" indent="-457200" algn="just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lvl="0" indent="-457200" algn="just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lvl="0" indent="-457200" algn="just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2" name="Picture 4" descr="Káº¿t quáº£ hÃ¬nh áº£nh cho right icon">
            <a:extLst>
              <a:ext uri="{FF2B5EF4-FFF2-40B4-BE49-F238E27FC236}">
                <a16:creationId xmlns:a16="http://schemas.microsoft.com/office/drawing/2014/main" id="{AFD80491-A177-496A-9F93-B6A2DD32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719" y="403095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2.5E-6 -0.00093 C 0.00651 -0.00301 0.01302 -0.00579 0.01992 -0.00672 C 0.03463 -0.00926 0.06445 -0.01042 0.06445 -0.01042 C 0.07812 -0.00949 0.09192 -0.00949 0.10586 -0.00672 C 0.12018 -0.0044 0.1345 2.22222E-6 0.14922 0.00092 C 0.20846 0.00324 0.26797 0.00185 0.32747 0.00278 C 0.33229 0.00463 0.33711 0.00694 0.34205 0.00856 C 0.37969 0.01875 0.38047 0.01759 0.41562 0.02176 C 0.48528 0.03842 0.45794 0.03055 0.49804 0.04282 C 0.51133 0.05578 0.50169 0.04699 0.52148 0.0618 C 0.52812 0.0669 0.53567 0.06944 0.5414 0.07731 C 0.55338 0.09236 0.55442 0.09305 0.56823 0.11551 C 0.57409 0.125 0.57942 0.13588 0.58594 0.14398 C 0.60495 0.16666 0.59349 0.15208 0.61836 0.18981 C 0.62174 0.19491 0.62565 0.19884 0.62838 0.20509 C 0.63971 0.22916 0.62578 0.19861 0.63724 0.22616 C 0.63867 0.22916 0.64036 0.23241 0.64179 0.23588 C 0.64375 0.24004 0.64531 0.24491 0.64739 0.24907 C 0.64987 0.2544 0.65286 0.25856 0.65521 0.26435 C 0.65924 0.275 0.66159 0.28819 0.66627 0.29861 C 0.67291 0.31366 0.68008 0.32546 0.68411 0.34259 C 0.68567 0.34884 0.68528 0.35509 0.68633 0.3618 C 0.68724 0.36666 0.68828 0.37199 0.68971 0.37708 C 0.69023 0.37893 0.69153 0.38032 0.69179 0.38264 C 0.69258 0.38703 0.69179 0.39143 0.69179 0.39629 " pathEditMode="relative" rAng="0" ptsTypes="AAAAAAAAAAAAAAAAAAAAAAAAAA"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2E4B3CA-8DC7-45A4-8D09-0651EC1A5C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B76435B-FA1D-409C-9A61-D8D98A64B03E}"/>
              </a:ext>
            </a:extLst>
          </p:cNvPr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4DB6FD6-0EA8-4E08-9D51-DA1EFF414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4B08F79-7D4A-4CC8-BF88-96026D74AA99}"/>
                </a:ext>
              </a:extLst>
            </p:cNvPr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CBDD0C0-3DE9-47E9-B7C8-103A402F69A7}"/>
                </a:ext>
              </a:extLst>
            </p:cNvPr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CE77093B-60C3-4B57-B4E5-D69A77505F2A}"/>
                </a:ext>
              </a:extLst>
            </p:cNvPr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61C4035-4DEB-443F-8B70-4343F8C2D30D}"/>
                </a:ext>
              </a:extLst>
            </p:cNvPr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8876D5D-3D6A-4E7F-831B-9972A175D5E3}"/>
                </a:ext>
              </a:extLst>
            </p:cNvPr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7C75C598-7A3E-4E93-A2E6-CEBFE21A1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87CCA45-D984-4425-A11E-7D52C9F403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2BCBF9B-BAF3-4D2C-8F12-98B4DF60C44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9302837-400C-4992-964C-D654C3375FD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A232C54-E52D-4F61-82C3-2116DF4E4EB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2AF4AB2-14EF-4581-B350-9F554CD28E2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04D39BF-7AD4-4C44-A82B-D09499981E7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2F4943A-83E5-4EA9-9611-3FE46C2C419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7DFB505-2CAC-42A4-BA8C-C4CB209C1BEA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6" name="06 NK PowerSkills">
            <a:extLst>
              <a:ext uri="{FF2B5EF4-FFF2-40B4-BE49-F238E27FC236}">
                <a16:creationId xmlns:a16="http://schemas.microsoft.com/office/drawing/2014/main" id="{6D6E9E2F-5E5B-496C-8172-E5C04841EDF2}"/>
              </a:ext>
            </a:extLst>
          </p:cNvPr>
          <p:cNvSpPr txBox="1"/>
          <p:nvPr/>
        </p:nvSpPr>
        <p:spPr>
          <a:xfrm>
            <a:off x="5046427" y="350844"/>
            <a:ext cx="712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7" name="Đ Ghé thăm Fb.com/nkpowerskills">
            <a:extLst>
              <a:ext uri="{FF2B5EF4-FFF2-40B4-BE49-F238E27FC236}">
                <a16:creationId xmlns:a16="http://schemas.microsoft.com/office/drawing/2014/main" id="{07A02C9E-1A6F-4C00-97A1-012B82D05E5D}"/>
              </a:ext>
            </a:extLst>
          </p:cNvPr>
          <p:cNvSpPr/>
          <p:nvPr/>
        </p:nvSpPr>
        <p:spPr>
          <a:xfrm>
            <a:off x="4492893" y="2159145"/>
            <a:ext cx="7500187" cy="146740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8" name="Picture 4" descr="Káº¿t quáº£ hÃ¬nh áº£nh cho right icon">
            <a:extLst>
              <a:ext uri="{FF2B5EF4-FFF2-40B4-BE49-F238E27FC236}">
                <a16:creationId xmlns:a16="http://schemas.microsoft.com/office/drawing/2014/main" id="{7271635C-4BDE-4485-8C2D-281B6BE4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2.5E-6 -0.00093 C 0.00651 -0.00301 0.01302 -0.00579 0.01992 -0.00672 C 0.03463 -0.00926 0.06445 -0.01042 0.06445 -0.01042 C 0.07812 -0.00949 0.09192 -0.00949 0.10586 -0.00672 C 0.12018 -0.0044 0.1345 2.22222E-6 0.14922 0.00092 C 0.20846 0.00324 0.26797 0.00185 0.32747 0.00278 C 0.33229 0.00463 0.33711 0.00694 0.34205 0.00856 C 0.37969 0.01875 0.38047 0.01759 0.41562 0.02176 C 0.48528 0.03842 0.45794 0.03055 0.49804 0.04282 C 0.51133 0.05578 0.50169 0.04699 0.52148 0.0618 C 0.52812 0.0669 0.53567 0.06944 0.5414 0.07731 C 0.55338 0.09236 0.55442 0.09305 0.56823 0.11551 C 0.57409 0.125 0.57942 0.13588 0.58594 0.14398 C 0.60495 0.16666 0.59349 0.15208 0.61836 0.18981 C 0.62174 0.19491 0.62565 0.19884 0.62838 0.20509 C 0.63971 0.22916 0.62578 0.19861 0.63724 0.22616 C 0.63867 0.22916 0.64036 0.23241 0.64179 0.23588 C 0.64375 0.24004 0.64531 0.24491 0.64739 0.24907 C 0.64987 0.2544 0.65286 0.25856 0.65521 0.26435 C 0.65924 0.275 0.66159 0.28819 0.66627 0.29861 C 0.67291 0.31366 0.68008 0.32546 0.68411 0.34259 C 0.68567 0.34884 0.68528 0.35509 0.68633 0.3618 C 0.68724 0.36666 0.68828 0.37199 0.68971 0.37708 C 0.69023 0.37893 0.69153 0.38032 0.69179 0.38264 C 0.69258 0.38703 0.69179 0.39143 0.69179 0.39629 " pathEditMode="relative" rAng="0" ptsTypes="AAAAAAAAAAAAAAAAAAAAAAAAAA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5801448"/>
            <a:ext cx="12190992" cy="10565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71706E-7C01-49B4-26D7-88CE564C78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52" y="116208"/>
            <a:ext cx="2133081" cy="2834753"/>
          </a:xfrm>
          <a:prstGeom prst="rect">
            <a:avLst/>
          </a:prstGeom>
        </p:spPr>
      </p:pic>
      <p:pic>
        <p:nvPicPr>
          <p:cNvPr id="5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A62A7D05-D239-49CE-9E47-931819124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72" y="1385435"/>
            <a:ext cx="6540015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组合 4">
            <a:extLst>
              <a:ext uri="{FF2B5EF4-FFF2-40B4-BE49-F238E27FC236}">
                <a16:creationId xmlns:a16="http://schemas.microsoft.com/office/drawing/2014/main" id="{10772D7D-4AAC-4F78-9E4E-DA5BEB407257}"/>
              </a:ext>
            </a:extLst>
          </p:cNvPr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52" name="Picture 10" descr="E:\丫头\png\小人\卡通类素材\ry.png">
              <a:extLst>
                <a:ext uri="{FF2B5EF4-FFF2-40B4-BE49-F238E27FC236}">
                  <a16:creationId xmlns:a16="http://schemas.microsoft.com/office/drawing/2014/main" id="{BA31946C-2899-4B6A-AE5A-239F860DB0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0" descr="E:\丫头\png\小人\卡通类素材\ry.png">
              <a:extLst>
                <a:ext uri="{FF2B5EF4-FFF2-40B4-BE49-F238E27FC236}">
                  <a16:creationId xmlns:a16="http://schemas.microsoft.com/office/drawing/2014/main" id="{EB3167AE-BD32-480B-BAB2-9A478C9994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组合 21">
            <a:extLst>
              <a:ext uri="{FF2B5EF4-FFF2-40B4-BE49-F238E27FC236}">
                <a16:creationId xmlns:a16="http://schemas.microsoft.com/office/drawing/2014/main" id="{8C8E052D-AE85-4F51-9F83-469C8FF7247E}"/>
              </a:ext>
            </a:extLst>
          </p:cNvPr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55" name="Picture 10" descr="E:\丫头\png\小人\卡通类素材\ry.png">
              <a:extLst>
                <a:ext uri="{FF2B5EF4-FFF2-40B4-BE49-F238E27FC236}">
                  <a16:creationId xmlns:a16="http://schemas.microsoft.com/office/drawing/2014/main" id="{AB83D2BE-5B9B-46B5-B75C-4DBC1A6B51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 descr="E:\丫头\png\小人\卡通类素材\ry.png">
              <a:extLst>
                <a:ext uri="{FF2B5EF4-FFF2-40B4-BE49-F238E27FC236}">
                  <a16:creationId xmlns:a16="http://schemas.microsoft.com/office/drawing/2014/main" id="{6229F3E9-60A5-42A7-8C14-027C93E298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图片 26">
            <a:extLst>
              <a:ext uri="{FF2B5EF4-FFF2-40B4-BE49-F238E27FC236}">
                <a16:creationId xmlns:a16="http://schemas.microsoft.com/office/drawing/2014/main" id="{A64CA35F-1279-4962-82FE-36547608D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3D3DA23-2459-410B-B5B2-1C5C4379991B}"/>
              </a:ext>
            </a:extLst>
          </p:cNvPr>
          <p:cNvGrpSpPr/>
          <p:nvPr/>
        </p:nvGrpSpPr>
        <p:grpSpPr>
          <a:xfrm>
            <a:off x="3355313" y="3014999"/>
            <a:ext cx="1245261" cy="1087861"/>
            <a:chOff x="3355313" y="3014999"/>
            <a:chExt cx="1245261" cy="1087861"/>
          </a:xfrm>
        </p:grpSpPr>
        <p:sp>
          <p:nvSpPr>
            <p:cNvPr id="59" name="MH_SubTitle_1">
              <a:extLst>
                <a:ext uri="{FF2B5EF4-FFF2-40B4-BE49-F238E27FC236}">
                  <a16:creationId xmlns:a16="http://schemas.microsoft.com/office/drawing/2014/main" id="{85F15E8A-7C69-4D33-879A-C1E87458DF73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355313" y="3014999"/>
              <a:ext cx="1245261" cy="1087861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60" name="文本框 27">
              <a:extLst>
                <a:ext uri="{FF2B5EF4-FFF2-40B4-BE49-F238E27FC236}">
                  <a16:creationId xmlns:a16="http://schemas.microsoft.com/office/drawing/2014/main" id="{86879F98-E65D-499C-B00E-7231B3199990}"/>
                </a:ext>
              </a:extLst>
            </p:cNvPr>
            <p:cNvSpPr txBox="1"/>
            <p:nvPr/>
          </p:nvSpPr>
          <p:spPr>
            <a:xfrm>
              <a:off x="3720609" y="3266541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/>
                  <a:sym typeface="Arial"/>
                </a:rPr>
                <a:t>1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/>
                <a:sym typeface="Arial"/>
              </a:endParaRPr>
            </a:p>
          </p:txBody>
        </p:sp>
      </p:grpSp>
      <p:pic>
        <p:nvPicPr>
          <p:cNvPr id="61" name="Picture 60" descr="Text&#10;&#10;Description automatically generated">
            <a:extLst>
              <a:ext uri="{FF2B5EF4-FFF2-40B4-BE49-F238E27FC236}">
                <a16:creationId xmlns:a16="http://schemas.microsoft.com/office/drawing/2014/main" id="{64AEB192-A694-451B-86B2-D6027B5DAAD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77943" y="2251149"/>
            <a:ext cx="4824200" cy="28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067CAF9-3E23-49F2-9CA8-55D49B6601F9}"/>
              </a:ext>
            </a:extLst>
          </p:cNvPr>
          <p:cNvSpPr/>
          <p:nvPr/>
        </p:nvSpPr>
        <p:spPr>
          <a:xfrm>
            <a:off x="1398517" y="355415"/>
            <a:ext cx="10534982" cy="1063952"/>
          </a:xfrm>
          <a:prstGeom prst="roundRect">
            <a:avLst>
              <a:gd name="adj" fmla="val 12781"/>
            </a:avLst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FD7D57-7620-4095-B327-0CF0A8F6E645}"/>
              </a:ext>
            </a:extLst>
          </p:cNvPr>
          <p:cNvSpPr/>
          <p:nvPr/>
        </p:nvSpPr>
        <p:spPr>
          <a:xfrm>
            <a:off x="341194" y="2204099"/>
            <a:ext cx="9305901" cy="3512746"/>
          </a:xfrm>
          <a:custGeom>
            <a:avLst/>
            <a:gdLst>
              <a:gd name="connsiteX0" fmla="*/ 0 w 9305901"/>
              <a:gd name="connsiteY0" fmla="*/ 175356 h 3512746"/>
              <a:gd name="connsiteX1" fmla="*/ 175356 w 9305901"/>
              <a:gd name="connsiteY1" fmla="*/ 0 h 3512746"/>
              <a:gd name="connsiteX2" fmla="*/ 9130545 w 9305901"/>
              <a:gd name="connsiteY2" fmla="*/ 0 h 3512746"/>
              <a:gd name="connsiteX3" fmla="*/ 9305901 w 9305901"/>
              <a:gd name="connsiteY3" fmla="*/ 175356 h 3512746"/>
              <a:gd name="connsiteX4" fmla="*/ 9305901 w 9305901"/>
              <a:gd name="connsiteY4" fmla="*/ 3337390 h 3512746"/>
              <a:gd name="connsiteX5" fmla="*/ 9130545 w 9305901"/>
              <a:gd name="connsiteY5" fmla="*/ 3512746 h 3512746"/>
              <a:gd name="connsiteX6" fmla="*/ 175356 w 9305901"/>
              <a:gd name="connsiteY6" fmla="*/ 3512746 h 3512746"/>
              <a:gd name="connsiteX7" fmla="*/ 0 w 9305901"/>
              <a:gd name="connsiteY7" fmla="*/ 3337390 h 3512746"/>
              <a:gd name="connsiteX8" fmla="*/ 0 w 9305901"/>
              <a:gd name="connsiteY8" fmla="*/ 175356 h 35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05901" h="3512746" fill="none" extrusionOk="0">
                <a:moveTo>
                  <a:pt x="0" y="175356"/>
                </a:moveTo>
                <a:cubicBezTo>
                  <a:pt x="-3773" y="91930"/>
                  <a:pt x="65194" y="6526"/>
                  <a:pt x="175356" y="0"/>
                </a:cubicBezTo>
                <a:cubicBezTo>
                  <a:pt x="2627346" y="46004"/>
                  <a:pt x="7547421" y="-130779"/>
                  <a:pt x="9130545" y="0"/>
                </a:cubicBezTo>
                <a:cubicBezTo>
                  <a:pt x="9240308" y="-4576"/>
                  <a:pt x="9288307" y="85790"/>
                  <a:pt x="9305901" y="175356"/>
                </a:cubicBezTo>
                <a:cubicBezTo>
                  <a:pt x="9176005" y="721267"/>
                  <a:pt x="9231839" y="2233556"/>
                  <a:pt x="9305901" y="3337390"/>
                </a:cubicBezTo>
                <a:cubicBezTo>
                  <a:pt x="9302131" y="3427796"/>
                  <a:pt x="9231201" y="3504513"/>
                  <a:pt x="9130545" y="3512746"/>
                </a:cubicBezTo>
                <a:cubicBezTo>
                  <a:pt x="5318599" y="3369154"/>
                  <a:pt x="1924049" y="3563983"/>
                  <a:pt x="175356" y="3512746"/>
                </a:cubicBezTo>
                <a:cubicBezTo>
                  <a:pt x="71509" y="3504032"/>
                  <a:pt x="18268" y="3433043"/>
                  <a:pt x="0" y="3337390"/>
                </a:cubicBezTo>
                <a:cubicBezTo>
                  <a:pt x="-11777" y="2335884"/>
                  <a:pt x="73841" y="1405337"/>
                  <a:pt x="0" y="175356"/>
                </a:cubicBezTo>
                <a:close/>
              </a:path>
              <a:path w="9305901" h="3512746" stroke="0" extrusionOk="0">
                <a:moveTo>
                  <a:pt x="0" y="175356"/>
                </a:moveTo>
                <a:cubicBezTo>
                  <a:pt x="12794" y="79218"/>
                  <a:pt x="62114" y="-4301"/>
                  <a:pt x="175356" y="0"/>
                </a:cubicBezTo>
                <a:cubicBezTo>
                  <a:pt x="1161791" y="43276"/>
                  <a:pt x="5576106" y="12265"/>
                  <a:pt x="9130545" y="0"/>
                </a:cubicBezTo>
                <a:cubicBezTo>
                  <a:pt x="9239112" y="12410"/>
                  <a:pt x="9312206" y="68983"/>
                  <a:pt x="9305901" y="175356"/>
                </a:cubicBezTo>
                <a:cubicBezTo>
                  <a:pt x="9332446" y="723499"/>
                  <a:pt x="9431529" y="2585639"/>
                  <a:pt x="9305901" y="3337390"/>
                </a:cubicBezTo>
                <a:cubicBezTo>
                  <a:pt x="9306277" y="3438522"/>
                  <a:pt x="9238777" y="3505095"/>
                  <a:pt x="9130545" y="3512746"/>
                </a:cubicBezTo>
                <a:cubicBezTo>
                  <a:pt x="6218658" y="3347861"/>
                  <a:pt x="4305073" y="3610718"/>
                  <a:pt x="175356" y="3512746"/>
                </a:cubicBezTo>
                <a:cubicBezTo>
                  <a:pt x="88810" y="3496455"/>
                  <a:pt x="18367" y="3437481"/>
                  <a:pt x="0" y="3337390"/>
                </a:cubicBezTo>
                <a:cubicBezTo>
                  <a:pt x="-117259" y="2132622"/>
                  <a:pt x="18689" y="860042"/>
                  <a:pt x="0" y="175356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rgbClr val="E8C021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864262876">
                  <a:prstGeom prst="roundRect">
                    <a:avLst>
                      <a:gd name="adj" fmla="val 49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834B75-1593-4867-8B16-884240A62912}"/>
              </a:ext>
            </a:extLst>
          </p:cNvPr>
          <p:cNvSpPr txBox="1"/>
          <p:nvPr/>
        </p:nvSpPr>
        <p:spPr>
          <a:xfrm>
            <a:off x="2051176" y="456504"/>
            <a:ext cx="93371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EC0235F0-B36A-4082-80FD-5291D6F79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" y="140431"/>
            <a:ext cx="1189645" cy="1357440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EE867B7-4B56-441F-B5C1-3FA26A5AB114}"/>
              </a:ext>
            </a:extLst>
          </p:cNvPr>
          <p:cNvSpPr txBox="1">
            <a:spLocks/>
          </p:cNvSpPr>
          <p:nvPr/>
        </p:nvSpPr>
        <p:spPr>
          <a:xfrm>
            <a:off x="565873" y="2282603"/>
            <a:ext cx="8203408" cy="3276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thắc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mắc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ngộ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B5211E67-2A3D-41F0-9762-117D6BBD81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5779" r="12858" b="11553"/>
          <a:stretch/>
        </p:blipFill>
        <p:spPr>
          <a:xfrm>
            <a:off x="8429928" y="1856096"/>
            <a:ext cx="4081317" cy="53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1.85185E-6 L -1.875E-6 -0.07222 " pathEditMode="relative" rAng="0" ptsTypes="AA">
                                      <p:cBhvr>
                                        <p:cTn id="29" dur="1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/>
      <p:bldP spid="29" grpId="1"/>
      <p:bldP spid="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0231"/>
            <a:ext cx="12192000" cy="1292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印品黑体" panose="00000500000000000000" pitchFamily="2" charset="-122"/>
            </a:endParaRPr>
          </a:p>
        </p:txBody>
      </p:sp>
      <p:pic>
        <p:nvPicPr>
          <p:cNvPr id="80" name="图片 2">
            <a:extLst>
              <a:ext uri="{FF2B5EF4-FFF2-40B4-BE49-F238E27FC236}">
                <a16:creationId xmlns:a16="http://schemas.microsoft.com/office/drawing/2014/main" id="{D5CA95E7-ED64-454B-9C81-FFF258185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18" y="-97732"/>
            <a:ext cx="9707302" cy="3526732"/>
          </a:xfrm>
          <a:prstGeom prst="rect">
            <a:avLst/>
          </a:prstGeom>
        </p:spPr>
      </p:pic>
      <p:pic>
        <p:nvPicPr>
          <p:cNvPr id="81" name="Picture 8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0D28BDD-42B3-429B-90A4-5E4E14931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38" y="2964751"/>
            <a:ext cx="3893249" cy="3893249"/>
          </a:xfrm>
          <a:prstGeom prst="rect">
            <a:avLst/>
          </a:prstGeom>
        </p:spPr>
      </p:pic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13C698E0-F275-4D7D-BC66-E6B2E7682A39}"/>
              </a:ext>
            </a:extLst>
          </p:cNvPr>
          <p:cNvSpPr txBox="1">
            <a:spLocks/>
          </p:cNvSpPr>
          <p:nvPr/>
        </p:nvSpPr>
        <p:spPr>
          <a:xfrm>
            <a:off x="3391576" y="762725"/>
            <a:ext cx="7032584" cy="3276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732BC6B-AD00-485E-8CF5-ED821719992A}"/>
              </a:ext>
            </a:extLst>
          </p:cNvPr>
          <p:cNvGrpSpPr/>
          <p:nvPr/>
        </p:nvGrpSpPr>
        <p:grpSpPr>
          <a:xfrm>
            <a:off x="2977439" y="1543869"/>
            <a:ext cx="4712153" cy="625703"/>
            <a:chOff x="1053394" y="206467"/>
            <a:chExt cx="2880723" cy="432581"/>
          </a:xfrm>
        </p:grpSpPr>
        <p:sp>
          <p:nvSpPr>
            <p:cNvPr id="10" name="Rectangle: Rounded Corners 43">
              <a:extLst>
                <a:ext uri="{FF2B5EF4-FFF2-40B4-BE49-F238E27FC236}">
                  <a16:creationId xmlns:a16="http://schemas.microsoft.com/office/drawing/2014/main" id="{1C411C35-1D8F-407B-9B18-CD24AFF67D4D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58CC08-7C69-4DFA-A0F3-B4E4CD66C4AE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lại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36A95-4453-4039-86B1-2FFEA77B49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0552" y="1491233"/>
            <a:ext cx="667016" cy="744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EF6C1-FB2D-4FDB-AA5C-75DA87B8B1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5634" y="5046009"/>
            <a:ext cx="918316" cy="710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CB9EFE-C7D1-47AB-A30F-3A2CE0191A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943212" y="5121459"/>
            <a:ext cx="820756" cy="634749"/>
          </a:xfrm>
          <a:prstGeom prst="rect">
            <a:avLst/>
          </a:prstGeom>
        </p:spPr>
      </p:pic>
      <p:sp>
        <p:nvSpPr>
          <p:cNvPr id="15" name="Rounded Rectangle 31">
            <a:extLst>
              <a:ext uri="{FF2B5EF4-FFF2-40B4-BE49-F238E27FC236}">
                <a16:creationId xmlns:a16="http://schemas.microsoft.com/office/drawing/2014/main" id="{D3C9B1D9-8B2C-44D9-B831-39494A2AD891}"/>
              </a:ext>
            </a:extLst>
          </p:cNvPr>
          <p:cNvSpPr/>
          <p:nvPr/>
        </p:nvSpPr>
        <p:spPr>
          <a:xfrm>
            <a:off x="2110446" y="3460896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AD2BEC-BEAC-4F85-AAA5-C4C0A428AF04}"/>
              </a:ext>
            </a:extLst>
          </p:cNvPr>
          <p:cNvSpPr/>
          <p:nvPr/>
        </p:nvSpPr>
        <p:spPr>
          <a:xfrm>
            <a:off x="3318289" y="239194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E062A5-C755-4E2F-80F3-3FDCC3AA92BF}"/>
              </a:ext>
            </a:extLst>
          </p:cNvPr>
          <p:cNvSpPr/>
          <p:nvPr/>
        </p:nvSpPr>
        <p:spPr>
          <a:xfrm>
            <a:off x="2844512" y="3392504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56153E-1591-43CB-A492-65FB01F9018D}"/>
              </a:ext>
            </a:extLst>
          </p:cNvPr>
          <p:cNvSpPr/>
          <p:nvPr/>
        </p:nvSpPr>
        <p:spPr>
          <a:xfrm>
            <a:off x="2202759" y="3506688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39D0A7-EFE3-40A1-AF7C-209568109576}"/>
              </a:ext>
            </a:extLst>
          </p:cNvPr>
          <p:cNvGrpSpPr/>
          <p:nvPr/>
        </p:nvGrpSpPr>
        <p:grpSpPr>
          <a:xfrm>
            <a:off x="2110446" y="4081688"/>
            <a:ext cx="3645680" cy="643894"/>
            <a:chOff x="1717199" y="4363552"/>
            <a:chExt cx="3645680" cy="643894"/>
          </a:xfrm>
        </p:grpSpPr>
        <p:sp>
          <p:nvSpPr>
            <p:cNvPr id="20" name="Rounded Rectangle 36">
              <a:extLst>
                <a:ext uri="{FF2B5EF4-FFF2-40B4-BE49-F238E27FC236}">
                  <a16:creationId xmlns:a16="http://schemas.microsoft.com/office/drawing/2014/main" id="{36B1552C-25EE-410D-81D8-4D0459F1E4CB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A70F40-280D-4460-B28D-6B3E5D238BEE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B03BFBA-EB28-4C9C-A456-E0A4CF4AB590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EC2A2A-6BB9-4EB0-83A1-4EFEA590A063}"/>
              </a:ext>
            </a:extLst>
          </p:cNvPr>
          <p:cNvGrpSpPr/>
          <p:nvPr/>
        </p:nvGrpSpPr>
        <p:grpSpPr>
          <a:xfrm>
            <a:off x="2110446" y="4820156"/>
            <a:ext cx="5119273" cy="643894"/>
            <a:chOff x="1717199" y="5199333"/>
            <a:chExt cx="5119273" cy="643894"/>
          </a:xfrm>
        </p:grpSpPr>
        <p:sp>
          <p:nvSpPr>
            <p:cNvPr id="24" name="Rounded Rectangle 40">
              <a:extLst>
                <a:ext uri="{FF2B5EF4-FFF2-40B4-BE49-F238E27FC236}">
                  <a16:creationId xmlns:a16="http://schemas.microsoft.com/office/drawing/2014/main" id="{BBFA2DCA-2005-407B-9CFB-D877F2C0CE3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CCDFBA-AF26-43A3-950B-1E858D1BE3A4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BF75858-39D3-45CF-893E-F04D849B91F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89D944B8-E42D-4D76-93EB-1FC6C0308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848439" y="346089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64DF5A16-5F93-472F-B14A-1D5D561A9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901700" y="4109777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B7B06299-24BA-4F67-8878-969E12D0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229719" y="4857148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71F3CFB-81F5-44A1-AFF5-303A77AF0E21}"/>
              </a:ext>
            </a:extLst>
          </p:cNvPr>
          <p:cNvGrpSpPr/>
          <p:nvPr/>
        </p:nvGrpSpPr>
        <p:grpSpPr>
          <a:xfrm>
            <a:off x="2110446" y="5507928"/>
            <a:ext cx="8097635" cy="643894"/>
            <a:chOff x="1717199" y="5199333"/>
            <a:chExt cx="8097635" cy="643894"/>
          </a:xfrm>
        </p:grpSpPr>
        <p:sp>
          <p:nvSpPr>
            <p:cNvPr id="38" name="Rounded Rectangle 47">
              <a:extLst>
                <a:ext uri="{FF2B5EF4-FFF2-40B4-BE49-F238E27FC236}">
                  <a16:creationId xmlns:a16="http://schemas.microsoft.com/office/drawing/2014/main" id="{0C63B73C-DEE3-4965-8E00-8C9C367229A6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FF5B6C9-75A2-4995-B507-C2888672E029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87D1C8-A302-44CE-B730-783699E674F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78A83CA-ABAF-433B-B7F4-889584D89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10350846" y="5544920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6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FF23C450-99B6-4C7A-A05B-6A0CDB2E4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120"/>
            <a:ext cx="4876800" cy="272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8EAAE7-C1F7-4F7E-A311-E9BC3C50155A}"/>
              </a:ext>
            </a:extLst>
          </p:cNvPr>
          <p:cNvSpPr txBox="1"/>
          <p:nvPr/>
        </p:nvSpPr>
        <p:spPr>
          <a:xfrm>
            <a:off x="467360" y="908355"/>
            <a:ext cx="431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bà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có nghịch lắm không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 đi có hơi còng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quét nhà dọn dẹp?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nghiêm như bây giờ,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chau mặt chơi cờ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uống trà buổi sáng?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4B70EA-44E8-4BC1-BFFE-0B3B91D8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90" y="-151426"/>
            <a:ext cx="3548180" cy="9632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0C912B-ED23-42AF-9A01-188BB6431C26}"/>
              </a:ext>
            </a:extLst>
          </p:cNvPr>
          <p:cNvSpPr txBox="1"/>
          <p:nvPr/>
        </p:nvSpPr>
        <p:spPr>
          <a:xfrm>
            <a:off x="6207760" y="887060"/>
            <a:ext cx="4318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(Huỳnh Mai Liên)</a:t>
            </a:r>
          </a:p>
        </p:txBody>
      </p:sp>
    </p:spTree>
    <p:extLst>
      <p:ext uri="{BB962C8B-B14F-4D97-AF65-F5344CB8AC3E}">
        <p14:creationId xmlns:p14="http://schemas.microsoft.com/office/powerpoint/2010/main" val="16006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5801448"/>
            <a:ext cx="12190992" cy="10565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44" y="3790208"/>
            <a:ext cx="1828649" cy="30802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06" y="4439626"/>
            <a:ext cx="5598532" cy="22324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5" y="1638761"/>
            <a:ext cx="4071791" cy="516898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EF7B38C-1EF1-407B-92A2-14F24DEFF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892" y="605134"/>
            <a:ext cx="7003887" cy="341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0" y="305496"/>
            <a:ext cx="11312648" cy="25660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15006F-D7A5-4757-8532-E46514FC9E59}"/>
              </a:ext>
            </a:extLst>
          </p:cNvPr>
          <p:cNvSpPr/>
          <p:nvPr/>
        </p:nvSpPr>
        <p:spPr>
          <a:xfrm>
            <a:off x="3376545" y="389378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 mẫu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A93CA0B2-66E5-4F76-B262-245BB40EB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14" name="Picture 13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B584878B-6E48-4E09-9A30-7DF57EAF7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15" name="TextBox 28">
            <a:extLst>
              <a:ext uri="{FF2B5EF4-FFF2-40B4-BE49-F238E27FC236}">
                <a16:creationId xmlns:a16="http://schemas.microsoft.com/office/drawing/2014/main" id="{848B1994-ACA2-408E-88C3-22BC451B64EC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A202DFBD-5711-4AA7-B067-F336639143EA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36DD9764-0731-474E-B194-7099D4CC20E1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1227FC1A-80F7-4B47-A5BB-B3E181330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84D449B7-0F26-4083-9CAF-025694351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9A939A8-CC88-40C8-9AF4-81079D10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C4CC86-6EAB-4635-B505-BCED59C34AE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FF23C450-99B6-4C7A-A05B-6A0CDB2E4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120"/>
            <a:ext cx="4876800" cy="272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8EAAE7-C1F7-4F7E-A311-E9BC3C50155A}"/>
              </a:ext>
            </a:extLst>
          </p:cNvPr>
          <p:cNvSpPr txBox="1"/>
          <p:nvPr/>
        </p:nvSpPr>
        <p:spPr>
          <a:xfrm>
            <a:off x="467360" y="908355"/>
            <a:ext cx="431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bà còn bé tí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có nghịch lắm không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 đi có hơi còng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quét nhà dọn dẹp?</a:t>
            </a:r>
          </a:p>
          <a:p>
            <a:endParaRPr lang="vi-VN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còn bé tí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nghiêm như bây giờ,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chau mặt chơi cờ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uống trà buổi sáng?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4B70EA-44E8-4BC1-BFFE-0B3B91D8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90" y="-151426"/>
            <a:ext cx="3548180" cy="9632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0C912B-ED23-42AF-9A01-188BB6431C26}"/>
              </a:ext>
            </a:extLst>
          </p:cNvPr>
          <p:cNvSpPr txBox="1"/>
          <p:nvPr/>
        </p:nvSpPr>
        <p:spPr>
          <a:xfrm>
            <a:off x="6207760" y="887060"/>
            <a:ext cx="4318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endParaRPr lang="vi-VN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endParaRPr lang="vi-VN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còn bé tí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  <a:p>
            <a:pPr algn="r"/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(Huỳnh Mai Liên)</a:t>
            </a:r>
          </a:p>
        </p:txBody>
      </p:sp>
    </p:spTree>
    <p:extLst>
      <p:ext uri="{BB962C8B-B14F-4D97-AF65-F5344CB8AC3E}">
        <p14:creationId xmlns:p14="http://schemas.microsoft.com/office/powerpoint/2010/main" val="27829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FF23C450-99B6-4C7A-A05B-6A0CDB2E4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120"/>
            <a:ext cx="4876800" cy="272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8EAAE7-C1F7-4F7E-A311-E9BC3C50155A}"/>
              </a:ext>
            </a:extLst>
          </p:cNvPr>
          <p:cNvSpPr txBox="1"/>
          <p:nvPr/>
        </p:nvSpPr>
        <p:spPr>
          <a:xfrm>
            <a:off x="802640" y="887060"/>
            <a:ext cx="431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bà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có nghịch lắm không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 đi có hơi còng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quét nhà dọn dẹp?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nghiêm như bây giờ,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chau mặt chơi cờ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uống trà buổi sáng?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4B70EA-44E8-4BC1-BFFE-0B3B91D8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90" y="-151426"/>
            <a:ext cx="3548180" cy="9632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0C912B-ED23-42AF-9A01-188BB6431C26}"/>
              </a:ext>
            </a:extLst>
          </p:cNvPr>
          <p:cNvSpPr txBox="1"/>
          <p:nvPr/>
        </p:nvSpPr>
        <p:spPr>
          <a:xfrm>
            <a:off x="6207760" y="887060"/>
            <a:ext cx="4318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(Huỳnh Mai Liên)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87C989-620B-47DB-9E30-F8F8524BD67F}"/>
              </a:ext>
            </a:extLst>
          </p:cNvPr>
          <p:cNvSpPr/>
          <p:nvPr/>
        </p:nvSpPr>
        <p:spPr>
          <a:xfrm>
            <a:off x="8758917" y="330199"/>
            <a:ext cx="3433083" cy="84969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AC00503A-768E-4AF6-A2A6-3BD49F435369}"/>
              </a:ext>
            </a:extLst>
          </p:cNvPr>
          <p:cNvSpPr/>
          <p:nvPr/>
        </p:nvSpPr>
        <p:spPr>
          <a:xfrm>
            <a:off x="330063" y="1073213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063FD9C8-D52D-415D-AB35-E673378601EA}"/>
              </a:ext>
            </a:extLst>
          </p:cNvPr>
          <p:cNvSpPr/>
          <p:nvPr/>
        </p:nvSpPr>
        <p:spPr>
          <a:xfrm>
            <a:off x="341961" y="2998113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F5E1CEC8-427D-4F51-9628-2062F96FC49D}"/>
              </a:ext>
            </a:extLst>
          </p:cNvPr>
          <p:cNvSpPr/>
          <p:nvPr/>
        </p:nvSpPr>
        <p:spPr>
          <a:xfrm>
            <a:off x="5753901" y="1035569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E2D421AE-79DD-4731-A9C6-DC32A9022760}"/>
              </a:ext>
            </a:extLst>
          </p:cNvPr>
          <p:cNvSpPr/>
          <p:nvPr/>
        </p:nvSpPr>
        <p:spPr>
          <a:xfrm>
            <a:off x="5753901" y="3019765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4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74260B79-3A18-407E-99A4-E13E1AA27DE7}"/>
              </a:ext>
            </a:extLst>
          </p:cNvPr>
          <p:cNvSpPr/>
          <p:nvPr/>
        </p:nvSpPr>
        <p:spPr>
          <a:xfrm>
            <a:off x="5753901" y="5068459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02404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A431F17F-EAA7-4283-B14C-1DC29B500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0C8B97E-0690-41AB-AE5E-8A8255D856F0}"/>
              </a:ext>
            </a:extLst>
          </p:cNvPr>
          <p:cNvGrpSpPr/>
          <p:nvPr/>
        </p:nvGrpSpPr>
        <p:grpSpPr>
          <a:xfrm>
            <a:off x="6285276" y="2868119"/>
            <a:ext cx="4322439" cy="1121761"/>
            <a:chOff x="6410789" y="819970"/>
            <a:chExt cx="4322439" cy="1121761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EBF08CEE-EBA1-4B0F-AB6B-FC564BE3B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AE7A365-9C61-4DC4-9ED1-EAC54927ECA1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chau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DDE0A13-981C-460F-8880-A6546A6DD86C}"/>
              </a:ext>
            </a:extLst>
          </p:cNvPr>
          <p:cNvGrpSpPr/>
          <p:nvPr/>
        </p:nvGrpSpPr>
        <p:grpSpPr>
          <a:xfrm>
            <a:off x="6402042" y="4289439"/>
            <a:ext cx="4322439" cy="1121761"/>
            <a:chOff x="6410789" y="2733385"/>
            <a:chExt cx="4322439" cy="1121761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B5AB036C-5E0F-4218-83CB-5F6AC2DA6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54F843E-E71D-472E-BCAC-8680AC47C192}"/>
                </a:ext>
              </a:extLst>
            </p:cNvPr>
            <p:cNvSpPr txBox="1"/>
            <p:nvPr/>
          </p:nvSpPr>
          <p:spPr>
            <a:xfrm>
              <a:off x="6735046" y="2868421"/>
              <a:ext cx="344039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khuya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76E9546-8155-4648-A883-0D1978DF89AB}"/>
              </a:ext>
            </a:extLst>
          </p:cNvPr>
          <p:cNvSpPr/>
          <p:nvPr/>
        </p:nvSpPr>
        <p:spPr>
          <a:xfrm>
            <a:off x="1947994" y="1380850"/>
            <a:ext cx="373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8C8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79C1C85-1301-4688-A70F-07F6AB15D012}"/>
              </a:ext>
            </a:extLst>
          </p:cNvPr>
          <p:cNvGrpSpPr/>
          <p:nvPr/>
        </p:nvGrpSpPr>
        <p:grpSpPr>
          <a:xfrm>
            <a:off x="6285275" y="1454380"/>
            <a:ext cx="4322439" cy="1121761"/>
            <a:chOff x="6410789" y="819970"/>
            <a:chExt cx="4322439" cy="1121761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D8D3DFA0-324D-46B4-A36B-A44F737F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D196B97-A253-4B50-B0F8-5E29FDC65ADE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dọn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dẹp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8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DB820D7A-DD76-4213-96BE-761E78AF77C3}"/>
              </a:ext>
            </a:extLst>
          </p:cNvPr>
          <p:cNvSpPr txBox="1"/>
          <p:nvPr/>
        </p:nvSpPr>
        <p:spPr>
          <a:xfrm>
            <a:off x="3927840" y="2847325"/>
            <a:ext cx="70551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còn bé tí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chơi cờ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 đồ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đùa nghịch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1C68BC6-582B-491C-B312-44E5C9884C34}"/>
              </a:ext>
            </a:extLst>
          </p:cNvPr>
          <p:cNvSpPr txBox="1"/>
          <p:nvPr/>
        </p:nvSpPr>
        <p:spPr>
          <a:xfrm>
            <a:off x="4167594" y="1546054"/>
            <a:ext cx="420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Ngắt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nhịp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thơ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14F4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0" name="Picture 59" descr="A picture containing icon&#10;&#10;Description automatically generated">
            <a:extLst>
              <a:ext uri="{FF2B5EF4-FFF2-40B4-BE49-F238E27FC236}">
                <a16:creationId xmlns:a16="http://schemas.microsoft.com/office/drawing/2014/main" id="{A1D20C82-3F04-484C-B9E8-F26201974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0092" y="1344901"/>
            <a:ext cx="1078849" cy="845498"/>
          </a:xfrm>
          <a:prstGeom prst="rect">
            <a:avLst/>
          </a:prstGeom>
        </p:spPr>
      </p:pic>
      <p:pic>
        <p:nvPicPr>
          <p:cNvPr id="62" name="Picture 61" descr="A picture containing icon&#10;&#10;Description automatically generated">
            <a:extLst>
              <a:ext uri="{FF2B5EF4-FFF2-40B4-BE49-F238E27FC236}">
                <a16:creationId xmlns:a16="http://schemas.microsoft.com/office/drawing/2014/main" id="{8906495A-0818-434B-9EB2-8C18F2F96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4580" y="1344901"/>
            <a:ext cx="1078849" cy="8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1296 L 1.875E-6 0.01319 C 0.0026 0.00972 0.00469 0.0044 0.00794 0.00301 C 0.01341 0.00023 0.01927 0.00185 0.025 0.00092 C 0.02682 0.00046 0.02877 -0.00046 0.0306 -0.00116 C 0.03294 -0.00185 0.03515 -0.00255 0.0375 -0.00301 C 0.04544 -0.00208 0.0543 -0.00139 0.0625 0.00092 C 0.06614 0.00208 0.06706 0.00324 0.07044 0.00486 C 0.07305 0.00625 0.07565 0.00764 0.07838 0.00903 C 0.07982 0.00972 0.08138 0.01042 0.08294 0.01111 C 0.08633 0.0125 0.08984 0.01319 0.0931 0.01505 C 0.09661 0.01713 0.09987 0.0206 0.10338 0.02315 C 0.10833 0.02662 0.11081 0.02755 0.11588 0.02917 L 0.12943 0.03333 C 0.14635 0.02824 0.12682 0.03565 0.14206 0.02523 C 0.14492 0.02315 0.14818 0.02292 0.15104 0.02106 C 0.15573 0.01829 0.15768 0.0169 0.16354 0.01505 C 0.16653 0.01412 0.16966 0.01366 0.17265 0.01296 C 0.17383 0.01227 0.17487 0.01111 0.17604 0.01111 C 0.18515 0.01111 0.19427 0.0118 0.20338 0.01296 C 0.20456 0.01319 0.2056 0.01435 0.20677 0.01505 C 0.20833 0.01574 0.20976 0.01643 0.21133 0.01713 C 0.21393 0.01829 0.21666 0.01967 0.21927 0.02106 C 0.22083 0.02315 0.222 0.02592 0.22383 0.02708 C 0.22943 0.03125 0.23646 0.02824 0.24206 0.02708 C 0.24349 0.02592 0.24492 0.02407 0.24648 0.02315 C 0.24805 0.02222 0.24961 0.02199 0.25104 0.02106 C 0.25338 0.01991 0.25573 0.01852 0.25794 0.01713 C 0.26445 0.0125 0.2651 0.01018 0.27148 0.00903 C 0.2776 0.00787 0.28372 0.00764 0.28971 0.00694 C 0.29726 0.00764 0.30495 0.00764 0.3125 0.00903 C 0.31627 0.00972 0.31992 0.0125 0.32383 0.01296 C 0.32799 0.01366 0.33216 0.01412 0.33633 0.01505 C 0.33867 0.01551 0.34088 0.01643 0.3431 0.01713 C 0.34622 0.01782 0.34922 0.01852 0.35221 0.01898 L 0.36015 0.02315 C 0.36133 0.02384 0.3625 0.02454 0.36354 0.02523 C 0.3681 0.02708 0.37278 0.02801 0.37721 0.02917 C 0.37864 0.02893 0.38932 0.02893 0.3931 0.02523 C 0.39557 0.02268 0.39726 0.01829 0.4 0.01713 C 0.40221 0.01597 0.4056 0.01481 0.40794 0.01296 C 0.41367 0.0088 0.41055 0.00903 0.41367 0.00903 L 0.41133 0.00486 " pathEditMode="relative" rAng="0" ptsTypes="AAAAAAAAAAAAAAAAAAAAAAAAAAAAAAAAAAAAAAAAAAA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2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0093 L 0.04661 -0.04097 C 0.05638 -0.05 0.07096 -0.05486 0.08632 -0.05486 C 0.10377 -0.05486 0.1177 -0.05 0.12747 -0.04097 L 0.17422 -0.00093 " pathEditMode="relative" rAng="0" ptsTypes="AAAAA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270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5801448"/>
            <a:ext cx="12190992" cy="1056552"/>
          </a:xfrm>
          <a:prstGeom prst="rect">
            <a:avLst/>
          </a:prstGeom>
        </p:spPr>
      </p:pic>
      <p:pic>
        <p:nvPicPr>
          <p:cNvPr id="81" name="Picture 80" descr="Shape, rectangle&#10;&#10;Description automatically generated">
            <a:extLst>
              <a:ext uri="{FF2B5EF4-FFF2-40B4-BE49-F238E27FC236}">
                <a16:creationId xmlns:a16="http://schemas.microsoft.com/office/drawing/2014/main" id="{3187061F-F26E-46E3-9AA9-99E3E298A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72" y="98756"/>
            <a:ext cx="5128576" cy="75436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A1571ADB-AD02-4202-A8B6-871E10F2651B}"/>
              </a:ext>
            </a:extLst>
          </p:cNvPr>
          <p:cNvSpPr txBox="1"/>
          <p:nvPr/>
        </p:nvSpPr>
        <p:spPr>
          <a:xfrm>
            <a:off x="4946981" y="198937"/>
            <a:ext cx="33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Luyện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endParaRPr lang="en-U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6" name="Picture 85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4D28284E-B7A6-4A13-96D3-2B36DBE5F94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8442535" y="-66857"/>
            <a:ext cx="1521589" cy="84479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2B58DC6-F66F-4CE9-8717-0B09D8D9D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6362" y="1001371"/>
            <a:ext cx="5572227" cy="218865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6C255AF-4ADF-4DF1-B816-6EB0F69486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388" y="3338280"/>
            <a:ext cx="6194073" cy="2493480"/>
          </a:xfrm>
          <a:prstGeom prst="rect">
            <a:avLst/>
          </a:prstGeom>
        </p:spPr>
      </p:pic>
      <p:pic>
        <p:nvPicPr>
          <p:cNvPr id="89" name="Picture 88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480E1991-8871-4397-B4F2-4B1696949A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5" y="418414"/>
            <a:ext cx="6427664" cy="60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6 C -0.35039 0.0213 -0.31081 0.01459 -0.26263 0.01459 C -0.21302 0.01459 -0.17344 0.0213 -0.17344 0.03056 C -0.17344 0.03959 -0.13386 0.04676 -0.08425 0.04676 C -0.03607 0.04676 0.00364 0.03959 0.00364 0.0305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FF23C450-99B6-4C7A-A05B-6A0CDB2E4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120"/>
            <a:ext cx="4876800" cy="272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8EAAE7-C1F7-4F7E-A311-E9BC3C50155A}"/>
              </a:ext>
            </a:extLst>
          </p:cNvPr>
          <p:cNvSpPr txBox="1"/>
          <p:nvPr/>
        </p:nvSpPr>
        <p:spPr>
          <a:xfrm>
            <a:off x="802640" y="887060"/>
            <a:ext cx="431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bà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có nghịch lắm không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 đi có hơi còng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quét nhà dọn dẹp?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nghiêm như bây giờ,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chau mặt chơi cờ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uống trà buổi sáng?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4B70EA-44E8-4BC1-BFFE-0B3B91D8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90" y="-151426"/>
            <a:ext cx="3548180" cy="9632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0C912B-ED23-42AF-9A01-188BB6431C26}"/>
              </a:ext>
            </a:extLst>
          </p:cNvPr>
          <p:cNvSpPr txBox="1"/>
          <p:nvPr/>
        </p:nvSpPr>
        <p:spPr>
          <a:xfrm>
            <a:off x="6207760" y="887060"/>
            <a:ext cx="4318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(Huỳnh Mai Liên)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AC00503A-768E-4AF6-A2A6-3BD49F435369}"/>
              </a:ext>
            </a:extLst>
          </p:cNvPr>
          <p:cNvSpPr/>
          <p:nvPr/>
        </p:nvSpPr>
        <p:spPr>
          <a:xfrm>
            <a:off x="330063" y="1073213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063FD9C8-D52D-415D-AB35-E673378601EA}"/>
              </a:ext>
            </a:extLst>
          </p:cNvPr>
          <p:cNvSpPr/>
          <p:nvPr/>
        </p:nvSpPr>
        <p:spPr>
          <a:xfrm>
            <a:off x="341961" y="2998113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F5E1CEC8-427D-4F51-9628-2062F96FC49D}"/>
              </a:ext>
            </a:extLst>
          </p:cNvPr>
          <p:cNvSpPr/>
          <p:nvPr/>
        </p:nvSpPr>
        <p:spPr>
          <a:xfrm>
            <a:off x="5753901" y="1035569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E2D421AE-79DD-4731-A9C6-DC32A9022760}"/>
              </a:ext>
            </a:extLst>
          </p:cNvPr>
          <p:cNvSpPr/>
          <p:nvPr/>
        </p:nvSpPr>
        <p:spPr>
          <a:xfrm>
            <a:off x="5753901" y="3019765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  <a:sym typeface="Arial"/>
              </a:rPr>
              <a:t>4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74260B79-3A18-407E-99A4-E13E1AA27DE7}"/>
              </a:ext>
            </a:extLst>
          </p:cNvPr>
          <p:cNvSpPr/>
          <p:nvPr/>
        </p:nvSpPr>
        <p:spPr>
          <a:xfrm>
            <a:off x="5753901" y="5068459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  <a:sym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2338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383"/>
      </a:accent1>
      <a:accent2>
        <a:srgbClr val="EB6799"/>
      </a:accent2>
      <a:accent3>
        <a:srgbClr val="E3256D"/>
      </a:accent3>
      <a:accent4>
        <a:srgbClr val="EB67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383"/>
      </a:accent1>
      <a:accent2>
        <a:srgbClr val="EB6799"/>
      </a:accent2>
      <a:accent3>
        <a:srgbClr val="E3256D"/>
      </a:accent3>
      <a:accent4>
        <a:srgbClr val="EB67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1070</Words>
  <Application>Microsoft Office PowerPoint</Application>
  <PresentationFormat>Widescreen</PresentationFormat>
  <Paragraphs>208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微软雅黑</vt:lpstr>
      <vt:lpstr>黑体</vt:lpstr>
      <vt:lpstr>宋体</vt:lpstr>
      <vt:lpstr>Arial</vt:lpstr>
      <vt:lpstr>Arial-Rounded</vt:lpstr>
      <vt:lpstr>Calibri</vt:lpstr>
      <vt:lpstr>Calibri Light</vt:lpstr>
      <vt:lpstr>Coiny</vt:lpstr>
      <vt:lpstr>等线</vt:lpstr>
      <vt:lpstr>inpin heiti</vt:lpstr>
      <vt:lpstr>Times New Roman</vt:lpstr>
      <vt:lpstr>印品黑体</vt:lpstr>
      <vt:lpstr>字魂36号-正文宋楷</vt:lpstr>
      <vt:lpstr>汉仪小麦体简</vt:lpstr>
      <vt:lpstr>Office 主题</vt:lpstr>
      <vt:lpstr>Office 主题​​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39</cp:revision>
  <dcterms:created xsi:type="dcterms:W3CDTF">2022-08-15T06:36:03Z</dcterms:created>
  <dcterms:modified xsi:type="dcterms:W3CDTF">2022-11-24T07:49:01Z</dcterms:modified>
</cp:coreProperties>
</file>