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3" r:id="rId4"/>
    <p:sldId id="284" r:id="rId5"/>
    <p:sldId id="275" r:id="rId6"/>
    <p:sldId id="261" r:id="rId7"/>
    <p:sldId id="280" r:id="rId8"/>
    <p:sldId id="285" r:id="rId9"/>
    <p:sldId id="262" r:id="rId10"/>
    <p:sldId id="263" r:id="rId11"/>
    <p:sldId id="265" r:id="rId12"/>
    <p:sldId id="266" r:id="rId13"/>
    <p:sldId id="268" r:id="rId14"/>
    <p:sldId id="286" r:id="rId15"/>
    <p:sldId id="271" r:id="rId16"/>
    <p:sldId id="281" r:id="rId17"/>
    <p:sldId id="273" r:id="rId18"/>
  </p:sldIdLst>
  <p:sldSz cx="9144000" cy="5143500" type="screen16x9"/>
  <p:notesSz cx="6858000" cy="9144000"/>
  <p:embeddedFontLst>
    <p:embeddedFont>
      <p:font typeface="Lato" charset="0"/>
      <p:regular r:id="rId20"/>
      <p:bold r:id="rId21"/>
      <p:italic r:id="rId22"/>
      <p:boldItalic r:id="rId23"/>
    </p:embeddedFont>
    <p:embeddedFont>
      <p:font typeface="Quicksand Medium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iCiel Cadena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4 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Thực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hiện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nội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quy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trường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60180" y="1131590"/>
            <a:ext cx="5760640" cy="1224426"/>
            <a:chOff x="3407338" y="1866792"/>
            <a:chExt cx="5760640" cy="12244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10761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13</a:t>
              </a:r>
              <a:endPara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07338" y="2444887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gìn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tài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sản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trường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lớp</a:t>
              </a:r>
              <a:endParaRPr lang="en-US" sz="36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1563638"/>
            <a:ext cx="9266064" cy="26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4000" y="574916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5110"/>
            <a:ext cx="4824536" cy="3672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32" y="1251047"/>
            <a:ext cx="5489594" cy="3686541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064079" y="1265110"/>
            <a:ext cx="2736304" cy="610272"/>
          </a:xfrm>
          <a:custGeom>
            <a:avLst/>
            <a:gdLst>
              <a:gd name="connsiteX0" fmla="*/ 0 w 2736304"/>
              <a:gd name="connsiteY0" fmla="*/ 120016 h 720080"/>
              <a:gd name="connsiteX1" fmla="*/ 120016 w 2736304"/>
              <a:gd name="connsiteY1" fmla="*/ 0 h 720080"/>
              <a:gd name="connsiteX2" fmla="*/ 1596177 w 2736304"/>
              <a:gd name="connsiteY2" fmla="*/ 0 h 720080"/>
              <a:gd name="connsiteX3" fmla="*/ 1596177 w 2736304"/>
              <a:gd name="connsiteY3" fmla="*/ 0 h 720080"/>
              <a:gd name="connsiteX4" fmla="*/ 2280253 w 2736304"/>
              <a:gd name="connsiteY4" fmla="*/ 0 h 720080"/>
              <a:gd name="connsiteX5" fmla="*/ 2616288 w 2736304"/>
              <a:gd name="connsiteY5" fmla="*/ 0 h 720080"/>
              <a:gd name="connsiteX6" fmla="*/ 2736304 w 2736304"/>
              <a:gd name="connsiteY6" fmla="*/ 120016 h 720080"/>
              <a:gd name="connsiteX7" fmla="*/ 2736304 w 2736304"/>
              <a:gd name="connsiteY7" fmla="*/ 420047 h 720080"/>
              <a:gd name="connsiteX8" fmla="*/ 2736304 w 2736304"/>
              <a:gd name="connsiteY8" fmla="*/ 420047 h 720080"/>
              <a:gd name="connsiteX9" fmla="*/ 2736304 w 2736304"/>
              <a:gd name="connsiteY9" fmla="*/ 600067 h 720080"/>
              <a:gd name="connsiteX10" fmla="*/ 2736304 w 2736304"/>
              <a:gd name="connsiteY10" fmla="*/ 600064 h 720080"/>
              <a:gd name="connsiteX11" fmla="*/ 2616288 w 2736304"/>
              <a:gd name="connsiteY11" fmla="*/ 720080 h 720080"/>
              <a:gd name="connsiteX12" fmla="*/ 2280253 w 2736304"/>
              <a:gd name="connsiteY12" fmla="*/ 720080 h 720080"/>
              <a:gd name="connsiteX13" fmla="*/ 1663262 w 2736304"/>
              <a:gd name="connsiteY13" fmla="*/ 964835 h 720080"/>
              <a:gd name="connsiteX14" fmla="*/ 1596177 w 2736304"/>
              <a:gd name="connsiteY14" fmla="*/ 720080 h 720080"/>
              <a:gd name="connsiteX15" fmla="*/ 120016 w 2736304"/>
              <a:gd name="connsiteY15" fmla="*/ 720080 h 720080"/>
              <a:gd name="connsiteX16" fmla="*/ 0 w 2736304"/>
              <a:gd name="connsiteY16" fmla="*/ 600064 h 720080"/>
              <a:gd name="connsiteX17" fmla="*/ 0 w 2736304"/>
              <a:gd name="connsiteY17" fmla="*/ 600067 h 720080"/>
              <a:gd name="connsiteX18" fmla="*/ 0 w 2736304"/>
              <a:gd name="connsiteY18" fmla="*/ 420047 h 720080"/>
              <a:gd name="connsiteX19" fmla="*/ 0 w 2736304"/>
              <a:gd name="connsiteY19" fmla="*/ 420047 h 720080"/>
              <a:gd name="connsiteX20" fmla="*/ 0 w 2736304"/>
              <a:gd name="connsiteY20" fmla="*/ 120016 h 720080"/>
              <a:gd name="connsiteX0" fmla="*/ 0 w 2736304"/>
              <a:gd name="connsiteY0" fmla="*/ 120016 h 964835"/>
              <a:gd name="connsiteX1" fmla="*/ 120016 w 2736304"/>
              <a:gd name="connsiteY1" fmla="*/ 0 h 964835"/>
              <a:gd name="connsiteX2" fmla="*/ 1596177 w 2736304"/>
              <a:gd name="connsiteY2" fmla="*/ 0 h 964835"/>
              <a:gd name="connsiteX3" fmla="*/ 1596177 w 2736304"/>
              <a:gd name="connsiteY3" fmla="*/ 0 h 964835"/>
              <a:gd name="connsiteX4" fmla="*/ 2280253 w 2736304"/>
              <a:gd name="connsiteY4" fmla="*/ 0 h 964835"/>
              <a:gd name="connsiteX5" fmla="*/ 2616288 w 2736304"/>
              <a:gd name="connsiteY5" fmla="*/ 0 h 964835"/>
              <a:gd name="connsiteX6" fmla="*/ 2736304 w 2736304"/>
              <a:gd name="connsiteY6" fmla="*/ 120016 h 964835"/>
              <a:gd name="connsiteX7" fmla="*/ 2736304 w 2736304"/>
              <a:gd name="connsiteY7" fmla="*/ 420047 h 964835"/>
              <a:gd name="connsiteX8" fmla="*/ 2736304 w 2736304"/>
              <a:gd name="connsiteY8" fmla="*/ 420047 h 964835"/>
              <a:gd name="connsiteX9" fmla="*/ 2736304 w 2736304"/>
              <a:gd name="connsiteY9" fmla="*/ 600067 h 964835"/>
              <a:gd name="connsiteX10" fmla="*/ 2736304 w 2736304"/>
              <a:gd name="connsiteY10" fmla="*/ 600064 h 964835"/>
              <a:gd name="connsiteX11" fmla="*/ 2616288 w 2736304"/>
              <a:gd name="connsiteY11" fmla="*/ 720080 h 964835"/>
              <a:gd name="connsiteX12" fmla="*/ 2280253 w 2736304"/>
              <a:gd name="connsiteY12" fmla="*/ 720080 h 964835"/>
              <a:gd name="connsiteX13" fmla="*/ 1663262 w 2736304"/>
              <a:gd name="connsiteY13" fmla="*/ 964835 h 964835"/>
              <a:gd name="connsiteX14" fmla="*/ 1814227 w 2736304"/>
              <a:gd name="connsiteY14" fmla="*/ 713046 h 964835"/>
              <a:gd name="connsiteX15" fmla="*/ 120016 w 2736304"/>
              <a:gd name="connsiteY15" fmla="*/ 720080 h 964835"/>
              <a:gd name="connsiteX16" fmla="*/ 0 w 2736304"/>
              <a:gd name="connsiteY16" fmla="*/ 600064 h 964835"/>
              <a:gd name="connsiteX17" fmla="*/ 0 w 2736304"/>
              <a:gd name="connsiteY17" fmla="*/ 600067 h 964835"/>
              <a:gd name="connsiteX18" fmla="*/ 0 w 2736304"/>
              <a:gd name="connsiteY18" fmla="*/ 420047 h 964835"/>
              <a:gd name="connsiteX19" fmla="*/ 0 w 2736304"/>
              <a:gd name="connsiteY19" fmla="*/ 420047 h 964835"/>
              <a:gd name="connsiteX20" fmla="*/ 0 w 2736304"/>
              <a:gd name="connsiteY20" fmla="*/ 120016 h 964835"/>
              <a:gd name="connsiteX0" fmla="*/ 0 w 2736304"/>
              <a:gd name="connsiteY0" fmla="*/ 120016 h 873395"/>
              <a:gd name="connsiteX1" fmla="*/ 120016 w 2736304"/>
              <a:gd name="connsiteY1" fmla="*/ 0 h 873395"/>
              <a:gd name="connsiteX2" fmla="*/ 1596177 w 2736304"/>
              <a:gd name="connsiteY2" fmla="*/ 0 h 873395"/>
              <a:gd name="connsiteX3" fmla="*/ 1596177 w 2736304"/>
              <a:gd name="connsiteY3" fmla="*/ 0 h 873395"/>
              <a:gd name="connsiteX4" fmla="*/ 2280253 w 2736304"/>
              <a:gd name="connsiteY4" fmla="*/ 0 h 873395"/>
              <a:gd name="connsiteX5" fmla="*/ 2616288 w 2736304"/>
              <a:gd name="connsiteY5" fmla="*/ 0 h 873395"/>
              <a:gd name="connsiteX6" fmla="*/ 2736304 w 2736304"/>
              <a:gd name="connsiteY6" fmla="*/ 120016 h 873395"/>
              <a:gd name="connsiteX7" fmla="*/ 2736304 w 2736304"/>
              <a:gd name="connsiteY7" fmla="*/ 420047 h 873395"/>
              <a:gd name="connsiteX8" fmla="*/ 2736304 w 2736304"/>
              <a:gd name="connsiteY8" fmla="*/ 420047 h 873395"/>
              <a:gd name="connsiteX9" fmla="*/ 2736304 w 2736304"/>
              <a:gd name="connsiteY9" fmla="*/ 600067 h 873395"/>
              <a:gd name="connsiteX10" fmla="*/ 2736304 w 2736304"/>
              <a:gd name="connsiteY10" fmla="*/ 600064 h 873395"/>
              <a:gd name="connsiteX11" fmla="*/ 2616288 w 2736304"/>
              <a:gd name="connsiteY11" fmla="*/ 720080 h 873395"/>
              <a:gd name="connsiteX12" fmla="*/ 2280253 w 2736304"/>
              <a:gd name="connsiteY12" fmla="*/ 720080 h 873395"/>
              <a:gd name="connsiteX13" fmla="*/ 1775804 w 2736304"/>
              <a:gd name="connsiteY13" fmla="*/ 873395 h 873395"/>
              <a:gd name="connsiteX14" fmla="*/ 1814227 w 2736304"/>
              <a:gd name="connsiteY14" fmla="*/ 713046 h 873395"/>
              <a:gd name="connsiteX15" fmla="*/ 120016 w 2736304"/>
              <a:gd name="connsiteY15" fmla="*/ 720080 h 873395"/>
              <a:gd name="connsiteX16" fmla="*/ 0 w 2736304"/>
              <a:gd name="connsiteY16" fmla="*/ 600064 h 873395"/>
              <a:gd name="connsiteX17" fmla="*/ 0 w 2736304"/>
              <a:gd name="connsiteY17" fmla="*/ 600067 h 873395"/>
              <a:gd name="connsiteX18" fmla="*/ 0 w 2736304"/>
              <a:gd name="connsiteY18" fmla="*/ 420047 h 873395"/>
              <a:gd name="connsiteX19" fmla="*/ 0 w 2736304"/>
              <a:gd name="connsiteY19" fmla="*/ 420047 h 873395"/>
              <a:gd name="connsiteX20" fmla="*/ 0 w 2736304"/>
              <a:gd name="connsiteY20" fmla="*/ 120016 h 87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36304" h="873395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1596177" y="0"/>
                </a:lnTo>
                <a:lnTo>
                  <a:pt x="1596177" y="0"/>
                </a:lnTo>
                <a:lnTo>
                  <a:pt x="2280253" y="0"/>
                </a:lnTo>
                <a:lnTo>
                  <a:pt x="2616288" y="0"/>
                </a:lnTo>
                <a:cubicBezTo>
                  <a:pt x="2682571" y="0"/>
                  <a:pt x="2736304" y="53733"/>
                  <a:pt x="2736304" y="120016"/>
                </a:cubicBezTo>
                <a:lnTo>
                  <a:pt x="2736304" y="420047"/>
                </a:lnTo>
                <a:lnTo>
                  <a:pt x="2736304" y="420047"/>
                </a:lnTo>
                <a:lnTo>
                  <a:pt x="2736304" y="600067"/>
                </a:lnTo>
                <a:lnTo>
                  <a:pt x="2736304" y="600064"/>
                </a:lnTo>
                <a:cubicBezTo>
                  <a:pt x="2736304" y="666347"/>
                  <a:pt x="2682571" y="720080"/>
                  <a:pt x="2616288" y="720080"/>
                </a:cubicBezTo>
                <a:lnTo>
                  <a:pt x="2280253" y="720080"/>
                </a:lnTo>
                <a:lnTo>
                  <a:pt x="1775804" y="873395"/>
                </a:lnTo>
                <a:lnTo>
                  <a:pt x="1814227" y="713046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khóa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vòi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nước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đi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69" y="1245672"/>
            <a:ext cx="4863403" cy="3711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11" y="1205120"/>
            <a:ext cx="5557718" cy="37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45" name="Google Shape;6118;p55">
            <a:extLst>
              <a:ext uri="{FF2B5EF4-FFF2-40B4-BE49-F238E27FC236}">
                <a16:creationId xmlns:a16="http://schemas.microsoft.com/office/drawing/2014/main" xmlns="" id="{40085EF9-F1E7-48CB-B7D1-C682DA4E08D6}"/>
              </a:ext>
            </a:extLst>
          </p:cNvPr>
          <p:cNvGrpSpPr/>
          <p:nvPr/>
        </p:nvGrpSpPr>
        <p:grpSpPr>
          <a:xfrm>
            <a:off x="989827" y="1608168"/>
            <a:ext cx="887794" cy="835083"/>
            <a:chOff x="1359398" y="3682271"/>
            <a:chExt cx="395296" cy="371966"/>
          </a:xfrm>
        </p:grpSpPr>
        <p:sp>
          <p:nvSpPr>
            <p:cNvPr id="46" name="Google Shape;6119;p55">
              <a:extLst>
                <a:ext uri="{FF2B5EF4-FFF2-40B4-BE49-F238E27FC236}">
                  <a16:creationId xmlns:a16="http://schemas.microsoft.com/office/drawing/2014/main" xmlns="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7" name="Google Shape;6120;p55">
              <a:extLst>
                <a:ext uri="{FF2B5EF4-FFF2-40B4-BE49-F238E27FC236}">
                  <a16:creationId xmlns:a16="http://schemas.microsoft.com/office/drawing/2014/main" xmlns="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8" name="Google Shape;6121;p55">
              <a:extLst>
                <a:ext uri="{FF2B5EF4-FFF2-40B4-BE49-F238E27FC236}">
                  <a16:creationId xmlns:a16="http://schemas.microsoft.com/office/drawing/2014/main" xmlns="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9" name="Google Shape;6122;p55">
              <a:extLst>
                <a:ext uri="{FF2B5EF4-FFF2-40B4-BE49-F238E27FC236}">
                  <a16:creationId xmlns:a16="http://schemas.microsoft.com/office/drawing/2014/main" xmlns="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0" name="Google Shape;6123;p55">
              <a:extLst>
                <a:ext uri="{FF2B5EF4-FFF2-40B4-BE49-F238E27FC236}">
                  <a16:creationId xmlns:a16="http://schemas.microsoft.com/office/drawing/2014/main" xmlns="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1" name="Google Shape;6124;p55">
              <a:extLst>
                <a:ext uri="{FF2B5EF4-FFF2-40B4-BE49-F238E27FC236}">
                  <a16:creationId xmlns:a16="http://schemas.microsoft.com/office/drawing/2014/main" xmlns="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5;p55">
              <a:extLst>
                <a:ext uri="{FF2B5EF4-FFF2-40B4-BE49-F238E27FC236}">
                  <a16:creationId xmlns:a16="http://schemas.microsoft.com/office/drawing/2014/main" xmlns="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54" name="Google Shape;6118;p55">
            <a:extLst>
              <a:ext uri="{FF2B5EF4-FFF2-40B4-BE49-F238E27FC236}">
                <a16:creationId xmlns:a16="http://schemas.microsoft.com/office/drawing/2014/main" xmlns="" id="{40085EF9-F1E7-48CB-B7D1-C682DA4E08D6}"/>
              </a:ext>
            </a:extLst>
          </p:cNvPr>
          <p:cNvGrpSpPr/>
          <p:nvPr/>
        </p:nvGrpSpPr>
        <p:grpSpPr>
          <a:xfrm>
            <a:off x="7087777" y="1607932"/>
            <a:ext cx="887794" cy="835083"/>
            <a:chOff x="1359398" y="3682271"/>
            <a:chExt cx="395296" cy="371966"/>
          </a:xfrm>
        </p:grpSpPr>
        <p:sp>
          <p:nvSpPr>
            <p:cNvPr id="55" name="Google Shape;6119;p55">
              <a:extLst>
                <a:ext uri="{FF2B5EF4-FFF2-40B4-BE49-F238E27FC236}">
                  <a16:creationId xmlns:a16="http://schemas.microsoft.com/office/drawing/2014/main" xmlns="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20;p55">
              <a:extLst>
                <a:ext uri="{FF2B5EF4-FFF2-40B4-BE49-F238E27FC236}">
                  <a16:creationId xmlns:a16="http://schemas.microsoft.com/office/drawing/2014/main" xmlns="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21;p55">
              <a:extLst>
                <a:ext uri="{FF2B5EF4-FFF2-40B4-BE49-F238E27FC236}">
                  <a16:creationId xmlns:a16="http://schemas.microsoft.com/office/drawing/2014/main" xmlns="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22;p55">
              <a:extLst>
                <a:ext uri="{FF2B5EF4-FFF2-40B4-BE49-F238E27FC236}">
                  <a16:creationId xmlns:a16="http://schemas.microsoft.com/office/drawing/2014/main" xmlns="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23;p55">
              <a:extLst>
                <a:ext uri="{FF2B5EF4-FFF2-40B4-BE49-F238E27FC236}">
                  <a16:creationId xmlns:a16="http://schemas.microsoft.com/office/drawing/2014/main" xmlns="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0" name="Google Shape;6124;p55">
              <a:extLst>
                <a:ext uri="{FF2B5EF4-FFF2-40B4-BE49-F238E27FC236}">
                  <a16:creationId xmlns:a16="http://schemas.microsoft.com/office/drawing/2014/main" xmlns="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1" name="Google Shape;6125;p55">
              <a:extLst>
                <a:ext uri="{FF2B5EF4-FFF2-40B4-BE49-F238E27FC236}">
                  <a16:creationId xmlns:a16="http://schemas.microsoft.com/office/drawing/2014/main" xmlns="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0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985333" y="3524638"/>
            <a:ext cx="892558" cy="834847"/>
            <a:chOff x="1908099" y="3682271"/>
            <a:chExt cx="395296" cy="371966"/>
          </a:xfrm>
        </p:grpSpPr>
        <p:sp>
          <p:nvSpPr>
            <p:cNvPr id="71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2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3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4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5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6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7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8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7087777" y="3524403"/>
            <a:ext cx="892558" cy="834847"/>
            <a:chOff x="1908099" y="3682271"/>
            <a:chExt cx="395296" cy="371966"/>
          </a:xfrm>
        </p:grpSpPr>
        <p:sp>
          <p:nvSpPr>
            <p:cNvPr id="79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0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1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2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3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4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5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1071" y="534830"/>
            <a:ext cx="609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20" y="3071725"/>
            <a:ext cx="2593370" cy="174603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8" y="3076274"/>
            <a:ext cx="2282064" cy="17414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4" y="1263195"/>
            <a:ext cx="2605286" cy="17495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7" y="1284941"/>
            <a:ext cx="2269859" cy="17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2279"/>
            <a:ext cx="6094432" cy="3428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4000" y="541831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689289"/>
            <a:ext cx="733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thấy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vườn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630395" cy="35512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8245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Tài</a:t>
            </a:r>
            <a:r>
              <a:rPr lang="en-US" sz="324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sản</a:t>
            </a:r>
            <a:r>
              <a:rPr lang="en-US" sz="324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chung</a:t>
            </a:r>
            <a:r>
              <a:rPr lang="en-US" sz="324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của</a:t>
            </a:r>
            <a:r>
              <a:rPr lang="en-US" sz="324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trường</a:t>
            </a:r>
            <a:endParaRPr lang="vi-VN" sz="324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 </a:t>
            </a:r>
            <a:r>
              <a:rPr lang="en-US" sz="324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cùng</a:t>
            </a:r>
            <a:r>
              <a:rPr lang="en-US" sz="324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nhau</a:t>
            </a:r>
            <a:r>
              <a:rPr lang="en-US" sz="324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gìn</a:t>
            </a:r>
            <a:r>
              <a:rPr lang="en-US" sz="324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giữ</a:t>
            </a:r>
            <a:r>
              <a:rPr lang="en-US" sz="324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662615"/>
            <a:ext cx="229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Lato" panose="020F0502020204030203" pitchFamily="34" charset="0"/>
              </a:rPr>
              <a:t>Em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yêu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trường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em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155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Lato" panose="020F0502020204030203" pitchFamily="34" charset="0"/>
              </a:rPr>
              <a:t>Sáng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tác</a:t>
            </a:r>
            <a:r>
              <a:rPr lang="en-US" sz="2000" b="1" dirty="0" smtClean="0">
                <a:latin typeface="Lato" panose="020F0502020204030203" pitchFamily="34" charset="0"/>
              </a:rPr>
              <a:t>: </a:t>
            </a:r>
            <a:r>
              <a:rPr lang="en-US" sz="2000" b="1" dirty="0" err="1" smtClean="0">
                <a:latin typeface="Lato" panose="020F0502020204030203" pitchFamily="34" charset="0"/>
              </a:rPr>
              <a:t>Hoàng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Vân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763688" y="631837"/>
            <a:ext cx="46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Bài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hát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nói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về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điều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gì</a:t>
            </a:r>
            <a:r>
              <a:rPr lang="en-GB" sz="2000" b="1" dirty="0" smtClean="0">
                <a:latin typeface="Lato" panose="020F0502020204030203" pitchFamily="34" charset="0"/>
              </a:rPr>
              <a:t>?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923928" y="1131590"/>
            <a:ext cx="4104456" cy="1224136"/>
          </a:xfrm>
          <a:prstGeom prst="wedgeRoundRectCallout">
            <a:avLst>
              <a:gd name="adj1" fmla="val -34915"/>
              <a:gd name="adj2" fmla="val 69021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Chúng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ta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1313" r="56882" b="3839"/>
          <a:stretch/>
        </p:blipFill>
        <p:spPr>
          <a:xfrm>
            <a:off x="1683229" y="1419622"/>
            <a:ext cx="16129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hãy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nhận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xét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về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hành</a:t>
            </a:r>
            <a:r>
              <a:rPr lang="en-GB" sz="2000" b="1" dirty="0" smtClean="0">
                <a:latin typeface="Lato" panose="020F0502020204030203" pitchFamily="34" charset="0"/>
              </a:rPr>
              <a:t> vi </a:t>
            </a:r>
            <a:r>
              <a:rPr lang="en-GB" sz="2000" b="1" dirty="0" err="1" smtClean="0">
                <a:latin typeface="Lato" panose="020F0502020204030203" pitchFamily="34" charset="0"/>
              </a:rPr>
              <a:t>của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các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bạn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trong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tranh</a:t>
            </a:r>
            <a:r>
              <a:rPr lang="en-GB" sz="2000" b="1" dirty="0" smtClean="0">
                <a:latin typeface="Lato" panose="020F0502020204030203" pitchFamily="34" charset="0"/>
              </a:rPr>
              <a:t>.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8220"/>
            <a:ext cx="6480721" cy="38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grpSp>
        <p:nvGrpSpPr>
          <p:cNvPr id="6" name="Google Shape;6126;p55">
            <a:extLst>
              <a:ext uri="{FF2B5EF4-FFF2-40B4-BE49-F238E27FC236}">
                <a16:creationId xmlns:a16="http://schemas.microsoft.com/office/drawing/2014/main" xmlns="" id="{075C3C9C-1160-4519-9A8F-CDBE2B80BF02}"/>
              </a:ext>
            </a:extLst>
          </p:cNvPr>
          <p:cNvGrpSpPr/>
          <p:nvPr/>
        </p:nvGrpSpPr>
        <p:grpSpPr>
          <a:xfrm>
            <a:off x="7092280" y="2317405"/>
            <a:ext cx="1440160" cy="1344271"/>
            <a:chOff x="1908099" y="3682271"/>
            <a:chExt cx="395296" cy="371966"/>
          </a:xfrm>
        </p:grpSpPr>
        <p:sp>
          <p:nvSpPr>
            <p:cNvPr id="7" name="Google Shape;6127;p55">
              <a:extLst>
                <a:ext uri="{FF2B5EF4-FFF2-40B4-BE49-F238E27FC236}">
                  <a16:creationId xmlns:a16="http://schemas.microsoft.com/office/drawing/2014/main" xmlns="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8;p55">
              <a:extLst>
                <a:ext uri="{FF2B5EF4-FFF2-40B4-BE49-F238E27FC236}">
                  <a16:creationId xmlns:a16="http://schemas.microsoft.com/office/drawing/2014/main" xmlns="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9;p55">
              <a:extLst>
                <a:ext uri="{FF2B5EF4-FFF2-40B4-BE49-F238E27FC236}">
                  <a16:creationId xmlns:a16="http://schemas.microsoft.com/office/drawing/2014/main" xmlns="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30;p55">
              <a:extLst>
                <a:ext uri="{FF2B5EF4-FFF2-40B4-BE49-F238E27FC236}">
                  <a16:creationId xmlns:a16="http://schemas.microsoft.com/office/drawing/2014/main" xmlns="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31;p55">
              <a:extLst>
                <a:ext uri="{FF2B5EF4-FFF2-40B4-BE49-F238E27FC236}">
                  <a16:creationId xmlns:a16="http://schemas.microsoft.com/office/drawing/2014/main" xmlns="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32;p55">
              <a:extLst>
                <a:ext uri="{FF2B5EF4-FFF2-40B4-BE49-F238E27FC236}">
                  <a16:creationId xmlns:a16="http://schemas.microsoft.com/office/drawing/2014/main" xmlns="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3;p55">
              <a:extLst>
                <a:ext uri="{FF2B5EF4-FFF2-40B4-BE49-F238E27FC236}">
                  <a16:creationId xmlns:a16="http://schemas.microsoft.com/office/drawing/2014/main" xmlns="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1244090"/>
            <a:ext cx="5846307" cy="3490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hãy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nhận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xét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về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hành</a:t>
            </a:r>
            <a:r>
              <a:rPr lang="en-GB" sz="2000" b="1" dirty="0" smtClean="0">
                <a:latin typeface="Lato" panose="020F0502020204030203" pitchFamily="34" charset="0"/>
              </a:rPr>
              <a:t> vi </a:t>
            </a:r>
            <a:r>
              <a:rPr lang="en-GB" sz="2000" b="1" dirty="0" err="1" smtClean="0">
                <a:latin typeface="Lato" panose="020F0502020204030203" pitchFamily="34" charset="0"/>
              </a:rPr>
              <a:t>của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các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bạn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trong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tranh</a:t>
            </a:r>
            <a:r>
              <a:rPr lang="en-GB" sz="2000" b="1" dirty="0" smtClean="0">
                <a:latin typeface="Lato" panose="020F0502020204030203" pitchFamily="34" charset="0"/>
              </a:rPr>
              <a:t>.</a:t>
            </a:r>
            <a:endParaRPr lang="en-GB" sz="20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86357"/>
            <a:ext cx="1259660" cy="62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545127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Vì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sao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cần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giữ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gìn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tài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sản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của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trường</a:t>
            </a:r>
            <a:r>
              <a:rPr lang="en-GB" sz="2000" b="1" dirty="0" smtClean="0">
                <a:latin typeface="Lato" panose="020F0502020204030203" pitchFamily="34" charset="0"/>
              </a:rPr>
              <a:t>, </a:t>
            </a:r>
            <a:r>
              <a:rPr lang="en-GB" sz="2000" b="1" dirty="0" err="1" smtClean="0">
                <a:latin typeface="Lato" panose="020F0502020204030203" pitchFamily="34" charset="0"/>
              </a:rPr>
              <a:t>lớp</a:t>
            </a:r>
            <a:r>
              <a:rPr lang="en-GB" sz="2000" b="1" dirty="0" smtClean="0">
                <a:latin typeface="Lato" panose="020F0502020204030203" pitchFamily="34" charset="0"/>
              </a:rPr>
              <a:t>?</a:t>
            </a:r>
          </a:p>
          <a:p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cần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làm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gì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để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giữ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gìn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tài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sản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trường</a:t>
            </a:r>
            <a:r>
              <a:rPr lang="en-GB" sz="2000" b="1" dirty="0" smtClean="0">
                <a:latin typeface="Lato" panose="020F0502020204030203" pitchFamily="34" charset="0"/>
              </a:rPr>
              <a:t>, </a:t>
            </a:r>
            <a:r>
              <a:rPr lang="en-GB" sz="2000" b="1" dirty="0" err="1" smtClean="0">
                <a:latin typeface="Lato" panose="020F0502020204030203" pitchFamily="34" charset="0"/>
              </a:rPr>
              <a:t>lớp</a:t>
            </a:r>
            <a:r>
              <a:rPr lang="en-GB" sz="2000" b="1" dirty="0" smtClean="0">
                <a:latin typeface="Lato" panose="020F0502020204030203" pitchFamily="34" charset="0"/>
              </a:rPr>
              <a:t>?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3960440" cy="323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30"/>
            <a:ext cx="3947492" cy="323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29"/>
            <a:ext cx="3960440" cy="324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4" y="1491627"/>
            <a:ext cx="4000500" cy="323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27"/>
            <a:ext cx="3979560" cy="323622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00192" y="1283791"/>
            <a:ext cx="1656184" cy="624036"/>
          </a:xfrm>
          <a:prstGeom prst="wedgeRoundRectCallout">
            <a:avLst>
              <a:gd name="adj1" fmla="val 38925"/>
              <a:gd name="adj2" fmla="val 75085"/>
              <a:gd name="adj3" fmla="val 16667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Bạn</a:t>
            </a:r>
            <a:r>
              <a:rPr lang="en-US" i="1" dirty="0" smtClean="0"/>
              <a:t> </a:t>
            </a:r>
            <a:r>
              <a:rPr lang="en-US" i="1" dirty="0" err="1" smtClean="0"/>
              <a:t>đừng</a:t>
            </a:r>
            <a:r>
              <a:rPr lang="en-US" i="1" dirty="0" smtClean="0"/>
              <a:t> </a:t>
            </a:r>
            <a:r>
              <a:rPr lang="en-US" i="1" dirty="0" err="1" smtClean="0"/>
              <a:t>làm</a:t>
            </a:r>
            <a:r>
              <a:rPr lang="en-US" i="1" dirty="0" smtClean="0"/>
              <a:t> </a:t>
            </a:r>
            <a:r>
              <a:rPr lang="en-US" i="1" dirty="0" err="1" smtClean="0"/>
              <a:t>thế</a:t>
            </a:r>
            <a:r>
              <a:rPr lang="en-US" i="1" dirty="0" smtClean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204</Words>
  <Application>Microsoft Office PowerPoint</Application>
  <PresentationFormat>On-screen Show (16:9)</PresentationFormat>
  <Paragraphs>33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iCiel Cucho</vt:lpstr>
      <vt:lpstr>iCiel Cucho Bold</vt:lpstr>
      <vt:lpstr>Lato</vt:lpstr>
      <vt:lpstr>Quicksand Medium</vt:lpstr>
      <vt:lpstr>Calibri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MTC</cp:lastModifiedBy>
  <cp:revision>72</cp:revision>
  <dcterms:created xsi:type="dcterms:W3CDTF">2020-04-29T11:34:14Z</dcterms:created>
  <dcterms:modified xsi:type="dcterms:W3CDTF">2022-12-05T04:40:46Z</dcterms:modified>
</cp:coreProperties>
</file>