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11649" r:id="rId5"/>
    <p:sldId id="11691" r:id="rId6"/>
    <p:sldId id="11716" r:id="rId7"/>
    <p:sldId id="11717" r:id="rId8"/>
    <p:sldId id="11661" r:id="rId9"/>
    <p:sldId id="11710" r:id="rId10"/>
    <p:sldId id="11708" r:id="rId11"/>
    <p:sldId id="533" r:id="rId12"/>
    <p:sldId id="11714" r:id="rId13"/>
    <p:sldId id="116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09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145</Words>
  <Application>Microsoft Office PowerPoint</Application>
  <PresentationFormat>Widescreen</PresentationFormat>
  <Paragraphs>26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UTM Showcard</vt:lpstr>
      <vt:lpstr>字魂27号-布丁体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2022-09-17T10:58:09Z</dcterms:created>
  <dcterms:modified xsi:type="dcterms:W3CDTF">2023-12-15T05:02:33Z</dcterms:modified>
</cp:coreProperties>
</file>