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82" r:id="rId3"/>
    <p:sldMasterId id="2147483732" r:id="rId4"/>
  </p:sldMasterIdLst>
  <p:notesMasterIdLst>
    <p:notesMasterId r:id="rId23"/>
  </p:notesMasterIdLst>
  <p:sldIdLst>
    <p:sldId id="268" r:id="rId5"/>
    <p:sldId id="297" r:id="rId6"/>
    <p:sldId id="497" r:id="rId7"/>
    <p:sldId id="504" r:id="rId8"/>
    <p:sldId id="294" r:id="rId9"/>
    <p:sldId id="496" r:id="rId10"/>
    <p:sldId id="521" r:id="rId11"/>
    <p:sldId id="522" r:id="rId12"/>
    <p:sldId id="523" r:id="rId13"/>
    <p:sldId id="524" r:id="rId14"/>
    <p:sldId id="525" r:id="rId15"/>
    <p:sldId id="501" r:id="rId16"/>
    <p:sldId id="526" r:id="rId17"/>
    <p:sldId id="505" r:id="rId18"/>
    <p:sldId id="506" r:id="rId19"/>
    <p:sldId id="527" r:id="rId20"/>
    <p:sldId id="502" r:id="rId21"/>
    <p:sldId id="52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1FECC-2BC5-4E4B-8F0E-FB7125DF4E4A}" type="datetimeFigureOut">
              <a:rPr lang="en-US" smtClean="0"/>
              <a:t>16/12/2022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53C67B-4A81-4D20-9089-78754D7EB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46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12722-9A19-4BB8-9F6E-BF77D86EEB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746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078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140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595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094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755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324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145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073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207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677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16/12/2022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0270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8258" y="1582793"/>
            <a:ext cx="3172985" cy="496686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t="26956" b="28171"/>
          <a:stretch>
            <a:fillRect/>
          </a:stretch>
        </p:blipFill>
        <p:spPr>
          <a:xfrm>
            <a:off x="-154453" y="3921060"/>
            <a:ext cx="6225695" cy="29174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1799834" y="2301760"/>
            <a:ext cx="2012127" cy="270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7696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2557579" y="-2717801"/>
            <a:ext cx="7076843" cy="1229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2491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21269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52538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34601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00136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132056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23755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87193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592117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16/12/2022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36761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420813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01456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601122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70665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698625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5698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52393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08783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47868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30383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16/12/2022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1258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448351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159948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5858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43427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440751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253953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886004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730462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019163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01056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16/12/2022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65509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315820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862432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961094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988604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20636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16/12/2022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7817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4354"/>
            <a:ext cx="12192000" cy="34761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1430856" y="-910162"/>
            <a:ext cx="5532990" cy="811530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7247462" y="944017"/>
            <a:ext cx="4279900" cy="575310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5332944" y="4249056"/>
            <a:ext cx="1972728" cy="11592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4804"/>
          <a:stretch>
            <a:fillRect/>
          </a:stretch>
        </p:blipFill>
        <p:spPr>
          <a:xfrm>
            <a:off x="0" y="0"/>
            <a:ext cx="2081707" cy="241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3464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2589"/>
          <a:stretch>
            <a:fillRect/>
          </a:stretch>
        </p:blipFill>
        <p:spPr>
          <a:xfrm>
            <a:off x="0" y="1"/>
            <a:ext cx="2081707" cy="248120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5"/>
          <a:stretch>
            <a:fillRect/>
          </a:stretch>
        </p:blipFill>
        <p:spPr>
          <a:xfrm flipH="1">
            <a:off x="0" y="3404354"/>
            <a:ext cx="12192000" cy="34761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4634240" y="-1233194"/>
            <a:ext cx="6153378" cy="902523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22014" r="4095" b="24216"/>
          <a:stretch>
            <a:fillRect/>
          </a:stretch>
        </p:blipFill>
        <p:spPr>
          <a:xfrm>
            <a:off x="-1" y="3429000"/>
            <a:ext cx="3547993" cy="229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0773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8744604" y="1873213"/>
            <a:ext cx="3478941" cy="467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5962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843" y="3703687"/>
            <a:ext cx="3257072" cy="23342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429896" y="2286000"/>
            <a:ext cx="3171857" cy="426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6119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84F7D2A5-3E35-4DB0-8DAB-7F1393A62382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16/12/2022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8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D0004DA2-83FC-4DDC-A145-EAE859B4150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909AA-9B9D-4628-A56D-54F917604EB6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04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E05CBFAA-05CD-4460-BACE-F3E389F66C2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9FD93-8BE8-42EE-993C-44E80DCF351F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076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3853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9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0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30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8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8C3F815-7BC5-4893-9213-5A7C6B0E36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6"/>
          <a:stretch/>
        </p:blipFill>
        <p:spPr>
          <a:xfrm>
            <a:off x="16839" y="0"/>
            <a:ext cx="12192000" cy="6858000"/>
          </a:xfrm>
          <a:prstGeom prst="rect">
            <a:avLst/>
          </a:prstGeom>
        </p:spPr>
      </p:pic>
      <p:grpSp>
        <p:nvGrpSpPr>
          <p:cNvPr id="4" name="Graphic 14">
            <a:extLst>
              <a:ext uri="{FF2B5EF4-FFF2-40B4-BE49-F238E27FC236}">
                <a16:creationId xmlns:a16="http://schemas.microsoft.com/office/drawing/2014/main" id="{A084B52D-E37F-4E72-9819-9E01ABAE7688}"/>
              </a:ext>
            </a:extLst>
          </p:cNvPr>
          <p:cNvGrpSpPr/>
          <p:nvPr/>
        </p:nvGrpSpPr>
        <p:grpSpPr>
          <a:xfrm>
            <a:off x="1966387" y="457200"/>
            <a:ext cx="9982200" cy="6070066"/>
            <a:chOff x="2971800" y="173220"/>
            <a:chExt cx="8447119" cy="6226075"/>
          </a:xfrm>
        </p:grpSpPr>
        <p:grpSp>
          <p:nvGrpSpPr>
            <p:cNvPr id="6" name="Graphic 14">
              <a:extLst>
                <a:ext uri="{FF2B5EF4-FFF2-40B4-BE49-F238E27FC236}">
                  <a16:creationId xmlns:a16="http://schemas.microsoft.com/office/drawing/2014/main" id="{BB3096BA-BC7E-4CA6-87C4-357BB9CDC7D2}"/>
                </a:ext>
              </a:extLst>
            </p:cNvPr>
            <p:cNvGrpSpPr/>
            <p:nvPr/>
          </p:nvGrpSpPr>
          <p:grpSpPr>
            <a:xfrm>
              <a:off x="2971800" y="173220"/>
              <a:ext cx="8447119" cy="6226075"/>
              <a:chOff x="2971800" y="173220"/>
              <a:chExt cx="8447119" cy="6226075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0DDE792F-5E9F-4DFC-A506-234EA4F5F8F0}"/>
                  </a:ext>
                </a:extLst>
              </p:cNvPr>
              <p:cNvSpPr/>
              <p:nvPr/>
            </p:nvSpPr>
            <p:spPr>
              <a:xfrm>
                <a:off x="2971800" y="768697"/>
                <a:ext cx="8447119" cy="5630598"/>
              </a:xfrm>
              <a:custGeom>
                <a:avLst/>
                <a:gdLst>
                  <a:gd name="connsiteX0" fmla="*/ 261144 w 8447119"/>
                  <a:gd name="connsiteY0" fmla="*/ 0 h 5630598"/>
                  <a:gd name="connsiteX1" fmla="*/ 0 w 8447119"/>
                  <a:gd name="connsiteY1" fmla="*/ 375160 h 5630598"/>
                  <a:gd name="connsiteX2" fmla="*/ 130572 w 8447119"/>
                  <a:gd name="connsiteY2" fmla="*/ 4828915 h 5630598"/>
                  <a:gd name="connsiteX3" fmla="*/ 859067 w 8447119"/>
                  <a:gd name="connsiteY3" fmla="*/ 5458822 h 5630598"/>
                  <a:gd name="connsiteX4" fmla="*/ 7465570 w 8447119"/>
                  <a:gd name="connsiteY4" fmla="*/ 5630598 h 5630598"/>
                  <a:gd name="connsiteX5" fmla="*/ 8447120 w 8447119"/>
                  <a:gd name="connsiteY5" fmla="*/ 4857512 h 5630598"/>
                  <a:gd name="connsiteX6" fmla="*/ 8447120 w 8447119"/>
                  <a:gd name="connsiteY6" fmla="*/ 375160 h 5630598"/>
                  <a:gd name="connsiteX7" fmla="*/ 8217772 w 8447119"/>
                  <a:gd name="connsiteY7" fmla="*/ 158418 h 563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7119" h="5630598">
                    <a:moveTo>
                      <a:pt x="261144" y="0"/>
                    </a:moveTo>
                    <a:lnTo>
                      <a:pt x="0" y="375160"/>
                    </a:lnTo>
                    <a:lnTo>
                      <a:pt x="130572" y="4828915"/>
                    </a:lnTo>
                    <a:lnTo>
                      <a:pt x="859067" y="5458822"/>
                    </a:lnTo>
                    <a:lnTo>
                      <a:pt x="7465570" y="5630598"/>
                    </a:lnTo>
                    <a:lnTo>
                      <a:pt x="8447120" y="4857512"/>
                    </a:lnTo>
                    <a:lnTo>
                      <a:pt x="8447120" y="375160"/>
                    </a:lnTo>
                    <a:lnTo>
                      <a:pt x="8217772" y="158418"/>
                    </a:lnTo>
                  </a:path>
                </a:pathLst>
              </a:custGeom>
              <a:solidFill>
                <a:srgbClr val="5E94EA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6F7193A-144E-4052-94CD-9300DA1BBBE0}"/>
                  </a:ext>
                </a:extLst>
              </p:cNvPr>
              <p:cNvSpPr/>
              <p:nvPr/>
            </p:nvSpPr>
            <p:spPr>
              <a:xfrm>
                <a:off x="3233132" y="173220"/>
                <a:ext cx="7956438" cy="5911309"/>
              </a:xfrm>
              <a:custGeom>
                <a:avLst/>
                <a:gdLst>
                  <a:gd name="connsiteX0" fmla="*/ 7956439 w 7956438"/>
                  <a:gd name="connsiteY0" fmla="*/ 753895 h 5911309"/>
                  <a:gd name="connsiteX1" fmla="*/ 7956439 w 7956438"/>
                  <a:gd name="connsiteY1" fmla="*/ 5336152 h 5911309"/>
                  <a:gd name="connsiteX2" fmla="*/ 7232272 w 7956438"/>
                  <a:gd name="connsiteY2" fmla="*/ 5911310 h 5911309"/>
                  <a:gd name="connsiteX3" fmla="*/ 935830 w 7956438"/>
                  <a:gd name="connsiteY3" fmla="*/ 5911310 h 5911309"/>
                  <a:gd name="connsiteX4" fmla="*/ 127374 w 7956438"/>
                  <a:gd name="connsiteY4" fmla="*/ 5297018 h 5911309"/>
                  <a:gd name="connsiteX5" fmla="*/ 0 w 7956438"/>
                  <a:gd name="connsiteY5" fmla="*/ 595665 h 5911309"/>
                  <a:gd name="connsiteX6" fmla="*/ 664902 w 7956438"/>
                  <a:gd name="connsiteY6" fmla="*/ 114580 h 5911309"/>
                  <a:gd name="connsiteX7" fmla="*/ 6860310 w 7956438"/>
                  <a:gd name="connsiteY7" fmla="*/ 0 h 5911309"/>
                  <a:gd name="connsiteX8" fmla="*/ 7956439 w 7956438"/>
                  <a:gd name="connsiteY8" fmla="*/ 753895 h 5911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56438" h="5911309">
                    <a:moveTo>
                      <a:pt x="7956439" y="753895"/>
                    </a:moveTo>
                    <a:lnTo>
                      <a:pt x="7956439" y="5336152"/>
                    </a:lnTo>
                    <a:lnTo>
                      <a:pt x="7232272" y="5911310"/>
                    </a:lnTo>
                    <a:lnTo>
                      <a:pt x="935830" y="5911310"/>
                    </a:lnTo>
                    <a:lnTo>
                      <a:pt x="127374" y="5297018"/>
                    </a:lnTo>
                    <a:cubicBezTo>
                      <a:pt x="91626" y="4134097"/>
                      <a:pt x="26717" y="1634975"/>
                      <a:pt x="0" y="595665"/>
                    </a:cubicBezTo>
                    <a:lnTo>
                      <a:pt x="664902" y="114580"/>
                    </a:lnTo>
                    <a:lnTo>
                      <a:pt x="6860310" y="0"/>
                    </a:lnTo>
                    <a:lnTo>
                      <a:pt x="7956439" y="753895"/>
                    </a:lnTo>
                    <a:close/>
                  </a:path>
                </a:pathLst>
              </a:custGeom>
              <a:solidFill>
                <a:srgbClr val="FFFFFC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201A1D58-2C4A-496B-9A08-5EA49AA3F93A}"/>
                  </a:ext>
                </a:extLst>
              </p:cNvPr>
              <p:cNvSpPr/>
              <p:nvPr/>
            </p:nvSpPr>
            <p:spPr>
              <a:xfrm>
                <a:off x="3687689" y="523733"/>
                <a:ext cx="7158518" cy="5217056"/>
              </a:xfrm>
              <a:custGeom>
                <a:avLst/>
                <a:gdLst>
                  <a:gd name="connsiteX0" fmla="*/ 515328 w 7158518"/>
                  <a:gd name="connsiteY0" fmla="*/ 69049 h 5217056"/>
                  <a:gd name="connsiteX1" fmla="*/ 0 w 7158518"/>
                  <a:gd name="connsiteY1" fmla="*/ 509119 h 5217056"/>
                  <a:gd name="connsiteX2" fmla="*/ 0 w 7158518"/>
                  <a:gd name="connsiteY2" fmla="*/ 4701541 h 5217056"/>
                  <a:gd name="connsiteX3" fmla="*/ 706859 w 7158518"/>
                  <a:gd name="connsiteY3" fmla="*/ 5217057 h 5217056"/>
                  <a:gd name="connsiteX4" fmla="*/ 6614593 w 7158518"/>
                  <a:gd name="connsiteY4" fmla="*/ 5217057 h 5217056"/>
                  <a:gd name="connsiteX5" fmla="*/ 6979782 w 7158518"/>
                  <a:gd name="connsiteY5" fmla="*/ 4615747 h 5217056"/>
                  <a:gd name="connsiteX6" fmla="*/ 7158519 w 7158518"/>
                  <a:gd name="connsiteY6" fmla="*/ 750132 h 5217056"/>
                  <a:gd name="connsiteX7" fmla="*/ 6275557 w 7158518"/>
                  <a:gd name="connsiteY7" fmla="*/ 0 h 5217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58518" h="5217056">
                    <a:moveTo>
                      <a:pt x="515328" y="69049"/>
                    </a:moveTo>
                    <a:lnTo>
                      <a:pt x="0" y="509119"/>
                    </a:lnTo>
                    <a:lnTo>
                      <a:pt x="0" y="4701541"/>
                    </a:lnTo>
                    <a:lnTo>
                      <a:pt x="706859" y="5217057"/>
                    </a:lnTo>
                    <a:lnTo>
                      <a:pt x="6614593" y="5217057"/>
                    </a:lnTo>
                    <a:lnTo>
                      <a:pt x="6979782" y="4615747"/>
                    </a:lnTo>
                    <a:lnTo>
                      <a:pt x="7158519" y="750132"/>
                    </a:lnTo>
                    <a:lnTo>
                      <a:pt x="6275557" y="0"/>
                    </a:lnTo>
                    <a:close/>
                  </a:path>
                </a:pathLst>
              </a:custGeom>
              <a:solidFill>
                <a:srgbClr val="D3E9FF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BBF82B6-01C7-419D-86A3-1BE9FF273413}"/>
                </a:ext>
              </a:extLst>
            </p:cNvPr>
            <p:cNvSpPr/>
            <p:nvPr/>
          </p:nvSpPr>
          <p:spPr>
            <a:xfrm>
              <a:off x="4317262" y="507928"/>
              <a:ext cx="5612510" cy="783433"/>
            </a:xfrm>
            <a:custGeom>
              <a:avLst/>
              <a:gdLst>
                <a:gd name="connsiteX0" fmla="*/ 0 w 2780774"/>
                <a:gd name="connsiteY0" fmla="*/ 50046 h 783433"/>
                <a:gd name="connsiteX1" fmla="*/ 240637 w 2780774"/>
                <a:gd name="connsiteY1" fmla="*/ 738843 h 783433"/>
                <a:gd name="connsiteX2" fmla="*/ 2519630 w 2780774"/>
                <a:gd name="connsiteY2" fmla="*/ 783433 h 783433"/>
                <a:gd name="connsiteX3" fmla="*/ 2780774 w 2780774"/>
                <a:gd name="connsiteY3" fmla="*/ 0 h 783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0774" h="783433">
                  <a:moveTo>
                    <a:pt x="0" y="50046"/>
                  </a:moveTo>
                  <a:lnTo>
                    <a:pt x="240637" y="738843"/>
                  </a:lnTo>
                  <a:lnTo>
                    <a:pt x="2519630" y="783433"/>
                  </a:lnTo>
                  <a:lnTo>
                    <a:pt x="2780774" y="0"/>
                  </a:lnTo>
                  <a:close/>
                </a:path>
              </a:pathLst>
            </a:custGeom>
            <a:solidFill>
              <a:srgbClr val="FFFFFC"/>
            </a:solidFill>
            <a:ln w="187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24BC964-CBDE-48E9-823E-3CD7C4D9B391}"/>
              </a:ext>
            </a:extLst>
          </p:cNvPr>
          <p:cNvSpPr txBox="1"/>
          <p:nvPr/>
        </p:nvSpPr>
        <p:spPr>
          <a:xfrm>
            <a:off x="5834702" y="1464379"/>
            <a:ext cx="2355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CÔNG NGHỆ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7EF2A1-28FB-44CE-980C-7E610932E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78" b="97230" l="2875" r="98625">
                        <a14:foregroundMark x1="29500" y1="9418" x2="31375" y2="17729"/>
                        <a14:foregroundMark x1="30000" y1="7895" x2="37000" y2="6787"/>
                        <a14:foregroundMark x1="37000" y1="6787" x2="37375" y2="6648"/>
                        <a14:foregroundMark x1="40375" y1="4571" x2="40375" y2="4571"/>
                        <a14:foregroundMark x1="42375" y1="2216" x2="42750" y2="5125"/>
                        <a14:foregroundMark x1="35875" y1="16898" x2="39750" y2="20083"/>
                        <a14:foregroundMark x1="35250" y1="13989" x2="40750" y2="22299"/>
                        <a14:foregroundMark x1="41000" y1="14266" x2="43750" y2="20360"/>
                        <a14:foregroundMark x1="42375" y1="12050" x2="43500" y2="19252"/>
                        <a14:foregroundMark x1="48250" y1="49030" x2="49625" y2="53324"/>
                        <a14:foregroundMark x1="33250" y1="88781" x2="33750" y2="94460"/>
                        <a14:foregroundMark x1="24000" y1="85042" x2="22625" y2="95706"/>
                        <a14:foregroundMark x1="22875" y1="95706" x2="41000" y2="96676"/>
                        <a14:foregroundMark x1="33500" y1="97230" x2="41750" y2="97230"/>
                        <a14:foregroundMark x1="7875" y1="62465" x2="7625" y2="77839"/>
                        <a14:foregroundMark x1="2875" y1="71053" x2="5625" y2="74931"/>
                        <a14:foregroundMark x1="90250" y1="27562" x2="98625" y2="15097"/>
                        <a14:foregroundMark x1="39000" y1="12742" x2="38875" y2="40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75" y="2563400"/>
            <a:ext cx="4695339" cy="42375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20FABF-7C19-4248-B260-6142AAD0A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1884" y="2124621"/>
            <a:ext cx="8876545" cy="23105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47198D-D11D-4FC2-AA74-31BE4DA2A6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1688" y="4258932"/>
            <a:ext cx="3609145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4224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1578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Đưa vật vào ổ điện dễ xảy ra tai nạn điện giật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EA27CC-5FC3-4FE5-A52D-F073C65E25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7324" y="1947862"/>
            <a:ext cx="4090369" cy="32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69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2079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Sử dụng vật nhọn làm đồ chơi dễ bị thương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21F9B6-D203-4C98-A289-CEA9316C8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7362" y="2195512"/>
            <a:ext cx="3904847" cy="321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12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2101033" y="1982112"/>
            <a:ext cx="8843191" cy="2666086"/>
            <a:chOff x="1710430" y="1284911"/>
            <a:chExt cx="8020062" cy="2564311"/>
          </a:xfrm>
        </p:grpSpPr>
        <p:sp>
          <p:nvSpPr>
            <p:cNvPr id="23" name="矩形 22"/>
            <p:cNvSpPr/>
            <p:nvPr/>
          </p:nvSpPr>
          <p:spPr>
            <a:xfrm>
              <a:off x="1710430" y="1284911"/>
              <a:ext cx="8020062" cy="2564311"/>
            </a:xfrm>
            <a:prstGeom prst="rect">
              <a:avLst/>
            </a:prstGeom>
            <a:gradFill>
              <a:gsLst>
                <a:gs pos="100000">
                  <a:srgbClr val="7E9F3D">
                    <a:alpha val="80000"/>
                  </a:srgbClr>
                </a:gs>
                <a:gs pos="84000">
                  <a:srgbClr val="B3EA34">
                    <a:alpha val="77647"/>
                  </a:srgbClr>
                </a:gs>
              </a:gsLst>
              <a:lin ang="10800000" scaled="0"/>
            </a:gradFill>
            <a:ln>
              <a:solidFill>
                <a:srgbClr val="B3EA34">
                  <a:alpha val="50000"/>
                </a:srgb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 flipH="1">
              <a:off x="1854446" y="1284912"/>
              <a:ext cx="1925466" cy="1279113"/>
            </a:xfrm>
            <a:prstGeom prst="rect">
              <a:avLst/>
            </a:prstGeom>
            <a:gradFill>
              <a:gsLst>
                <a:gs pos="7000">
                  <a:srgbClr val="000000">
                    <a:alpha val="4706"/>
                  </a:srgbClr>
                </a:gs>
                <a:gs pos="22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  <a:effectLst>
              <a:outerShdw blurRad="127000" dist="63500" dir="2700000" algn="tl" rotWithShape="0">
                <a:schemeClr val="tx1">
                  <a:lumMod val="65000"/>
                  <a:lumOff val="3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73020" y="2647052"/>
            <a:ext cx="1415845" cy="1331706"/>
            <a:chOff x="713110" y="905764"/>
            <a:chExt cx="1361797" cy="1280869"/>
          </a:xfrm>
        </p:grpSpPr>
        <p:grpSp>
          <p:nvGrpSpPr>
            <p:cNvPr id="17" name="组合 16"/>
            <p:cNvGrpSpPr/>
            <p:nvPr/>
          </p:nvGrpSpPr>
          <p:grpSpPr>
            <a:xfrm>
              <a:off x="713110" y="905764"/>
              <a:ext cx="1270764" cy="1280869"/>
              <a:chOff x="3315195" y="1967685"/>
              <a:chExt cx="1881008" cy="1895965"/>
            </a:xfrm>
          </p:grpSpPr>
          <p:sp>
            <p:nvSpPr>
              <p:cNvPr id="19" name="Freeform 6"/>
              <p:cNvSpPr>
                <a:spLocks/>
              </p:cNvSpPr>
              <p:nvPr/>
            </p:nvSpPr>
            <p:spPr bwMode="auto">
              <a:xfrm>
                <a:off x="3675108" y="2355747"/>
                <a:ext cx="1161181" cy="1119839"/>
              </a:xfrm>
              <a:custGeom>
                <a:avLst/>
                <a:gdLst>
                  <a:gd name="T0" fmla="*/ 447 w 447"/>
                  <a:gd name="T1" fmla="*/ 351 h 447"/>
                  <a:gd name="T2" fmla="*/ 351 w 447"/>
                  <a:gd name="T3" fmla="*/ 447 h 447"/>
                  <a:gd name="T4" fmla="*/ 96 w 447"/>
                  <a:gd name="T5" fmla="*/ 447 h 447"/>
                  <a:gd name="T6" fmla="*/ 0 w 447"/>
                  <a:gd name="T7" fmla="*/ 351 h 447"/>
                  <a:gd name="T8" fmla="*/ 0 w 447"/>
                  <a:gd name="T9" fmla="*/ 96 h 447"/>
                  <a:gd name="T10" fmla="*/ 96 w 447"/>
                  <a:gd name="T11" fmla="*/ 0 h 447"/>
                  <a:gd name="T12" fmla="*/ 351 w 447"/>
                  <a:gd name="T13" fmla="*/ 0 h 447"/>
                  <a:gd name="T14" fmla="*/ 447 w 447"/>
                  <a:gd name="T15" fmla="*/ 96 h 447"/>
                  <a:gd name="T16" fmla="*/ 447 w 447"/>
                  <a:gd name="T17" fmla="*/ 351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7" h="447">
                    <a:moveTo>
                      <a:pt x="447" y="351"/>
                    </a:moveTo>
                    <a:cubicBezTo>
                      <a:pt x="447" y="404"/>
                      <a:pt x="404" y="447"/>
                      <a:pt x="351" y="447"/>
                    </a:cubicBezTo>
                    <a:cubicBezTo>
                      <a:pt x="96" y="447"/>
                      <a:pt x="96" y="447"/>
                      <a:pt x="96" y="447"/>
                    </a:cubicBezTo>
                    <a:cubicBezTo>
                      <a:pt x="43" y="447"/>
                      <a:pt x="0" y="404"/>
                      <a:pt x="0" y="351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43"/>
                      <a:pt x="43" y="0"/>
                      <a:pt x="96" y="0"/>
                    </a:cubicBezTo>
                    <a:cubicBezTo>
                      <a:pt x="351" y="0"/>
                      <a:pt x="351" y="0"/>
                      <a:pt x="351" y="0"/>
                    </a:cubicBezTo>
                    <a:cubicBezTo>
                      <a:pt x="404" y="0"/>
                      <a:pt x="447" y="43"/>
                      <a:pt x="447" y="96"/>
                    </a:cubicBezTo>
                    <a:lnTo>
                      <a:pt x="447" y="35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Freeform 11"/>
              <p:cNvSpPr>
                <a:spLocks noEditPoints="1"/>
              </p:cNvSpPr>
              <p:nvPr/>
            </p:nvSpPr>
            <p:spPr bwMode="auto">
              <a:xfrm>
                <a:off x="3315195" y="1970286"/>
                <a:ext cx="1881008" cy="1890762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gradFill>
                <a:gsLst>
                  <a:gs pos="49500">
                    <a:srgbClr val="676C6E">
                      <a:alpha val="80000"/>
                    </a:srgbClr>
                  </a:gs>
                  <a:gs pos="38000">
                    <a:srgbClr val="73787A">
                      <a:alpha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algn="t" rotWithShape="0">
                  <a:schemeClr val="tx1">
                    <a:lumMod val="85000"/>
                    <a:lumOff val="15000"/>
                    <a:alpha val="50000"/>
                  </a:schemeClr>
                </a:outerShdw>
              </a:effec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Freeform 11"/>
              <p:cNvSpPr>
                <a:spLocks noEditPoints="1"/>
              </p:cNvSpPr>
              <p:nvPr/>
            </p:nvSpPr>
            <p:spPr bwMode="auto">
              <a:xfrm>
                <a:off x="3315195" y="1970286"/>
                <a:ext cx="1881008" cy="1890762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gradFill>
                <a:gsLst>
                  <a:gs pos="49500">
                    <a:srgbClr val="676C6E">
                      <a:alpha val="80000"/>
                    </a:srgbClr>
                  </a:gs>
                  <a:gs pos="38000">
                    <a:srgbClr val="73787A">
                      <a:alpha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algn="l" rotWithShape="0">
                  <a:schemeClr val="tx1">
                    <a:lumMod val="95000"/>
                    <a:lumOff val="5000"/>
                    <a:alpha val="50000"/>
                  </a:schemeClr>
                </a:outerShdw>
              </a:effec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Freeform 11"/>
              <p:cNvSpPr>
                <a:spLocks noEditPoints="1"/>
              </p:cNvSpPr>
              <p:nvPr/>
            </p:nvSpPr>
            <p:spPr bwMode="auto">
              <a:xfrm>
                <a:off x="3315195" y="1967685"/>
                <a:ext cx="1881008" cy="1895965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  <a:effectLst/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982460" y="1192254"/>
              <a:ext cx="1092447" cy="680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>
                  <a:ln>
                    <a:noFill/>
                  </a:ln>
                  <a:solidFill>
                    <a:srgbClr val="7E9F3D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方正大标宋简体" pitchFamily="2" charset="-122"/>
                  <a:ea typeface="方正大标宋简体" pitchFamily="2" charset="-122"/>
                  <a:cs typeface="+mn-cs"/>
                </a:rPr>
                <a:t>KL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E9F3D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方正大标宋简体" pitchFamily="2" charset="-122"/>
                <a:ea typeface="方正大标宋简体" pitchFamily="2" charset="-122"/>
                <a:cs typeface="+mn-cs"/>
              </a:endParaRPr>
            </a:p>
          </p:txBody>
        </p:sp>
      </p:grpSp>
      <p:sp useBgFill="1">
        <p:nvSpPr>
          <p:cNvPr id="58" name="Freeform 27"/>
          <p:cNvSpPr>
            <a:spLocks/>
          </p:cNvSpPr>
          <p:nvPr/>
        </p:nvSpPr>
        <p:spPr bwMode="auto">
          <a:xfrm>
            <a:off x="2288866" y="3067201"/>
            <a:ext cx="441960" cy="489586"/>
          </a:xfrm>
          <a:custGeom>
            <a:avLst/>
            <a:gdLst>
              <a:gd name="T0" fmla="*/ 14 w 98"/>
              <a:gd name="T1" fmla="*/ 0 h 109"/>
              <a:gd name="T2" fmla="*/ 0 w 98"/>
              <a:gd name="T3" fmla="*/ 18 h 109"/>
              <a:gd name="T4" fmla="*/ 0 w 98"/>
              <a:gd name="T5" fmla="*/ 91 h 109"/>
              <a:gd name="T6" fmla="*/ 14 w 98"/>
              <a:gd name="T7" fmla="*/ 109 h 109"/>
              <a:gd name="T8" fmla="*/ 25 w 98"/>
              <a:gd name="T9" fmla="*/ 105 h 109"/>
              <a:gd name="T10" fmla="*/ 88 w 98"/>
              <a:gd name="T11" fmla="*/ 68 h 109"/>
              <a:gd name="T12" fmla="*/ 98 w 98"/>
              <a:gd name="T13" fmla="*/ 54 h 109"/>
              <a:gd name="T14" fmla="*/ 88 w 98"/>
              <a:gd name="T15" fmla="*/ 40 h 109"/>
              <a:gd name="T16" fmla="*/ 25 w 98"/>
              <a:gd name="T17" fmla="*/ 3 h 109"/>
              <a:gd name="T18" fmla="*/ 14 w 98"/>
              <a:gd name="T19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8" h="109">
                <a:moveTo>
                  <a:pt x="14" y="0"/>
                </a:moveTo>
                <a:cubicBezTo>
                  <a:pt x="6" y="0"/>
                  <a:pt x="0" y="7"/>
                  <a:pt x="0" y="18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102"/>
                  <a:pt x="6" y="109"/>
                  <a:pt x="14" y="109"/>
                </a:cubicBezTo>
                <a:cubicBezTo>
                  <a:pt x="17" y="109"/>
                  <a:pt x="21" y="108"/>
                  <a:pt x="25" y="105"/>
                </a:cubicBezTo>
                <a:cubicBezTo>
                  <a:pt x="88" y="68"/>
                  <a:pt x="88" y="68"/>
                  <a:pt x="88" y="68"/>
                </a:cubicBezTo>
                <a:cubicBezTo>
                  <a:pt x="95" y="65"/>
                  <a:pt x="98" y="59"/>
                  <a:pt x="98" y="54"/>
                </a:cubicBezTo>
                <a:cubicBezTo>
                  <a:pt x="98" y="49"/>
                  <a:pt x="95" y="44"/>
                  <a:pt x="88" y="40"/>
                </a:cubicBezTo>
                <a:cubicBezTo>
                  <a:pt x="25" y="3"/>
                  <a:pt x="25" y="3"/>
                  <a:pt x="25" y="3"/>
                </a:cubicBezTo>
                <a:cubicBezTo>
                  <a:pt x="21" y="1"/>
                  <a:pt x="17" y="0"/>
                  <a:pt x="14" y="0"/>
                </a:cubicBezTo>
              </a:path>
            </a:pathLst>
          </a:custGeom>
          <a:ln>
            <a:noFill/>
          </a:ln>
          <a:effectLst>
            <a:innerShdw blurRad="38100" dist="25400" dir="13500000">
              <a:schemeClr val="tx1">
                <a:lumMod val="95000"/>
                <a:lumOff val="5000"/>
                <a:alpha val="50000"/>
              </a:schemeClr>
            </a:innerShdw>
          </a:effec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714625" y="2421693"/>
            <a:ext cx="8067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3600" b="1" dirty="0" err="1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Các</a:t>
            </a:r>
            <a:r>
              <a:rPr lang="en-US" altLang="zh-CN" sz="3600" b="1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em</a:t>
            </a:r>
            <a:r>
              <a:rPr lang="en-US" altLang="zh-CN" sz="3600" b="1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 </a:t>
            </a:r>
            <a:r>
              <a:rPr lang="vi-VN" altLang="zh-CN" sz="3600" b="1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cần sử dụng đúng cách các sản phẩm công nghệ để đảm bảo an toàn cho bản thân và mọi người</a:t>
            </a:r>
            <a:r>
              <a:rPr lang="en-US" altLang="zh-CN" sz="3600" b="1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" panose="020B0604020202020204" pitchFamily="34" charset="0"/>
              <a:ea typeface="方正大标宋简体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7818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34E363-58C2-4834-892C-C173545AD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4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3FD32F-6300-441D-8B57-8941F30C3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414953"/>
            <a:ext cx="7443365" cy="243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6D5C0F-A51E-4A22-B99C-1B59A5631895}"/>
              </a:ext>
            </a:extLst>
          </p:cNvPr>
          <p:cNvSpPr txBox="1"/>
          <p:nvPr/>
        </p:nvSpPr>
        <p:spPr>
          <a:xfrm>
            <a:off x="1798156" y="2876086"/>
            <a:ext cx="50662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9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775F77-2F39-4506-AA11-314425508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762000"/>
            <a:ext cx="4623965" cy="574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3012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CC9C2EA-3243-4BDA-AFA5-697DEE168112}"/>
              </a:ext>
            </a:extLst>
          </p:cNvPr>
          <p:cNvGrpSpPr/>
          <p:nvPr/>
        </p:nvGrpSpPr>
        <p:grpSpPr>
          <a:xfrm>
            <a:off x="1457325" y="360257"/>
            <a:ext cx="9963150" cy="1144693"/>
            <a:chOff x="1181100" y="4876799"/>
            <a:chExt cx="5548316" cy="1637409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460FD5E8-0E34-4F17-8063-CF762314E07A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" name="Flowchart: Alternate Process 11">
              <a:extLst>
                <a:ext uri="{FF2B5EF4-FFF2-40B4-BE49-F238E27FC236}">
                  <a16:creationId xmlns:a16="http://schemas.microsoft.com/office/drawing/2014/main" id="{01EF4FF0-7429-45BE-AB7A-6EDA9E3D1F5E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 hãy lựa chọn và sắp xếp các thẻ tình huống có thể gây bỏng, hoặc gây điện giật để hoàn thiện bảng theo mẫu gợi ý dưới đây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4488DE9-C1E4-47C4-9A1E-A5C7CE8CA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987" y="1824037"/>
            <a:ext cx="4681538" cy="420824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DF68969-BF19-48FA-82CF-F92C8C19CD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603974"/>
              </p:ext>
            </p:extLst>
          </p:nvPr>
        </p:nvGraphicFramePr>
        <p:xfrm>
          <a:off x="6010276" y="2296509"/>
          <a:ext cx="5514974" cy="17574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56997">
                  <a:extLst>
                    <a:ext uri="{9D8B030D-6E8A-4147-A177-3AD203B41FA5}">
                      <a16:colId xmlns:a16="http://schemas.microsoft.com/office/drawing/2014/main" val="864464001"/>
                    </a:ext>
                  </a:extLst>
                </a:gridCol>
                <a:gridCol w="2757977">
                  <a:extLst>
                    <a:ext uri="{9D8B030D-6E8A-4147-A177-3AD203B41FA5}">
                      <a16:colId xmlns:a16="http://schemas.microsoft.com/office/drawing/2014/main" val="2360282891"/>
                    </a:ext>
                  </a:extLst>
                </a:gridCol>
              </a:tblGrid>
              <a:tr h="8562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Tình huống có thể gây bỏng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Tình huống có thể gây điện giật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5847306"/>
                  </a:ext>
                </a:extLst>
              </a:tr>
              <a:tr h="7674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647165"/>
                  </a:ext>
                </a:extLst>
              </a:tr>
            </a:tbl>
          </a:graphicData>
        </a:graphic>
      </p:graphicFrame>
      <p:pic>
        <p:nvPicPr>
          <p:cNvPr id="23" name="Picture 22">
            <a:extLst>
              <a:ext uri="{FF2B5EF4-FFF2-40B4-BE49-F238E27FC236}">
                <a16:creationId xmlns:a16="http://schemas.microsoft.com/office/drawing/2014/main" id="{A9E9D380-0A7A-4C5C-B173-20AA5CD0F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231" y="4249262"/>
            <a:ext cx="4132379" cy="185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6041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4B8D79B-A9C2-4996-9089-AF3A6BC93B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672019"/>
              </p:ext>
            </p:extLst>
          </p:nvPr>
        </p:nvGraphicFramePr>
        <p:xfrm>
          <a:off x="1438275" y="1178560"/>
          <a:ext cx="9734550" cy="4124960"/>
        </p:xfrm>
        <a:graphic>
          <a:graphicData uri="http://schemas.openxmlformats.org/drawingml/2006/table">
            <a:tbl>
              <a:tblPr/>
              <a:tblGrid>
                <a:gridCol w="4867275">
                  <a:extLst>
                    <a:ext uri="{9D8B030D-6E8A-4147-A177-3AD203B41FA5}">
                      <a16:colId xmlns:a16="http://schemas.microsoft.com/office/drawing/2014/main" val="3711878134"/>
                    </a:ext>
                  </a:extLst>
                </a:gridCol>
                <a:gridCol w="4867275">
                  <a:extLst>
                    <a:ext uri="{9D8B030D-6E8A-4147-A177-3AD203B41FA5}">
                      <a16:colId xmlns:a16="http://schemas.microsoft.com/office/drawing/2014/main" val="3783685705"/>
                    </a:ext>
                  </a:extLst>
                </a:gridCol>
              </a:tblGrid>
              <a:tr h="8249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Tình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huống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gây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bỏng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Tình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huống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gây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điện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giật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9528263"/>
                  </a:ext>
                </a:extLst>
              </a:tr>
              <a:tr h="824992"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8244111"/>
                  </a:ext>
                </a:extLst>
              </a:tr>
              <a:tr h="824992">
                <a:tc>
                  <a:txBody>
                    <a:bodyPr/>
                    <a:lstStyle/>
                    <a:p>
                      <a:pPr algn="just" fontAlgn="t"/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7408940"/>
                  </a:ext>
                </a:extLst>
              </a:tr>
              <a:tr h="824992">
                <a:tc>
                  <a:txBody>
                    <a:bodyPr/>
                    <a:lstStyle/>
                    <a:p>
                      <a:pPr algn="just" fontAlgn="t"/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5266107"/>
                  </a:ext>
                </a:extLst>
              </a:tr>
              <a:tr h="824992">
                <a:tc>
                  <a:txBody>
                    <a:bodyPr/>
                    <a:lstStyle/>
                    <a:p>
                      <a:pPr algn="just" fontAlgn="t"/>
                      <a:endParaRPr lang="vi-VN" sz="28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644879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76FE8A0-C1B8-40B5-A50A-A83CE22495D6}"/>
              </a:ext>
            </a:extLst>
          </p:cNvPr>
          <p:cNvSpPr txBox="1"/>
          <p:nvPr/>
        </p:nvSpPr>
        <p:spPr>
          <a:xfrm>
            <a:off x="1524000" y="2114550"/>
            <a:ext cx="404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gas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CA853E-F8BB-486D-9776-239B799B2154}"/>
              </a:ext>
            </a:extLst>
          </p:cNvPr>
          <p:cNvSpPr txBox="1"/>
          <p:nvPr/>
        </p:nvSpPr>
        <p:spPr>
          <a:xfrm>
            <a:off x="1504950" y="2809875"/>
            <a:ext cx="4686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Với tay lấy phích nước nóng để ở trên cao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D156EC-D8B2-4E41-899C-36AE2CE6BF04}"/>
              </a:ext>
            </a:extLst>
          </p:cNvPr>
          <p:cNvSpPr txBox="1"/>
          <p:nvPr/>
        </p:nvSpPr>
        <p:spPr>
          <a:xfrm>
            <a:off x="1371600" y="3810000"/>
            <a:ext cx="569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Để bàn là đang nóng ở gần người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1E671C-7601-4E16-AEE0-96DF56F0C642}"/>
              </a:ext>
            </a:extLst>
          </p:cNvPr>
          <p:cNvSpPr txBox="1"/>
          <p:nvPr/>
        </p:nvSpPr>
        <p:spPr>
          <a:xfrm>
            <a:off x="1495426" y="4448175"/>
            <a:ext cx="4733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Để tay vào hơi xì trên nắp nồi hầm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B3F98B-049D-4D83-B223-FABD1FD540F3}"/>
              </a:ext>
            </a:extLst>
          </p:cNvPr>
          <p:cNvSpPr txBox="1"/>
          <p:nvPr/>
        </p:nvSpPr>
        <p:spPr>
          <a:xfrm>
            <a:off x="6667500" y="2181225"/>
            <a:ext cx="404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Chọc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ổ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3B17E6-B623-4540-95A3-F12C5B40C28F}"/>
              </a:ext>
            </a:extLst>
          </p:cNvPr>
          <p:cNvSpPr txBox="1"/>
          <p:nvPr/>
        </p:nvSpPr>
        <p:spPr>
          <a:xfrm>
            <a:off x="6477000" y="2771775"/>
            <a:ext cx="4543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Chạm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hở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274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50E7E56-085E-4949-83C8-8689CFAF68A0}"/>
              </a:ext>
            </a:extLst>
          </p:cNvPr>
          <p:cNvGrpSpPr/>
          <p:nvPr/>
        </p:nvGrpSpPr>
        <p:grpSpPr>
          <a:xfrm>
            <a:off x="1857375" y="375467"/>
            <a:ext cx="8686799" cy="1163743"/>
            <a:chOff x="1181100" y="4876799"/>
            <a:chExt cx="5548316" cy="1637409"/>
          </a:xfrm>
        </p:grpSpPr>
        <p:sp>
          <p:nvSpPr>
            <p:cNvPr id="10" name="Flowchart: Alternate Process 9">
              <a:extLst>
                <a:ext uri="{FF2B5EF4-FFF2-40B4-BE49-F238E27FC236}">
                  <a16:creationId xmlns:a16="http://schemas.microsoft.com/office/drawing/2014/main" id="{04F8B72B-CD07-469E-B140-4B760BB92AAB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86A6E823-4B83-453B-AF0B-98B3E545D691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Một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nhãn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báo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dán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thiết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hoặc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đặt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tại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khu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vực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nguy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hiểm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D0C6641-BF8C-4071-9B36-435A23314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637" y="2147887"/>
            <a:ext cx="9358932" cy="255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035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184550-26E1-4E13-914E-44FF12EE5F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6"/>
          <a:stretch/>
        </p:blipFill>
        <p:spPr>
          <a:xfrm>
            <a:off x="16839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44500C-8A84-458B-89D9-647091438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04" y="1088700"/>
            <a:ext cx="7919696" cy="3788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0F7332-7EA2-4E89-875F-DA323D9EF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78" b="97230" l="2875" r="98625">
                        <a14:foregroundMark x1="29500" y1="9418" x2="31375" y2="17729"/>
                        <a14:foregroundMark x1="30000" y1="7895" x2="37000" y2="6787"/>
                        <a14:foregroundMark x1="37000" y1="6787" x2="37375" y2="6648"/>
                        <a14:foregroundMark x1="40375" y1="4571" x2="40375" y2="4571"/>
                        <a14:foregroundMark x1="42375" y1="2216" x2="42750" y2="5125"/>
                        <a14:foregroundMark x1="35875" y1="16898" x2="39750" y2="20083"/>
                        <a14:foregroundMark x1="35250" y1="13989" x2="40750" y2="22299"/>
                        <a14:foregroundMark x1="41000" y1="14266" x2="43750" y2="20360"/>
                        <a14:foregroundMark x1="42375" y1="12050" x2="43500" y2="19252"/>
                        <a14:foregroundMark x1="48250" y1="49030" x2="49625" y2="53324"/>
                        <a14:foregroundMark x1="33250" y1="88781" x2="33750" y2="94460"/>
                        <a14:foregroundMark x1="24000" y1="85042" x2="22625" y2="95706"/>
                        <a14:foregroundMark x1="22875" y1="95706" x2="41000" y2="96676"/>
                        <a14:foregroundMark x1="33500" y1="97230" x2="41750" y2="97230"/>
                        <a14:foregroundMark x1="7875" y1="62465" x2="7625" y2="77839"/>
                        <a14:foregroundMark x1="2875" y1="71053" x2="5625" y2="74931"/>
                        <a14:foregroundMark x1="90250" y1="27562" x2="98625" y2="15097"/>
                        <a14:foregroundMark x1="39000" y1="12742" x2="38875" y2="40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96661" y="2620457"/>
            <a:ext cx="4695339" cy="42375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FAC807-3F6D-4198-8829-0CDBA4C411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5074" y="1807750"/>
            <a:ext cx="651718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381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8C3F815-7BC5-4893-9213-5A7C6B0E36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6"/>
          <a:stretch/>
        </p:blipFill>
        <p:spPr>
          <a:xfrm>
            <a:off x="16839" y="0"/>
            <a:ext cx="12192000" cy="6858000"/>
          </a:xfrm>
          <a:prstGeom prst="rect">
            <a:avLst/>
          </a:prstGeom>
        </p:spPr>
      </p:pic>
      <p:grpSp>
        <p:nvGrpSpPr>
          <p:cNvPr id="4" name="Graphic 14">
            <a:extLst>
              <a:ext uri="{FF2B5EF4-FFF2-40B4-BE49-F238E27FC236}">
                <a16:creationId xmlns:a16="http://schemas.microsoft.com/office/drawing/2014/main" id="{A084B52D-E37F-4E72-9819-9E01ABAE7688}"/>
              </a:ext>
            </a:extLst>
          </p:cNvPr>
          <p:cNvGrpSpPr/>
          <p:nvPr/>
        </p:nvGrpSpPr>
        <p:grpSpPr>
          <a:xfrm>
            <a:off x="1966387" y="457200"/>
            <a:ext cx="9982200" cy="6070066"/>
            <a:chOff x="2971800" y="173220"/>
            <a:chExt cx="8447119" cy="6226075"/>
          </a:xfrm>
        </p:grpSpPr>
        <p:grpSp>
          <p:nvGrpSpPr>
            <p:cNvPr id="6" name="Graphic 14">
              <a:extLst>
                <a:ext uri="{FF2B5EF4-FFF2-40B4-BE49-F238E27FC236}">
                  <a16:creationId xmlns:a16="http://schemas.microsoft.com/office/drawing/2014/main" id="{BB3096BA-BC7E-4CA6-87C4-357BB9CDC7D2}"/>
                </a:ext>
              </a:extLst>
            </p:cNvPr>
            <p:cNvGrpSpPr/>
            <p:nvPr/>
          </p:nvGrpSpPr>
          <p:grpSpPr>
            <a:xfrm>
              <a:off x="2971800" y="173220"/>
              <a:ext cx="8447119" cy="6226075"/>
              <a:chOff x="2971800" y="173220"/>
              <a:chExt cx="8447119" cy="6226075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0DDE792F-5E9F-4DFC-A506-234EA4F5F8F0}"/>
                  </a:ext>
                </a:extLst>
              </p:cNvPr>
              <p:cNvSpPr/>
              <p:nvPr/>
            </p:nvSpPr>
            <p:spPr>
              <a:xfrm>
                <a:off x="2971800" y="768697"/>
                <a:ext cx="8447119" cy="5630598"/>
              </a:xfrm>
              <a:custGeom>
                <a:avLst/>
                <a:gdLst>
                  <a:gd name="connsiteX0" fmla="*/ 261144 w 8447119"/>
                  <a:gd name="connsiteY0" fmla="*/ 0 h 5630598"/>
                  <a:gd name="connsiteX1" fmla="*/ 0 w 8447119"/>
                  <a:gd name="connsiteY1" fmla="*/ 375160 h 5630598"/>
                  <a:gd name="connsiteX2" fmla="*/ 130572 w 8447119"/>
                  <a:gd name="connsiteY2" fmla="*/ 4828915 h 5630598"/>
                  <a:gd name="connsiteX3" fmla="*/ 859067 w 8447119"/>
                  <a:gd name="connsiteY3" fmla="*/ 5458822 h 5630598"/>
                  <a:gd name="connsiteX4" fmla="*/ 7465570 w 8447119"/>
                  <a:gd name="connsiteY4" fmla="*/ 5630598 h 5630598"/>
                  <a:gd name="connsiteX5" fmla="*/ 8447120 w 8447119"/>
                  <a:gd name="connsiteY5" fmla="*/ 4857512 h 5630598"/>
                  <a:gd name="connsiteX6" fmla="*/ 8447120 w 8447119"/>
                  <a:gd name="connsiteY6" fmla="*/ 375160 h 5630598"/>
                  <a:gd name="connsiteX7" fmla="*/ 8217772 w 8447119"/>
                  <a:gd name="connsiteY7" fmla="*/ 158418 h 563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7119" h="5630598">
                    <a:moveTo>
                      <a:pt x="261144" y="0"/>
                    </a:moveTo>
                    <a:lnTo>
                      <a:pt x="0" y="375160"/>
                    </a:lnTo>
                    <a:lnTo>
                      <a:pt x="130572" y="4828915"/>
                    </a:lnTo>
                    <a:lnTo>
                      <a:pt x="859067" y="5458822"/>
                    </a:lnTo>
                    <a:lnTo>
                      <a:pt x="7465570" y="5630598"/>
                    </a:lnTo>
                    <a:lnTo>
                      <a:pt x="8447120" y="4857512"/>
                    </a:lnTo>
                    <a:lnTo>
                      <a:pt x="8447120" y="375160"/>
                    </a:lnTo>
                    <a:lnTo>
                      <a:pt x="8217772" y="158418"/>
                    </a:lnTo>
                  </a:path>
                </a:pathLst>
              </a:custGeom>
              <a:solidFill>
                <a:srgbClr val="5E94EA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6F7193A-144E-4052-94CD-9300DA1BBBE0}"/>
                  </a:ext>
                </a:extLst>
              </p:cNvPr>
              <p:cNvSpPr/>
              <p:nvPr/>
            </p:nvSpPr>
            <p:spPr>
              <a:xfrm>
                <a:off x="3233132" y="173220"/>
                <a:ext cx="7956438" cy="5911309"/>
              </a:xfrm>
              <a:custGeom>
                <a:avLst/>
                <a:gdLst>
                  <a:gd name="connsiteX0" fmla="*/ 7956439 w 7956438"/>
                  <a:gd name="connsiteY0" fmla="*/ 753895 h 5911309"/>
                  <a:gd name="connsiteX1" fmla="*/ 7956439 w 7956438"/>
                  <a:gd name="connsiteY1" fmla="*/ 5336152 h 5911309"/>
                  <a:gd name="connsiteX2" fmla="*/ 7232272 w 7956438"/>
                  <a:gd name="connsiteY2" fmla="*/ 5911310 h 5911309"/>
                  <a:gd name="connsiteX3" fmla="*/ 935830 w 7956438"/>
                  <a:gd name="connsiteY3" fmla="*/ 5911310 h 5911309"/>
                  <a:gd name="connsiteX4" fmla="*/ 127374 w 7956438"/>
                  <a:gd name="connsiteY4" fmla="*/ 5297018 h 5911309"/>
                  <a:gd name="connsiteX5" fmla="*/ 0 w 7956438"/>
                  <a:gd name="connsiteY5" fmla="*/ 595665 h 5911309"/>
                  <a:gd name="connsiteX6" fmla="*/ 664902 w 7956438"/>
                  <a:gd name="connsiteY6" fmla="*/ 114580 h 5911309"/>
                  <a:gd name="connsiteX7" fmla="*/ 6860310 w 7956438"/>
                  <a:gd name="connsiteY7" fmla="*/ 0 h 5911309"/>
                  <a:gd name="connsiteX8" fmla="*/ 7956439 w 7956438"/>
                  <a:gd name="connsiteY8" fmla="*/ 753895 h 5911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56438" h="5911309">
                    <a:moveTo>
                      <a:pt x="7956439" y="753895"/>
                    </a:moveTo>
                    <a:lnTo>
                      <a:pt x="7956439" y="5336152"/>
                    </a:lnTo>
                    <a:lnTo>
                      <a:pt x="7232272" y="5911310"/>
                    </a:lnTo>
                    <a:lnTo>
                      <a:pt x="935830" y="5911310"/>
                    </a:lnTo>
                    <a:lnTo>
                      <a:pt x="127374" y="5297018"/>
                    </a:lnTo>
                    <a:cubicBezTo>
                      <a:pt x="91626" y="4134097"/>
                      <a:pt x="26717" y="1634975"/>
                      <a:pt x="0" y="595665"/>
                    </a:cubicBezTo>
                    <a:lnTo>
                      <a:pt x="664902" y="114580"/>
                    </a:lnTo>
                    <a:lnTo>
                      <a:pt x="6860310" y="0"/>
                    </a:lnTo>
                    <a:lnTo>
                      <a:pt x="7956439" y="753895"/>
                    </a:lnTo>
                    <a:close/>
                  </a:path>
                </a:pathLst>
              </a:custGeom>
              <a:solidFill>
                <a:srgbClr val="FFFFFC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201A1D58-2C4A-496B-9A08-5EA49AA3F93A}"/>
                  </a:ext>
                </a:extLst>
              </p:cNvPr>
              <p:cNvSpPr/>
              <p:nvPr/>
            </p:nvSpPr>
            <p:spPr>
              <a:xfrm>
                <a:off x="3687689" y="523733"/>
                <a:ext cx="7158518" cy="5217056"/>
              </a:xfrm>
              <a:custGeom>
                <a:avLst/>
                <a:gdLst>
                  <a:gd name="connsiteX0" fmla="*/ 515328 w 7158518"/>
                  <a:gd name="connsiteY0" fmla="*/ 69049 h 5217056"/>
                  <a:gd name="connsiteX1" fmla="*/ 0 w 7158518"/>
                  <a:gd name="connsiteY1" fmla="*/ 509119 h 5217056"/>
                  <a:gd name="connsiteX2" fmla="*/ 0 w 7158518"/>
                  <a:gd name="connsiteY2" fmla="*/ 4701541 h 5217056"/>
                  <a:gd name="connsiteX3" fmla="*/ 706859 w 7158518"/>
                  <a:gd name="connsiteY3" fmla="*/ 5217057 h 5217056"/>
                  <a:gd name="connsiteX4" fmla="*/ 6614593 w 7158518"/>
                  <a:gd name="connsiteY4" fmla="*/ 5217057 h 5217056"/>
                  <a:gd name="connsiteX5" fmla="*/ 6979782 w 7158518"/>
                  <a:gd name="connsiteY5" fmla="*/ 4615747 h 5217056"/>
                  <a:gd name="connsiteX6" fmla="*/ 7158519 w 7158518"/>
                  <a:gd name="connsiteY6" fmla="*/ 750132 h 5217056"/>
                  <a:gd name="connsiteX7" fmla="*/ 6275557 w 7158518"/>
                  <a:gd name="connsiteY7" fmla="*/ 0 h 5217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58518" h="5217056">
                    <a:moveTo>
                      <a:pt x="515328" y="69049"/>
                    </a:moveTo>
                    <a:lnTo>
                      <a:pt x="0" y="509119"/>
                    </a:lnTo>
                    <a:lnTo>
                      <a:pt x="0" y="4701541"/>
                    </a:lnTo>
                    <a:lnTo>
                      <a:pt x="706859" y="5217057"/>
                    </a:lnTo>
                    <a:lnTo>
                      <a:pt x="6614593" y="5217057"/>
                    </a:lnTo>
                    <a:lnTo>
                      <a:pt x="6979782" y="4615747"/>
                    </a:lnTo>
                    <a:lnTo>
                      <a:pt x="7158519" y="750132"/>
                    </a:lnTo>
                    <a:lnTo>
                      <a:pt x="6275557" y="0"/>
                    </a:lnTo>
                    <a:close/>
                  </a:path>
                </a:pathLst>
              </a:custGeom>
              <a:solidFill>
                <a:srgbClr val="D3E9FF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BBF82B6-01C7-419D-86A3-1BE9FF273413}"/>
                </a:ext>
              </a:extLst>
            </p:cNvPr>
            <p:cNvSpPr/>
            <p:nvPr/>
          </p:nvSpPr>
          <p:spPr>
            <a:xfrm>
              <a:off x="4317262" y="507928"/>
              <a:ext cx="5612510" cy="783433"/>
            </a:xfrm>
            <a:custGeom>
              <a:avLst/>
              <a:gdLst>
                <a:gd name="connsiteX0" fmla="*/ 0 w 2780774"/>
                <a:gd name="connsiteY0" fmla="*/ 50046 h 783433"/>
                <a:gd name="connsiteX1" fmla="*/ 240637 w 2780774"/>
                <a:gd name="connsiteY1" fmla="*/ 738843 h 783433"/>
                <a:gd name="connsiteX2" fmla="*/ 2519630 w 2780774"/>
                <a:gd name="connsiteY2" fmla="*/ 783433 h 783433"/>
                <a:gd name="connsiteX3" fmla="*/ 2780774 w 2780774"/>
                <a:gd name="connsiteY3" fmla="*/ 0 h 783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0774" h="783433">
                  <a:moveTo>
                    <a:pt x="0" y="50046"/>
                  </a:moveTo>
                  <a:lnTo>
                    <a:pt x="240637" y="738843"/>
                  </a:lnTo>
                  <a:lnTo>
                    <a:pt x="2519630" y="783433"/>
                  </a:lnTo>
                  <a:lnTo>
                    <a:pt x="2780774" y="0"/>
                  </a:lnTo>
                  <a:close/>
                </a:path>
              </a:pathLst>
            </a:custGeom>
            <a:solidFill>
              <a:srgbClr val="FFFFFC"/>
            </a:solidFill>
            <a:ln w="187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87EF2A1-28FB-44CE-980C-7E610932E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78" b="97230" l="2875" r="98625">
                        <a14:foregroundMark x1="29500" y1="9418" x2="31375" y2="17729"/>
                        <a14:foregroundMark x1="30000" y1="7895" x2="37000" y2="6787"/>
                        <a14:foregroundMark x1="37000" y1="6787" x2="37375" y2="6648"/>
                        <a14:foregroundMark x1="40375" y1="4571" x2="40375" y2="4571"/>
                        <a14:foregroundMark x1="42375" y1="2216" x2="42750" y2="5125"/>
                        <a14:foregroundMark x1="35875" y1="16898" x2="39750" y2="20083"/>
                        <a14:foregroundMark x1="35250" y1="13989" x2="40750" y2="22299"/>
                        <a14:foregroundMark x1="41000" y1="14266" x2="43750" y2="20360"/>
                        <a14:foregroundMark x1="42375" y1="12050" x2="43500" y2="19252"/>
                        <a14:foregroundMark x1="48250" y1="49030" x2="49625" y2="53324"/>
                        <a14:foregroundMark x1="33250" y1="88781" x2="33750" y2="94460"/>
                        <a14:foregroundMark x1="24000" y1="85042" x2="22625" y2="95706"/>
                        <a14:foregroundMark x1="22875" y1="95706" x2="41000" y2="96676"/>
                        <a14:foregroundMark x1="33500" y1="97230" x2="41750" y2="97230"/>
                        <a14:foregroundMark x1="7875" y1="62465" x2="7625" y2="77839"/>
                        <a14:foregroundMark x1="2875" y1="71053" x2="5625" y2="74931"/>
                        <a14:foregroundMark x1="90250" y1="27562" x2="98625" y2="15097"/>
                        <a14:foregroundMark x1="39000" y1="12742" x2="38875" y2="40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75" y="2563400"/>
            <a:ext cx="4695339" cy="42375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4D1DFB-1ED0-4C3D-B40F-23B9F943F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3896" y="1649896"/>
            <a:ext cx="8661811" cy="385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12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34E363-58C2-4834-892C-C173545AD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4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3FD32F-6300-441D-8B57-8941F30C3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414953"/>
            <a:ext cx="7443365" cy="243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6D5C0F-A51E-4A22-B99C-1B59A5631895}"/>
              </a:ext>
            </a:extLst>
          </p:cNvPr>
          <p:cNvSpPr txBox="1"/>
          <p:nvPr/>
        </p:nvSpPr>
        <p:spPr>
          <a:xfrm>
            <a:off x="1726244" y="2876086"/>
            <a:ext cx="52100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Khám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9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775F77-2F39-4506-AA11-314425508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762000"/>
            <a:ext cx="4623965" cy="574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5701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085D9B4D-07E9-4DF3-92ED-F71B6C36B0CF}"/>
              </a:ext>
            </a:extLst>
          </p:cNvPr>
          <p:cNvSpPr txBox="1"/>
          <p:nvPr/>
        </p:nvSpPr>
        <p:spPr>
          <a:xfrm>
            <a:off x="3333750" y="1425207"/>
            <a:ext cx="582930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fontAlgn="base">
              <a:defRPr/>
            </a:pPr>
            <a:r>
              <a:rPr kumimoji="1" lang="vi-VN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1.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Nhận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biết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một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số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tình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huống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không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an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toàn</a:t>
            </a:r>
            <a:endParaRPr kumimoji="1" lang="zh-CN" altLang="en-US" sz="4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.黑体-??" panose="02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6" name="谢容儿-年华(电影《青春期》插曲)">
            <a:hlinkClick r:id="" action="ppaction://media"/>
            <a:extLst>
              <a:ext uri="{FF2B5EF4-FFF2-40B4-BE49-F238E27FC236}">
                <a16:creationId xmlns:a16="http://schemas.microsoft.com/office/drawing/2014/main" id="{AC4CA65A-7C79-4971-B67D-F863E295E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1600" y="-109346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CC9C2EA-3243-4BDA-AFA5-697DEE168112}"/>
              </a:ext>
            </a:extLst>
          </p:cNvPr>
          <p:cNvGrpSpPr/>
          <p:nvPr/>
        </p:nvGrpSpPr>
        <p:grpSpPr>
          <a:xfrm>
            <a:off x="1703599" y="389455"/>
            <a:ext cx="8852986" cy="1077395"/>
            <a:chOff x="1181100" y="4876799"/>
            <a:chExt cx="5548316" cy="1637409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460FD5E8-0E34-4F17-8063-CF762314E07A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" name="Flowchart: Alternate Process 11">
              <a:extLst>
                <a:ext uri="{FF2B5EF4-FFF2-40B4-BE49-F238E27FC236}">
                  <a16:creationId xmlns:a16="http://schemas.microsoft.com/office/drawing/2014/main" id="{01EF4FF0-7429-45BE-AB7A-6EDA9E3D1F5E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gặp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nguy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B7D782E-C755-4D15-AC5C-39C75B744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287" y="1843087"/>
            <a:ext cx="6696075" cy="40100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3CD18FC-09F0-44C9-97E2-0D4821BDF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7930" y="4165062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4308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11935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9CFCE5-CFF2-4634-8301-8BCC4BC40FE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05300" y="2093616"/>
            <a:ext cx="3597713" cy="215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2079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hông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ngắt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điện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nóng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lạnh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tắm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dễ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điện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giật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9CFE9C-F8BF-43D4-8D3E-FE71659EA3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6862" y="2081212"/>
            <a:ext cx="4090889" cy="36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19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1578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lửa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gần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gas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dễ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gây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nổ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gas.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D51750-F22D-409D-814C-EC8BF2930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912" y="1957387"/>
            <a:ext cx="4224338" cy="366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06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1578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Lấy tay không nhặt mảnh vỡ dễ bị thương.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36238C-B009-45A0-BE41-8DB80D659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637" y="1871662"/>
            <a:ext cx="4389334" cy="353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9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1578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Để tay gần vòi nước đang sôi dễ bị bỏng.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DE563A-046F-487F-A636-F8BE0BB58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124" y="1876424"/>
            <a:ext cx="4050221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96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z2hwo10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260</Words>
  <Application>Microsoft Office PowerPoint</Application>
  <PresentationFormat>Widescreen</PresentationFormat>
  <Paragraphs>38</Paragraphs>
  <Slides>18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宋体</vt:lpstr>
      <vt:lpstr>#9Slide02 Noi dung dai</vt:lpstr>
      <vt:lpstr>#9Slide02 Tieu de dai</vt:lpstr>
      <vt:lpstr>.黑体-??</vt:lpstr>
      <vt:lpstr>Arial</vt:lpstr>
      <vt:lpstr>Calibri</vt:lpstr>
      <vt:lpstr>Calibri Light</vt:lpstr>
      <vt:lpstr>等线</vt:lpstr>
      <vt:lpstr>Georgia</vt:lpstr>
      <vt:lpstr>Times New Roman</vt:lpstr>
      <vt:lpstr>华康方圆体W7</vt:lpstr>
      <vt:lpstr>方正大标宋简体</vt:lpstr>
      <vt:lpstr>1_Office Theme</vt:lpstr>
      <vt:lpstr>1_Office 主题​​</vt:lpstr>
      <vt:lpstr>Office 主题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26</cp:revision>
  <dcterms:created xsi:type="dcterms:W3CDTF">2022-09-19T22:19:00Z</dcterms:created>
  <dcterms:modified xsi:type="dcterms:W3CDTF">2022-12-16T09:46:16Z</dcterms:modified>
</cp:coreProperties>
</file>