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348" r:id="rId3"/>
    <p:sldId id="263" r:id="rId4"/>
    <p:sldId id="264" r:id="rId5"/>
    <p:sldId id="353" r:id="rId6"/>
    <p:sldId id="349" r:id="rId7"/>
    <p:sldId id="355" r:id="rId8"/>
    <p:sldId id="319" r:id="rId9"/>
    <p:sldId id="354" r:id="rId10"/>
    <p:sldId id="350" r:id="rId11"/>
    <p:sldId id="2661" r:id="rId12"/>
    <p:sldId id="266" r:id="rId13"/>
    <p:sldId id="321" r:id="rId14"/>
    <p:sldId id="2657" r:id="rId15"/>
    <p:sldId id="2659" r:id="rId16"/>
    <p:sldId id="2660"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768" autoAdjust="0"/>
  </p:normalViewPr>
  <p:slideViewPr>
    <p:cSldViewPr snapToGrid="0">
      <p:cViewPr varScale="1">
        <p:scale>
          <a:sx n="67" d="100"/>
          <a:sy n="67" d="100"/>
        </p:scale>
        <p:origin x="8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2</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10</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2022/11/18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10" name="Picture 9" descr="Shape&#10;&#10;Description automatically generated with medium confidence">
            <a:extLst>
              <a:ext uri="{FF2B5EF4-FFF2-40B4-BE49-F238E27FC236}">
                <a16:creationId xmlns:a16="http://schemas.microsoft.com/office/drawing/2014/main" id="{CDEA2944-7627-4E37-A489-908E6D5B346E}"/>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666875" y="238125"/>
            <a:ext cx="1199852" cy="1199852"/>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slide" Target="slide14.xml"/><Relationship Id="rId20" Type="http://schemas.openxmlformats.org/officeDocument/2006/relationships/image" Target="../media/image38.png"/><Relationship Id="rId1" Type="http://schemas.microsoft.com/office/2007/relationships/media" Target="../media/media1.mp3"/><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1.png"/><Relationship Id="rId19" Type="http://schemas.openxmlformats.org/officeDocument/2006/relationships/image" Target="../media/image37.png"/><Relationship Id="rId4" Type="http://schemas.openxmlformats.org/officeDocument/2006/relationships/notesSlide" Target="../notesSlides/notesSlide3.xml"/><Relationship Id="rId9" Type="http://schemas.openxmlformats.org/officeDocument/2006/relationships/image" Target="../media/image30.png"/><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4.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audio" Target="../media/audio1.wav"/><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4.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4.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1" name="Picture 10">
            <a:extLst>
              <a:ext uri="{FF2B5EF4-FFF2-40B4-BE49-F238E27FC236}">
                <a16:creationId xmlns:a16="http://schemas.microsoft.com/office/drawing/2014/main" id="{2B92E0F8-A540-475D-B96A-E1A5CBA3C625}"/>
              </a:ext>
            </a:extLst>
          </p:cNvPr>
          <p:cNvPicPr>
            <a:picLocks noChangeAspect="1"/>
          </p:cNvPicPr>
          <p:nvPr/>
        </p:nvPicPr>
        <p:blipFill>
          <a:blip r:embed="rId3"/>
          <a:stretch>
            <a:fillRect/>
          </a:stretch>
        </p:blipFill>
        <p:spPr>
          <a:xfrm>
            <a:off x="4364579" y="488010"/>
            <a:ext cx="3615241" cy="1176630"/>
          </a:xfrm>
          <a:prstGeom prst="rect">
            <a:avLst/>
          </a:prstGeom>
        </p:spPr>
      </p:pic>
      <p:sp>
        <p:nvSpPr>
          <p:cNvPr id="12" name="任意多边形 28">
            <a:extLst>
              <a:ext uri="{FF2B5EF4-FFF2-40B4-BE49-F238E27FC236}">
                <a16:creationId xmlns:a16="http://schemas.microsoft.com/office/drawing/2014/main" id="{C57AB04C-1237-4409-B62A-26E1FA84C281}"/>
              </a:ext>
            </a:extLst>
          </p:cNvPr>
          <p:cNvSpPr/>
          <p:nvPr/>
        </p:nvSpPr>
        <p:spPr>
          <a:xfrm>
            <a:off x="2286000" y="21272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Hôm</a:t>
            </a:r>
            <a:r>
              <a:rPr lang="en-US" sz="4000" b="1" dirty="0">
                <a:solidFill>
                  <a:srgbClr val="002060"/>
                </a:solidFill>
              </a:rPr>
              <a:t> </a:t>
            </a:r>
            <a:r>
              <a:rPr lang="en-US" sz="4000" b="1" dirty="0" err="1">
                <a:solidFill>
                  <a:srgbClr val="002060"/>
                </a:solidFill>
              </a:rPr>
              <a:t>trước</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bài</a:t>
            </a:r>
            <a:r>
              <a:rPr lang="en-US" sz="4000" b="1" dirty="0">
                <a:solidFill>
                  <a:srgbClr val="002060"/>
                </a:solidFill>
              </a:rPr>
              <a:t> </a:t>
            </a:r>
            <a:r>
              <a:rPr lang="en-US" sz="4000" b="1" dirty="0" err="1">
                <a:solidFill>
                  <a:srgbClr val="002060"/>
                </a:solidFill>
              </a:rPr>
              <a:t>gì</a:t>
            </a:r>
            <a:r>
              <a:rPr lang="en-US" sz="4000" b="1" dirty="0">
                <a:solidFill>
                  <a:srgbClr val="002060"/>
                </a:solidFill>
              </a:rPr>
              <a:t>?</a:t>
            </a:r>
          </a:p>
        </p:txBody>
      </p:sp>
      <p:pic>
        <p:nvPicPr>
          <p:cNvPr id="13" name="图片 27">
            <a:extLst>
              <a:ext uri="{FF2B5EF4-FFF2-40B4-BE49-F238E27FC236}">
                <a16:creationId xmlns:a16="http://schemas.microsoft.com/office/drawing/2014/main" id="{54DB57D2-A8D8-4E02-8506-BCAFB8785C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a16="http://schemas.microsoft.com/office/drawing/2014/main" id="{5E52C1E1-E3F9-43D4-986C-3BCF0DEFB274}"/>
              </a:ext>
            </a:extLst>
          </p:cNvPr>
          <p:cNvSpPr/>
          <p:nvPr/>
        </p:nvSpPr>
        <p:spPr>
          <a:xfrm>
            <a:off x="1333500" y="37655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Chia </a:t>
            </a:r>
            <a:r>
              <a:rPr lang="en-US" sz="4000" b="1" dirty="0" err="1">
                <a:solidFill>
                  <a:srgbClr val="002060"/>
                </a:solidFill>
              </a:rPr>
              <a:t>sẻ</a:t>
            </a:r>
            <a:r>
              <a:rPr lang="en-US" sz="4000" b="1" dirty="0">
                <a:solidFill>
                  <a:srgbClr val="002060"/>
                </a:solidFill>
              </a:rPr>
              <a:t> </a:t>
            </a:r>
            <a:r>
              <a:rPr lang="en-US" sz="4000" b="1" dirty="0" err="1">
                <a:solidFill>
                  <a:srgbClr val="002060"/>
                </a:solidFill>
              </a:rPr>
              <a:t>hiểu</a:t>
            </a:r>
            <a:r>
              <a:rPr lang="en-US" sz="4000" b="1" dirty="0">
                <a:solidFill>
                  <a:srgbClr val="002060"/>
                </a:solidFill>
              </a:rPr>
              <a:t> </a:t>
            </a:r>
            <a:r>
              <a:rPr lang="en-US" sz="4000" b="1" dirty="0" err="1">
                <a:solidFill>
                  <a:srgbClr val="002060"/>
                </a:solidFill>
              </a:rPr>
              <a:t>biết</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mình</a:t>
            </a:r>
            <a:r>
              <a:rPr lang="en-US" sz="4000" b="1" dirty="0">
                <a:solidFill>
                  <a:srgbClr val="002060"/>
                </a:solidFill>
              </a:rPr>
              <a:t> </a:t>
            </a:r>
            <a:r>
              <a:rPr lang="en-US" sz="4000" b="1" dirty="0" err="1">
                <a:solidFill>
                  <a:srgbClr val="002060"/>
                </a:solidFill>
              </a:rPr>
              <a:t>về</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máy</a:t>
            </a:r>
            <a:r>
              <a:rPr lang="en-US" sz="4000" b="1" dirty="0">
                <a:solidFill>
                  <a:srgbClr val="002060"/>
                </a:solidFill>
              </a:rPr>
              <a:t> </a:t>
            </a:r>
            <a:r>
              <a:rPr lang="en-US" sz="4000" b="1" dirty="0" err="1">
                <a:solidFill>
                  <a:srgbClr val="002060"/>
                </a:solidFill>
              </a:rPr>
              <a:t>thu</a:t>
            </a:r>
            <a:r>
              <a:rPr lang="en-US" sz="4000" b="1" dirty="0">
                <a:solidFill>
                  <a:srgbClr val="002060"/>
                </a:solidFill>
              </a:rPr>
              <a:t> </a:t>
            </a:r>
            <a:r>
              <a:rPr lang="en-US" sz="4000" b="1" dirty="0" err="1">
                <a:solidFill>
                  <a:srgbClr val="002060"/>
                </a:solidFill>
              </a:rPr>
              <a:t>hình</a:t>
            </a:r>
            <a:r>
              <a:rPr lang="en-US" sz="4000" b="1"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970318"/>
          </a:xfrm>
          <a:prstGeom prst="rect">
            <a:avLst/>
          </a:prstGeom>
          <a:noFill/>
        </p:spPr>
        <p:txBody>
          <a:bodyPr wrap="square" rtlCol="0">
            <a:spAutoFit/>
          </a:bodyPr>
          <a:lstStyle/>
          <a:p>
            <a:pPr algn="just"/>
            <a:r>
              <a:rPr lang="en-US" sz="3600" b="1" dirty="0" err="1">
                <a:solidFill>
                  <a:srgbClr val="0070C0"/>
                </a:solidFill>
              </a:rPr>
              <a:t>Buổi</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sóng</a:t>
            </a:r>
            <a:r>
              <a:rPr lang="en-US" sz="3600" b="1" dirty="0">
                <a:solidFill>
                  <a:srgbClr val="0070C0"/>
                </a:solidFill>
              </a:rPr>
              <a:t> </a:t>
            </a:r>
            <a:r>
              <a:rPr lang="en-US" sz="3600" b="1" dirty="0" err="1">
                <a:solidFill>
                  <a:srgbClr val="0070C0"/>
                </a:solidFill>
              </a:rPr>
              <a:t>đầu</a:t>
            </a:r>
            <a:r>
              <a:rPr lang="en-US" sz="3600" b="1" dirty="0">
                <a:solidFill>
                  <a:srgbClr val="0070C0"/>
                </a:solidFill>
              </a:rPr>
              <a:t> </a:t>
            </a:r>
            <a:r>
              <a:rPr lang="en-US" sz="3600" b="1" dirty="0" err="1">
                <a:solidFill>
                  <a:srgbClr val="0070C0"/>
                </a:solidFill>
              </a:rPr>
              <a:t>tiên</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 </a:t>
            </a:r>
            <a:r>
              <a:rPr lang="en-US" sz="3600" b="1" dirty="0" err="1">
                <a:solidFill>
                  <a:srgbClr val="0070C0"/>
                </a:solidFill>
              </a:rPr>
              <a:t>được</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thử</a:t>
            </a:r>
            <a:r>
              <a:rPr lang="en-US" sz="3600" b="1" dirty="0">
                <a:solidFill>
                  <a:srgbClr val="0070C0"/>
                </a:solidFill>
              </a:rPr>
              <a:t> </a:t>
            </a:r>
            <a:r>
              <a:rPr lang="en-US" sz="3600" b="1" dirty="0" err="1">
                <a:solidFill>
                  <a:srgbClr val="0070C0"/>
                </a:solidFill>
              </a:rPr>
              <a:t>nghiệp</a:t>
            </a:r>
            <a:r>
              <a:rPr lang="en-US" sz="3600" b="1" dirty="0">
                <a:solidFill>
                  <a:srgbClr val="0070C0"/>
                </a:solidFill>
              </a:rPr>
              <a:t> </a:t>
            </a:r>
            <a:r>
              <a:rPr lang="en-US" sz="3600" b="1" dirty="0" err="1">
                <a:solidFill>
                  <a:srgbClr val="0070C0"/>
                </a:solidFill>
              </a:rPr>
              <a:t>vào</a:t>
            </a:r>
            <a:r>
              <a:rPr lang="en-US" sz="3600" b="1" dirty="0">
                <a:solidFill>
                  <a:srgbClr val="0070C0"/>
                </a:solidFill>
              </a:rPr>
              <a:t> </a:t>
            </a:r>
            <a:r>
              <a:rPr lang="en-US" sz="3600" b="1" dirty="0" err="1">
                <a:solidFill>
                  <a:srgbClr val="0070C0"/>
                </a:solidFill>
              </a:rPr>
              <a:t>ngày</a:t>
            </a:r>
            <a:r>
              <a:rPr lang="en-US" sz="3600" b="1" dirty="0">
                <a:solidFill>
                  <a:srgbClr val="0070C0"/>
                </a:solidFill>
              </a:rPr>
              <a:t> 7 </a:t>
            </a:r>
            <a:r>
              <a:rPr lang="en-US" sz="3600" b="1" dirty="0" err="1">
                <a:solidFill>
                  <a:srgbClr val="0070C0"/>
                </a:solidFill>
              </a:rPr>
              <a:t>tháng</a:t>
            </a:r>
            <a:r>
              <a:rPr lang="en-US" sz="3600" b="1" dirty="0">
                <a:solidFill>
                  <a:srgbClr val="0070C0"/>
                </a:solidFill>
              </a:rPr>
              <a:t> 9 </a:t>
            </a:r>
            <a:r>
              <a:rPr lang="en-US" sz="3600" b="1" dirty="0" err="1">
                <a:solidFill>
                  <a:srgbClr val="0070C0"/>
                </a:solidFill>
              </a:rPr>
              <a:t>năm</a:t>
            </a:r>
            <a:r>
              <a:rPr lang="en-US" sz="3600" b="1" dirty="0">
                <a:solidFill>
                  <a:srgbClr val="0070C0"/>
                </a:solidFill>
              </a:rPr>
              <a:t> 1970,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dirty="0" err="1">
                <a:solidFill>
                  <a:srgbClr val="0070C0"/>
                </a:solidFill>
              </a:rPr>
              <a:t>gồm</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i="1" dirty="0" err="1">
                <a:solidFill>
                  <a:srgbClr val="0070C0"/>
                </a:solidFill>
              </a:rPr>
              <a:t>Những</a:t>
            </a:r>
            <a:r>
              <a:rPr lang="en-US" sz="3600" b="1" i="1" dirty="0">
                <a:solidFill>
                  <a:srgbClr val="0070C0"/>
                </a:solidFill>
              </a:rPr>
              <a:t> </a:t>
            </a:r>
            <a:r>
              <a:rPr lang="en-US" sz="3600" b="1" i="1" dirty="0" err="1">
                <a:solidFill>
                  <a:srgbClr val="0070C0"/>
                </a:solidFill>
              </a:rPr>
              <a:t>bông</a:t>
            </a:r>
            <a:r>
              <a:rPr lang="en-US" sz="3600" b="1" i="1" dirty="0">
                <a:solidFill>
                  <a:srgbClr val="0070C0"/>
                </a:solidFill>
              </a:rPr>
              <a:t> </a:t>
            </a:r>
            <a:r>
              <a:rPr lang="en-US" sz="3600" b="1" i="1" dirty="0" err="1">
                <a:solidFill>
                  <a:srgbClr val="0070C0"/>
                </a:solidFill>
              </a:rPr>
              <a:t>hoa</a:t>
            </a:r>
            <a:r>
              <a:rPr lang="en-US" sz="3600" b="1" i="1" dirty="0">
                <a:solidFill>
                  <a:srgbClr val="0070C0"/>
                </a:solidFill>
              </a:rPr>
              <a:t> </a:t>
            </a:r>
            <a:r>
              <a:rPr lang="en-US" sz="3600" b="1" i="1" dirty="0" err="1">
                <a:solidFill>
                  <a:srgbClr val="0070C0"/>
                </a:solidFill>
              </a:rPr>
              <a:t>nhỏ</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err="1">
                <a:solidFill>
                  <a:srgbClr val="0070C0"/>
                </a:solidFill>
              </a:rPr>
              <a:t>Thời</a:t>
            </a:r>
            <a:r>
              <a:rPr lang="en-US" sz="3600" b="1" i="1" dirty="0">
                <a:solidFill>
                  <a:srgbClr val="0070C0"/>
                </a:solidFill>
              </a:rPr>
              <a:t> </a:t>
            </a:r>
            <a:r>
              <a:rPr lang="en-US" sz="3600" b="1" i="1" dirty="0" err="1">
                <a:solidFill>
                  <a:srgbClr val="0070C0"/>
                </a:solidFill>
              </a:rPr>
              <a:t>sự</a:t>
            </a:r>
            <a:r>
              <a:rPr lang="en-US" sz="3600" b="1" i="1" dirty="0">
                <a:solidFill>
                  <a:srgbClr val="0070C0"/>
                </a:solidFill>
              </a:rPr>
              <a:t> </a:t>
            </a:r>
            <a:r>
              <a:rPr lang="en-US" sz="3600" b="1" dirty="0" err="1">
                <a:solidFill>
                  <a:srgbClr val="0070C0"/>
                </a:solidFill>
              </a:rPr>
              <a:t>và</a:t>
            </a:r>
            <a:r>
              <a:rPr lang="en-US" sz="3600" b="1" dirty="0">
                <a:solidFill>
                  <a:srgbClr val="0070C0"/>
                </a:solidFill>
              </a:rPr>
              <a:t> 30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a:solidFill>
                  <a:srgbClr val="0070C0"/>
                </a:solidFill>
              </a:rPr>
              <a:t>Ca </a:t>
            </a:r>
            <a:r>
              <a:rPr lang="en-US" sz="3600" b="1" i="1" dirty="0" err="1">
                <a:solidFill>
                  <a:srgbClr val="0070C0"/>
                </a:solidFill>
              </a:rPr>
              <a:t>nhạc</a:t>
            </a:r>
            <a:r>
              <a:rPr lang="en-US" sz="3600" b="1" dirty="0">
                <a:solidFill>
                  <a:srgbClr val="0070C0"/>
                </a:solidFill>
              </a:rPr>
              <a:t>. </a:t>
            </a:r>
            <a:r>
              <a:rPr lang="en-US" sz="3600" b="1" dirty="0" err="1">
                <a:solidFill>
                  <a:srgbClr val="0070C0"/>
                </a:solidFill>
              </a:rPr>
              <a:t>Tên</a:t>
            </a:r>
            <a:r>
              <a:rPr lang="en-US" sz="3600" b="1" dirty="0">
                <a:solidFill>
                  <a:srgbClr val="0070C0"/>
                </a:solidFill>
              </a:rPr>
              <a:t>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lúc</a:t>
            </a:r>
            <a:r>
              <a:rPr lang="en-US" sz="3600" b="1" dirty="0">
                <a:solidFill>
                  <a:srgbClr val="0070C0"/>
                </a:solidFill>
              </a:rPr>
              <a:t> </a:t>
            </a:r>
            <a:r>
              <a:rPr lang="en-US" sz="3600" b="1" dirty="0" err="1">
                <a:solidFill>
                  <a:srgbClr val="0070C0"/>
                </a:solidFill>
              </a:rPr>
              <a:t>đó</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là</a:t>
            </a:r>
            <a:r>
              <a:rPr lang="en-US" sz="3600" b="1" dirty="0">
                <a:solidFill>
                  <a:srgbClr val="0070C0"/>
                </a:solidFill>
              </a:rPr>
              <a:t> </a:t>
            </a:r>
            <a:r>
              <a:rPr lang="en-US" sz="3600" b="1" dirty="0" err="1">
                <a:solidFill>
                  <a:srgbClr val="0070C0"/>
                </a:solidFill>
              </a:rPr>
              <a:t>Vô</a:t>
            </a:r>
            <a:r>
              <a:rPr lang="en-US" sz="3600" b="1" dirty="0">
                <a:solidFill>
                  <a:srgbClr val="0070C0"/>
                </a:solidFill>
              </a:rPr>
              <a:t> </a:t>
            </a:r>
            <a:r>
              <a:rPr lang="en-US" sz="3600" b="1" dirty="0" err="1">
                <a:solidFill>
                  <a:srgbClr val="0070C0"/>
                </a:solidFill>
              </a:rPr>
              <a:t>tuyến</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1860550"/>
            <a:ext cx="7841532" cy="3136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724605" y="2314347"/>
            <a:ext cx="2705876" cy="3169422"/>
          </a:xfrm>
          <a:prstGeom prst="rect">
            <a:avLst/>
          </a:prstGeom>
        </p:spPr>
      </p:pic>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9345" y="1064895"/>
            <a:ext cx="2178050" cy="2035810"/>
          </a:xfrm>
          <a:prstGeom prst="rect">
            <a:avLst/>
          </a:prstGeom>
        </p:spPr>
      </p:pic>
      <p:pic>
        <p:nvPicPr>
          <p:cNvPr id="2" name="Picture 1">
            <a:extLst>
              <a:ext uri="{FF2B5EF4-FFF2-40B4-BE49-F238E27FC236}">
                <a16:creationId xmlns:a16="http://schemas.microsoft.com/office/drawing/2014/main" id="{7E022706-E899-4251-A467-293151E742AD}"/>
              </a:ext>
            </a:extLst>
          </p:cNvPr>
          <p:cNvPicPr>
            <a:picLocks noChangeAspect="1"/>
          </p:cNvPicPr>
          <p:nvPr/>
        </p:nvPicPr>
        <p:blipFill>
          <a:blip r:embed="rId5"/>
          <a:stretch>
            <a:fillRect/>
          </a:stretch>
        </p:blipFill>
        <p:spPr>
          <a:xfrm>
            <a:off x="2008324" y="2593395"/>
            <a:ext cx="7108552" cy="165215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1" name="Picture 40" descr="f5c2a31645fd10a7bfb7180ae764b33e.png">
            <a:extLst>
              <a:ext uri="{FF2B5EF4-FFF2-40B4-BE49-F238E27FC236}">
                <a16:creationId xmlns:a16="http://schemas.microsoft.com/office/drawing/2014/main" id="{62EB8A5B-DBEF-48EB-BABE-5CF31F5E781F}"/>
              </a:ext>
            </a:extLst>
          </p:cNvPr>
          <p:cNvPicPr>
            <a:picLocks noChangeAspect="1"/>
          </p:cNvPicPr>
          <p:nvPr/>
        </p:nvPicPr>
        <p:blipFill>
          <a:blip r:embed="rId10" cstate="print"/>
          <a:stretch>
            <a:fillRect/>
          </a:stretch>
        </p:blipFill>
        <p:spPr>
          <a:xfrm>
            <a:off x="6197600" y="2286003"/>
            <a:ext cx="1930400" cy="1120153"/>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1"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2"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3" cstate="print"/>
          <a:stretch>
            <a:fillRect/>
          </a:stretch>
        </p:blipFill>
        <p:spPr>
          <a:xfrm>
            <a:off x="8128002" y="2514603"/>
            <a:ext cx="1119124" cy="1258385"/>
          </a:xfrm>
          <a:prstGeom prst="rect">
            <a:avLst/>
          </a:prstGeom>
        </p:spPr>
      </p:pic>
      <p:pic>
        <p:nvPicPr>
          <p:cNvPr id="45" name="Picture 44" descr="43b282e5574b9381f3f2c3655d492a4e.png">
            <a:hlinkClick r:id="rId14"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5" cstate="print"/>
          <a:stretch>
            <a:fillRect/>
          </a:stretch>
        </p:blipFill>
        <p:spPr>
          <a:xfrm>
            <a:off x="7670800" y="114303"/>
            <a:ext cx="1320800" cy="990600"/>
          </a:xfrm>
          <a:prstGeom prst="rect">
            <a:avLst/>
          </a:prstGeom>
        </p:spPr>
      </p:pic>
      <p:pic>
        <p:nvPicPr>
          <p:cNvPr id="46" name="Picture 45" descr="43b282e5574b9381f3f2c3655d492a4e.png">
            <a:hlinkClick r:id="rId16"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5" cstate="print"/>
          <a:stretch>
            <a:fillRect/>
          </a:stretch>
        </p:blipFill>
        <p:spPr>
          <a:xfrm>
            <a:off x="9424489" y="114303"/>
            <a:ext cx="1320800" cy="990600"/>
          </a:xfrm>
          <a:prstGeom prst="rect">
            <a:avLst/>
          </a:prstGeom>
        </p:spPr>
      </p:pic>
      <p:pic>
        <p:nvPicPr>
          <p:cNvPr id="47" name="Picture 46" descr="43b282e5574b9381f3f2c3655d492a4e.png">
            <a:hlinkClick r:id="rId17"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5"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67354" y="2813932"/>
            <a:ext cx="541867"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20"/>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331" y="6316135"/>
            <a:ext cx="541867" cy="541867"/>
          </a:xfrm>
          <a:prstGeom prst="rect">
            <a:avLst/>
          </a:prstGeom>
        </p:spPr>
      </p:pic>
      <p:pic>
        <p:nvPicPr>
          <p:cNvPr id="53" name="Picture 2">
            <a:hlinkClick r:id="rId8"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Tree>
    <p:extLst>
      <p:ext uri="{BB962C8B-B14F-4D97-AF65-F5344CB8AC3E}">
        <p14:creationId xmlns:p14="http://schemas.microsoft.com/office/powerpoint/2010/main" val="278232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libri" panose="020F0502020204030204" pitchFamily="34" charset="0"/>
                  <a:cs typeface="Calibri" panose="020F0502020204030204" pitchFamily="34" charset="0"/>
                </a:rPr>
                <a:t>Điền</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vào</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chỗ</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trống</a:t>
              </a:r>
              <a:endParaRPr lang="en-US" sz="4800" b="1" kern="0" dirty="0">
                <a:solidFill>
                  <a:srgbClr val="513632">
                    <a:lumMod val="75000"/>
                  </a:srgbClr>
                </a:solidFill>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445515"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4DE9EA-3F45-481F-B450-248B5D15F93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pic>
        <p:nvPicPr>
          <p:cNvPr id="25" name="Picture 24">
            <a:extLst>
              <a:ext uri="{FF2B5EF4-FFF2-40B4-BE49-F238E27FC236}">
                <a16:creationId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22375" y="686435"/>
            <a:ext cx="2527300" cy="1290955"/>
            <a:chOff x="812" y="-16"/>
            <a:chExt cx="3980" cy="2033"/>
          </a:xfrm>
        </p:grpSpPr>
        <p:sp>
          <p:nvSpPr>
            <p:cNvPr id="286" name="五边形 286"/>
            <p:cNvSpPr/>
            <p:nvPr/>
          </p:nvSpPr>
          <p:spPr>
            <a:xfrm rot="5400000">
              <a:off x="1711" y="-915"/>
              <a:ext cx="981" cy="2779"/>
            </a:xfrm>
            <a:prstGeom prst="homePlate">
              <a:avLst>
                <a:gd name="adj" fmla="val 25269"/>
              </a:avLst>
            </a:prstGeom>
            <a:solidFill>
              <a:srgbClr val="E8C0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812" y="965"/>
              <a:ext cx="3980"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18451"/>
                </a:solidFill>
                <a:effectLst/>
                <a:uLnTx/>
                <a:uFillTx/>
                <a:latin typeface="inpin heiti" charset="-122"/>
                <a:ea typeface="inpin heiti" charset="-122"/>
                <a:cs typeface="+mn-cs"/>
                <a:sym typeface="+mn-ea"/>
              </a:endParaRPr>
            </a:p>
          </p:txBody>
        </p:sp>
        <p:cxnSp>
          <p:nvCxnSpPr>
            <p:cNvPr id="25" name="直接连接符 24"/>
            <p:cNvCxnSpPr/>
            <p:nvPr/>
          </p:nvCxnSpPr>
          <p:spPr>
            <a:xfrm>
              <a:off x="889" y="2017"/>
              <a:ext cx="2625" cy="0"/>
            </a:xfrm>
            <a:prstGeom prst="line">
              <a:avLst/>
            </a:prstGeom>
            <a:ln>
              <a:solidFill>
                <a:srgbClr val="D1845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04570" y="-115570"/>
            <a:ext cx="1799590" cy="175069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210" y="1783715"/>
            <a:ext cx="3916045" cy="4217035"/>
          </a:xfrm>
          <a:prstGeom prst="rect">
            <a:avLst/>
          </a:prstGeom>
        </p:spPr>
      </p:pic>
      <p:pic>
        <p:nvPicPr>
          <p:cNvPr id="15" name="图片 14" descr="3fd2276eb8d1af7114ff715b7cb13b8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34A9FD36-567D-4B2B-8277-01D0FC205B84}"/>
              </a:ext>
            </a:extLst>
          </p:cNvPr>
          <p:cNvPicPr>
            <a:picLocks noChangeAspect="1"/>
          </p:cNvPicPr>
          <p:nvPr/>
        </p:nvPicPr>
        <p:blipFill>
          <a:blip r:embed="rId5"/>
          <a:stretch>
            <a:fillRect/>
          </a:stretch>
        </p:blipFill>
        <p:spPr>
          <a:xfrm>
            <a:off x="3459592" y="2409378"/>
            <a:ext cx="6206266" cy="1505843"/>
          </a:xfrm>
          <a:prstGeom prst="rect">
            <a:avLst/>
          </a:prstGeom>
        </p:spPr>
      </p:pic>
    </p:spTree>
    <p:extLst>
      <p:ext uri="{BB962C8B-B14F-4D97-AF65-F5344CB8AC3E}">
        <p14:creationId xmlns:p14="http://schemas.microsoft.com/office/powerpoint/2010/main" val="429481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Đài truyền hình là các nơi sản xuất các chương trình truyền hình. </a:t>
            </a:r>
            <a:endParaRPr lang="en-US" sz="3200" dirty="0">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libri" panose="020F0502020204030204" pitchFamily="34"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libri" panose="020F0502020204030204" pitchFamily="34"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257176" y="4054396"/>
            <a:ext cx="11868150" cy="2554545"/>
          </a:xfrm>
          <a:prstGeom prst="rect">
            <a:avLst/>
          </a:prstGeom>
          <a:noFill/>
        </p:spPr>
        <p:txBody>
          <a:bodyPr wrap="square" rtlCol="0">
            <a:spAutoFit/>
          </a:bodyPr>
          <a:lstStyle/>
          <a:p>
            <a:pPr lvl="0" algn="ctr"/>
            <a:r>
              <a:rPr lang="vi-VN" sz="4000" dirty="0">
                <a:solidFill>
                  <a:prstClr val="black"/>
                </a:solidFill>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395</Words>
  <Application>Microsoft Office PowerPoint</Application>
  <PresentationFormat>Widescreen</PresentationFormat>
  <Paragraphs>40</Paragraphs>
  <Slides>16</Slides>
  <Notes>3</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微软雅黑</vt:lpstr>
      <vt:lpstr>黑体</vt:lpstr>
      <vt:lpstr>Arial</vt:lpstr>
      <vt:lpstr>Calibri</vt:lpstr>
      <vt:lpstr>Fredoka One</vt:lpstr>
      <vt:lpstr>inpin heiti</vt:lpstr>
      <vt:lpstr>Times New Roman</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39</cp:revision>
  <dcterms:created xsi:type="dcterms:W3CDTF">2022-09-08T09:37:02Z</dcterms:created>
  <dcterms:modified xsi:type="dcterms:W3CDTF">2022-11-18T01:52:36Z</dcterms:modified>
</cp:coreProperties>
</file>