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3" r:id="rId2"/>
    <p:sldId id="301" r:id="rId3"/>
    <p:sldId id="256" r:id="rId4"/>
    <p:sldId id="305" r:id="rId5"/>
    <p:sldId id="264" r:id="rId6"/>
    <p:sldId id="259" r:id="rId7"/>
    <p:sldId id="312" r:id="rId8"/>
    <p:sldId id="266" r:id="rId9"/>
    <p:sldId id="268" r:id="rId10"/>
    <p:sldId id="295" r:id="rId11"/>
    <p:sldId id="311" r:id="rId12"/>
    <p:sldId id="296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C3D8-84CB-4D39-9B4C-EB78BB2CB7D1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F701-D523-4EC3-84D9-BD043144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5F701-D523-4EC3-84D9-BD043144A2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8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1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0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8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1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7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5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4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4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7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1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0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1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0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4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7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9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6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9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7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2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6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5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6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5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6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6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0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1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2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7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9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2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3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5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7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71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48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37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0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48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62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76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1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2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7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6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4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7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8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4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1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0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5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0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6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8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0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7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5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5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1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9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4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7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3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2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3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9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6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5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1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5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3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3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1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4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2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8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4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0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5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5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1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8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4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83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5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5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1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3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9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4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0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0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8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6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6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0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0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1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5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9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3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6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1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9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9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9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1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54" Type="http://schemas.openxmlformats.org/officeDocument/2006/relationships/slideLayout" Target="../slideLayouts/slideLayout154.xml"/><Relationship Id="rId159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image" Target="../media/image1.jpg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6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3" r:id="rId2"/>
    <p:sldLayoutId id="2147483802" r:id="rId3"/>
    <p:sldLayoutId id="2147483800" r:id="rId4"/>
    <p:sldLayoutId id="2147483799" r:id="rId5"/>
    <p:sldLayoutId id="2147483789" r:id="rId6"/>
    <p:sldLayoutId id="2147483788" r:id="rId7"/>
    <p:sldLayoutId id="2147483773" r:id="rId8"/>
    <p:sldLayoutId id="2147483772" r:id="rId9"/>
    <p:sldLayoutId id="2147483771" r:id="rId10"/>
    <p:sldLayoutId id="2147483770" r:id="rId11"/>
    <p:sldLayoutId id="2147483753" r:id="rId12"/>
    <p:sldLayoutId id="2147483752" r:id="rId13"/>
    <p:sldLayoutId id="2147483746" r:id="rId14"/>
    <p:sldLayoutId id="2147483745" r:id="rId15"/>
    <p:sldLayoutId id="2147483728" r:id="rId16"/>
    <p:sldLayoutId id="2147483804" r:id="rId17"/>
    <p:sldLayoutId id="2147483801" r:id="rId18"/>
    <p:sldLayoutId id="2147483787" r:id="rId19"/>
    <p:sldLayoutId id="2147483783" r:id="rId20"/>
    <p:sldLayoutId id="2147483774" r:id="rId21"/>
    <p:sldLayoutId id="2147483754" r:id="rId22"/>
    <p:sldLayoutId id="2147483747" r:id="rId23"/>
    <p:sldLayoutId id="2147483731" r:id="rId24"/>
    <p:sldLayoutId id="2147483726" r:id="rId25"/>
    <p:sldLayoutId id="2147483725" r:id="rId26"/>
    <p:sldLayoutId id="2147483724" r:id="rId27"/>
    <p:sldLayoutId id="2147483723" r:id="rId28"/>
    <p:sldLayoutId id="2147483722" r:id="rId29"/>
    <p:sldLayoutId id="2147483721" r:id="rId30"/>
    <p:sldLayoutId id="2147483720" r:id="rId31"/>
    <p:sldLayoutId id="2147483719" r:id="rId32"/>
    <p:sldLayoutId id="2147483718" r:id="rId33"/>
    <p:sldLayoutId id="2147483717" r:id="rId34"/>
    <p:sldLayoutId id="2147483709" r:id="rId35"/>
    <p:sldLayoutId id="2147483707" r:id="rId36"/>
    <p:sldLayoutId id="2147483704" r:id="rId37"/>
    <p:sldLayoutId id="2147483703" r:id="rId38"/>
    <p:sldLayoutId id="2147483702" r:id="rId39"/>
    <p:sldLayoutId id="2147483701" r:id="rId40"/>
    <p:sldLayoutId id="2147483700" r:id="rId41"/>
    <p:sldLayoutId id="2147483695" r:id="rId42"/>
    <p:sldLayoutId id="2147483687" r:id="rId43"/>
    <p:sldLayoutId id="2147483686" r:id="rId44"/>
    <p:sldLayoutId id="2147483685" r:id="rId45"/>
    <p:sldLayoutId id="2147483683" r:id="rId46"/>
    <p:sldLayoutId id="2147483680" r:id="rId47"/>
    <p:sldLayoutId id="2147483679" r:id="rId48"/>
    <p:sldLayoutId id="2147483678" r:id="rId49"/>
    <p:sldLayoutId id="2147483677" r:id="rId50"/>
    <p:sldLayoutId id="2147483675" r:id="rId51"/>
    <p:sldLayoutId id="2147483673" r:id="rId52"/>
    <p:sldLayoutId id="2147483671" r:id="rId53"/>
    <p:sldLayoutId id="2147483670" r:id="rId54"/>
    <p:sldLayoutId id="2147483669" r:id="rId55"/>
    <p:sldLayoutId id="2147483668" r:id="rId56"/>
    <p:sldLayoutId id="2147483667" r:id="rId57"/>
    <p:sldLayoutId id="2147483650" r:id="rId58"/>
    <p:sldLayoutId id="2147483812" r:id="rId59"/>
    <p:sldLayoutId id="2147483811" r:id="rId60"/>
    <p:sldLayoutId id="2147483810" r:id="rId61"/>
    <p:sldLayoutId id="2147483809" r:id="rId62"/>
    <p:sldLayoutId id="2147483808" r:id="rId63"/>
    <p:sldLayoutId id="2147483807" r:id="rId64"/>
    <p:sldLayoutId id="2147483806" r:id="rId65"/>
    <p:sldLayoutId id="2147483805" r:id="rId66"/>
    <p:sldLayoutId id="2147483798" r:id="rId67"/>
    <p:sldLayoutId id="2147483797" r:id="rId68"/>
    <p:sldLayoutId id="2147483796" r:id="rId69"/>
    <p:sldLayoutId id="2147483795" r:id="rId70"/>
    <p:sldLayoutId id="2147483794" r:id="rId71"/>
    <p:sldLayoutId id="2147483793" r:id="rId72"/>
    <p:sldLayoutId id="2147483792" r:id="rId73"/>
    <p:sldLayoutId id="2147483791" r:id="rId74"/>
    <p:sldLayoutId id="2147483790" r:id="rId75"/>
    <p:sldLayoutId id="2147483786" r:id="rId76"/>
    <p:sldLayoutId id="2147483785" r:id="rId77"/>
    <p:sldLayoutId id="2147483784" r:id="rId78"/>
    <p:sldLayoutId id="2147483782" r:id="rId79"/>
    <p:sldLayoutId id="2147483781" r:id="rId80"/>
    <p:sldLayoutId id="2147483780" r:id="rId81"/>
    <p:sldLayoutId id="2147483779" r:id="rId82"/>
    <p:sldLayoutId id="2147483778" r:id="rId83"/>
    <p:sldLayoutId id="2147483777" r:id="rId84"/>
    <p:sldLayoutId id="2147483776" r:id="rId85"/>
    <p:sldLayoutId id="2147483775" r:id="rId86"/>
    <p:sldLayoutId id="2147483769" r:id="rId87"/>
    <p:sldLayoutId id="2147483768" r:id="rId88"/>
    <p:sldLayoutId id="2147483767" r:id="rId89"/>
    <p:sldLayoutId id="2147483766" r:id="rId90"/>
    <p:sldLayoutId id="2147483765" r:id="rId91"/>
    <p:sldLayoutId id="2147483764" r:id="rId92"/>
    <p:sldLayoutId id="2147483763" r:id="rId93"/>
    <p:sldLayoutId id="2147483762" r:id="rId94"/>
    <p:sldLayoutId id="2147483761" r:id="rId95"/>
    <p:sldLayoutId id="2147483760" r:id="rId96"/>
    <p:sldLayoutId id="2147483759" r:id="rId97"/>
    <p:sldLayoutId id="2147483758" r:id="rId98"/>
    <p:sldLayoutId id="2147483757" r:id="rId99"/>
    <p:sldLayoutId id="2147483756" r:id="rId100"/>
    <p:sldLayoutId id="2147483755" r:id="rId101"/>
    <p:sldLayoutId id="2147483751" r:id="rId102"/>
    <p:sldLayoutId id="2147483750" r:id="rId103"/>
    <p:sldLayoutId id="2147483749" r:id="rId104"/>
    <p:sldLayoutId id="2147483748" r:id="rId105"/>
    <p:sldLayoutId id="2147483744" r:id="rId106"/>
    <p:sldLayoutId id="2147483743" r:id="rId107"/>
    <p:sldLayoutId id="2147483742" r:id="rId108"/>
    <p:sldLayoutId id="2147483741" r:id="rId109"/>
    <p:sldLayoutId id="2147483740" r:id="rId110"/>
    <p:sldLayoutId id="2147483739" r:id="rId111"/>
    <p:sldLayoutId id="2147483738" r:id="rId112"/>
    <p:sldLayoutId id="2147483737" r:id="rId113"/>
    <p:sldLayoutId id="2147483736" r:id="rId114"/>
    <p:sldLayoutId id="2147483735" r:id="rId115"/>
    <p:sldLayoutId id="2147483734" r:id="rId116"/>
    <p:sldLayoutId id="2147483733" r:id="rId117"/>
    <p:sldLayoutId id="2147483732" r:id="rId118"/>
    <p:sldLayoutId id="2147483730" r:id="rId119"/>
    <p:sldLayoutId id="2147483729" r:id="rId120"/>
    <p:sldLayoutId id="2147483727" r:id="rId121"/>
    <p:sldLayoutId id="2147483716" r:id="rId122"/>
    <p:sldLayoutId id="2147483715" r:id="rId123"/>
    <p:sldLayoutId id="2147483714" r:id="rId124"/>
    <p:sldLayoutId id="2147483713" r:id="rId125"/>
    <p:sldLayoutId id="2147483712" r:id="rId126"/>
    <p:sldLayoutId id="2147483711" r:id="rId127"/>
    <p:sldLayoutId id="2147483710" r:id="rId128"/>
    <p:sldLayoutId id="2147483708" r:id="rId129"/>
    <p:sldLayoutId id="2147483706" r:id="rId130"/>
    <p:sldLayoutId id="2147483705" r:id="rId131"/>
    <p:sldLayoutId id="2147483699" r:id="rId132"/>
    <p:sldLayoutId id="2147483698" r:id="rId133"/>
    <p:sldLayoutId id="2147483697" r:id="rId134"/>
    <p:sldLayoutId id="2147483696" r:id="rId135"/>
    <p:sldLayoutId id="2147483694" r:id="rId136"/>
    <p:sldLayoutId id="2147483693" r:id="rId137"/>
    <p:sldLayoutId id="2147483692" r:id="rId138"/>
    <p:sldLayoutId id="2147483691" r:id="rId139"/>
    <p:sldLayoutId id="2147483690" r:id="rId140"/>
    <p:sldLayoutId id="2147483689" r:id="rId141"/>
    <p:sldLayoutId id="2147483688" r:id="rId142"/>
    <p:sldLayoutId id="2147483684" r:id="rId143"/>
    <p:sldLayoutId id="2147483682" r:id="rId144"/>
    <p:sldLayoutId id="2147483681" r:id="rId145"/>
    <p:sldLayoutId id="2147483676" r:id="rId146"/>
    <p:sldLayoutId id="2147483674" r:id="rId147"/>
    <p:sldLayoutId id="2147483672" r:id="rId148"/>
    <p:sldLayoutId id="2147483666" r:id="rId149"/>
    <p:sldLayoutId id="2147483665" r:id="rId150"/>
    <p:sldLayoutId id="2147483664" r:id="rId151"/>
    <p:sldLayoutId id="2147483663" r:id="rId152"/>
    <p:sldLayoutId id="2147483662" r:id="rId153"/>
    <p:sldLayoutId id="2147483661" r:id="rId154"/>
    <p:sldLayoutId id="2147483651" r:id="rId155"/>
    <p:sldLayoutId id="2147483652" r:id="rId156"/>
    <p:sldLayoutId id="2147483653" r:id="rId157"/>
    <p:sldLayoutId id="2147483654" r:id="rId158"/>
    <p:sldLayoutId id="2147483655" r:id="rId159"/>
    <p:sldLayoutId id="2147483656" r:id="rId160"/>
    <p:sldLayoutId id="2147483657" r:id="rId161"/>
    <p:sldLayoutId id="2147483658" r:id="rId162"/>
    <p:sldLayoutId id="2147483659" r:id="rId16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18" t="22633" r="10921" b="14299"/>
          <a:stretch/>
        </p:blipFill>
        <p:spPr>
          <a:xfrm>
            <a:off x="228600" y="381000"/>
            <a:ext cx="86106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6670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BÀI 46: </a:t>
            </a:r>
            <a:r>
              <a:rPr lang="en-US" sz="5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 ¨c   ©c 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30"/>
    </mc:Choice>
    <mc:Fallback xmlns="">
      <p:transition spd="slow" advTm="1723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F60F1C1-3DAF-4E2D-99B7-10B4B3FD4050}"/>
              </a:ext>
            </a:extLst>
          </p:cNvPr>
          <p:cNvGrpSpPr/>
          <p:nvPr/>
        </p:nvGrpSpPr>
        <p:grpSpPr>
          <a:xfrm>
            <a:off x="228601" y="304800"/>
            <a:ext cx="8534400" cy="5791200"/>
            <a:chOff x="0" y="0"/>
            <a:chExt cx="12191999" cy="7721600"/>
          </a:xfrm>
        </p:grpSpPr>
        <p:pic>
          <p:nvPicPr>
            <p:cNvPr id="1026" name="Picture 2" descr="Blank chalkboard and four happy kids Royalty Free Vector">
              <a:extLst>
                <a:ext uri="{FF2B5EF4-FFF2-40B4-BE49-F238E27FC236}">
                  <a16:creationId xmlns="" xmlns:a16="http://schemas.microsoft.com/office/drawing/2014/main" id="{A4D3076C-574D-4BAF-865D-3E0C4490B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2"/>
            <a:stretch/>
          </p:blipFill>
          <p:spPr bwMode="auto">
            <a:xfrm>
              <a:off x="0" y="0"/>
              <a:ext cx="12191999" cy="772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90C3655-4CF0-42AB-B3A5-17B50669B1A2}"/>
                </a:ext>
              </a:extLst>
            </p:cNvPr>
            <p:cNvSpPr txBox="1"/>
            <p:nvPr/>
          </p:nvSpPr>
          <p:spPr>
            <a:xfrm flipH="1">
              <a:off x="2939141" y="2540000"/>
              <a:ext cx="738591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b="1" dirty="0" err="1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ViÕt</a:t>
              </a:r>
              <a:r>
                <a:rPr lang="en-US" sz="495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4950" b="1" dirty="0" err="1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b¶ng</a:t>
              </a:r>
              <a:r>
                <a:rPr lang="en-US" sz="495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 con</a:t>
              </a:r>
              <a:endParaRPr lang="en-US" sz="495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0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08" r="38571" b="14139"/>
          <a:stretch/>
        </p:blipFill>
        <p:spPr>
          <a:xfrm>
            <a:off x="1371600" y="1676400"/>
            <a:ext cx="6477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2573324-EEE3-4DEC-A130-D428E7F6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6106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ình ảnh Powerpoint - - Tổng hợp hình ảnh dành cho Powerpoint đẹp nhất">
            <a:extLst>
              <a:ext uri="{FF2B5EF4-FFF2-40B4-BE49-F238E27FC236}">
                <a16:creationId xmlns=""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105" r="10814" b="10180"/>
          <a:stretch/>
        </p:blipFill>
        <p:spPr bwMode="auto">
          <a:xfrm>
            <a:off x="152400" y="304800"/>
            <a:ext cx="8763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3429000" y="3200400"/>
            <a:ext cx="196794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1446074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ac  ¨c   ©c  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2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"/>
    </mc:Choice>
    <mc:Fallback xmlns="">
      <p:transition spd="slow" advTm="121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7821706" cy="2282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9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5"/>
    </mc:Choice>
    <mc:Fallback xmlns="">
      <p:transition spd="slow" advTm="8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34371" r="8294" b="21194"/>
          <a:stretch/>
        </p:blipFill>
        <p:spPr>
          <a:xfrm>
            <a:off x="533400" y="1143000"/>
            <a:ext cx="8229600" cy="3819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890" y="4969026"/>
            <a:ext cx="8486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latin typeface=".VnAvant" pitchFamily="34" charset="0"/>
              </a:rPr>
              <a:t>T©y</a:t>
            </a:r>
            <a:r>
              <a:rPr lang="en-US" sz="3000" b="1" dirty="0" smtClean="0">
                <a:latin typeface=".VnAvant" pitchFamily="34" charset="0"/>
              </a:rPr>
              <a:t> B¾c </a:t>
            </a:r>
            <a:r>
              <a:rPr lang="en-US" sz="3000" b="1" dirty="0" err="1" smtClean="0">
                <a:latin typeface=".VnAvant" pitchFamily="34" charset="0"/>
              </a:rPr>
              <a:t>cã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ruéng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bËc</a:t>
            </a:r>
            <a:r>
              <a:rPr lang="en-US" sz="3000" b="1" dirty="0" smtClean="0">
                <a:latin typeface=".VnAvant" pitchFamily="34" charset="0"/>
              </a:rPr>
              <a:t> thang, </a:t>
            </a:r>
            <a:r>
              <a:rPr lang="en-US" sz="3000" b="1" dirty="0" err="1" smtClean="0">
                <a:latin typeface=".VnAvant" pitchFamily="34" charset="0"/>
              </a:rPr>
              <a:t>cã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th¸c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n­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ư</a:t>
            </a:r>
            <a:r>
              <a:rPr lang="en-US" sz="3000" b="1" dirty="0" err="1" smtClean="0">
                <a:latin typeface=".VnAvant" pitchFamily="34" charset="0"/>
              </a:rPr>
              <a:t>íc</a:t>
            </a:r>
            <a:r>
              <a:rPr lang="en-US" sz="3000" b="1" dirty="0" smtClean="0">
                <a:latin typeface=".VnAvant" pitchFamily="34" charset="0"/>
              </a:rPr>
              <a:t>.</a:t>
            </a:r>
            <a:endParaRPr lang="en-US" sz="3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34371" r="8294" b="21194"/>
          <a:stretch/>
        </p:blipFill>
        <p:spPr>
          <a:xfrm>
            <a:off x="533639" y="1412061"/>
            <a:ext cx="8229600" cy="3819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129" y="5238087"/>
            <a:ext cx="8486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latin typeface=".VnAvant" pitchFamily="34" charset="0"/>
              </a:rPr>
              <a:t>T©y</a:t>
            </a:r>
            <a:r>
              <a:rPr lang="en-US" sz="3000" b="1" dirty="0" smtClean="0">
                <a:latin typeface=".VnAvant" pitchFamily="34" charset="0"/>
              </a:rPr>
              <a:t> B¾c </a:t>
            </a:r>
            <a:r>
              <a:rPr lang="en-US" sz="3000" b="1" dirty="0" err="1" smtClean="0">
                <a:latin typeface=".VnAvant" pitchFamily="34" charset="0"/>
              </a:rPr>
              <a:t>cã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ruéng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bËc</a:t>
            </a:r>
            <a:r>
              <a:rPr lang="en-US" sz="3000" b="1" dirty="0" smtClean="0">
                <a:latin typeface=".VnAvant" pitchFamily="34" charset="0"/>
              </a:rPr>
              <a:t> thang, </a:t>
            </a:r>
            <a:r>
              <a:rPr lang="en-US" sz="3000" b="1" dirty="0" err="1" smtClean="0">
                <a:latin typeface=".VnAvant" pitchFamily="34" charset="0"/>
              </a:rPr>
              <a:t>cã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th¸c</a:t>
            </a:r>
            <a:r>
              <a:rPr lang="en-US" sz="3000" b="1" dirty="0" smtClean="0">
                <a:latin typeface=".VnAvant" pitchFamily="34" charset="0"/>
              </a:rPr>
              <a:t> </a:t>
            </a:r>
            <a:r>
              <a:rPr lang="en-US" sz="3000" b="1" dirty="0" err="1" smtClean="0">
                <a:latin typeface=".VnAvant" pitchFamily="34" charset="0"/>
              </a:rPr>
              <a:t>n­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ư</a:t>
            </a:r>
            <a:r>
              <a:rPr lang="en-US" sz="3000" b="1" dirty="0" err="1" smtClean="0">
                <a:latin typeface=".VnAvant" pitchFamily="34" charset="0"/>
              </a:rPr>
              <a:t>íc</a:t>
            </a:r>
            <a:r>
              <a:rPr lang="en-US" sz="3000" b="1" dirty="0" smtClean="0">
                <a:latin typeface=".VnAvant" pitchFamily="34" charset="0"/>
              </a:rPr>
              <a:t>.</a:t>
            </a:r>
            <a:endParaRPr lang="en-US" sz="3000" b="1" dirty="0"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2976" y="5249962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7385" y="5260853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2854" y="5259862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148907" y="304800"/>
            <a:ext cx="8614332" cy="144610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r>
              <a:rPr lang="en-US" sz="66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                                                      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23" y="124338"/>
            <a:ext cx="1672333" cy="169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6346" y="426775"/>
            <a:ext cx="1122845" cy="69229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 dirty="0" err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700" b="1" dirty="0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66229" y="202836"/>
            <a:ext cx="7597010" cy="121120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en-US" sz="7200" b="1" dirty="0">
              <a:solidFill>
                <a:schemeClr val="bg1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304" y="64626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46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542516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.VnAvant" panose="020B7200000000000000" pitchFamily="34" charset="0"/>
              </a:rPr>
              <a:t>ac  ¨c   ©c  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6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13"/>
    </mc:Choice>
    <mc:Fallback xmlns="">
      <p:transition spd="slow" advTm="42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828800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­©c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2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124200"/>
            <a:ext cx="28956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14478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2286000"/>
            <a:ext cx="14478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­©c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¹c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h¹c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Æc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4585854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h¾c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579203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giÊc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18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.VnAvant" pitchFamily="34" charset="0"/>
              </a:rPr>
              <a:t>th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3048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th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 rot="1391978">
            <a:off x="4558323" y="2853086"/>
            <a:ext cx="495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h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28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i</a:t>
            </a:r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/>
      <p:bldP spid="15" grpId="0"/>
      <p:bldP spid="16" grpId="0"/>
      <p:bldP spid="17" grpId="0"/>
      <p:bldP spid="18" grpId="0"/>
      <p:bldP spid="19" grpId="0"/>
      <p:bldP spid="10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990600" y="914400"/>
            <a:ext cx="1876301" cy="2163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3276600" y="1461278"/>
            <a:ext cx="2671948" cy="1527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5867400" y="1298606"/>
            <a:ext cx="2553195" cy="185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697" y="34290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¸c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sÜ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429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q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u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gÊc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2717" y="3429002"/>
            <a:ext cx="2598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¾c ¸o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85800" y="4259997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69624" y="4231023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467600" y="4285178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457876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28.1|1.6|-30.9|3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89</Words>
  <Application>Microsoft Office PowerPoint</Application>
  <PresentationFormat>On-screen Show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135</cp:revision>
  <dcterms:created xsi:type="dcterms:W3CDTF">2020-08-23T18:12:36Z</dcterms:created>
  <dcterms:modified xsi:type="dcterms:W3CDTF">2022-09-29T06:56:56Z</dcterms:modified>
</cp:coreProperties>
</file>