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92" r:id="rId2"/>
    <p:sldId id="294" r:id="rId3"/>
    <p:sldId id="295" r:id="rId4"/>
    <p:sldId id="296" r:id="rId5"/>
    <p:sldId id="297" r:id="rId6"/>
    <p:sldId id="298" r:id="rId7"/>
    <p:sldId id="300" r:id="rId8"/>
    <p:sldId id="301" r:id="rId9"/>
    <p:sldId id="317" r:id="rId10"/>
    <p:sldId id="303" r:id="rId11"/>
    <p:sldId id="30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DC7CB-22CF-46C1-8CC7-50B205A9A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2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DC7CB-22CF-46C1-8CC7-50B205A9A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44: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iu  </a:t>
            </a:r>
            <a:r>
              <a:rPr lang="en-US" sz="54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ư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u</a:t>
            </a:r>
            <a:endParaRPr lang="en-US" sz="4800" b="1" dirty="0" smtClean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smtClean="0">
                <a:latin typeface=".VnTime" pitchFamily="34" charset="0"/>
                <a:cs typeface="Times New Roman" pitchFamily="18" charset="0"/>
              </a:rPr>
              <a:t> 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49778" r="7768" b="4074"/>
          <a:stretch/>
        </p:blipFill>
        <p:spPr>
          <a:xfrm>
            <a:off x="0" y="-19050"/>
            <a:ext cx="9195158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6036" y="4383370"/>
            <a:ext cx="7471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Bµ ®· nghØ h</a:t>
            </a:r>
            <a:r>
              <a:rPr lang="en-US" sz="4400" smtClean="0">
                <a:latin typeface=".VnAvant" panose="020B7200000000000000" pitchFamily="34" charset="0"/>
              </a:rPr>
              <a:t>ư</a:t>
            </a:r>
            <a:r>
              <a:rPr lang="en-US" sz="3600" smtClean="0">
                <a:latin typeface=".VnAvant" panose="020B7200000000000000" pitchFamily="34" charset="0"/>
              </a:rPr>
              <a:t>u mµ lu«n bËn bÞu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383369"/>
            <a:ext cx="805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21170" y="4448424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anose="020B7200000000000000" pitchFamily="34" charset="0"/>
              </a:rPr>
              <a:t>iu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7778"/>
          <a:stretch/>
        </p:blipFill>
        <p:spPr>
          <a:xfrm>
            <a:off x="-23570" y="914399"/>
            <a:ext cx="9167570" cy="30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3183" y="1652093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4903" y="2739164"/>
            <a:ext cx="5486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.VnAvant" pitchFamily="34" charset="0"/>
              </a:rPr>
              <a:t>h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188" y="4120757"/>
            <a:ext cx="164621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</a:rPr>
              <a:t>h</a:t>
            </a:r>
            <a:r>
              <a:rPr lang="vi-VN" sz="6000" b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54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2738" y="2685144"/>
            <a:ext cx="1098378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54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652093"/>
            <a:ext cx="1098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54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98" y="2448838"/>
            <a:ext cx="377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dÞu      ®Þu      xÝu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12359"/>
            <a:ext cx="3467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iu   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  iu        iu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8123" y="2394223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h­</a:t>
            </a:r>
            <a:r>
              <a:rPr lang="vi-VN" sz="4400" b="1" smtClean="0">
                <a:latin typeface=".VnAvant" pitchFamily="34" charset="0"/>
              </a:rPr>
              <a:t>ư</a:t>
            </a:r>
            <a:r>
              <a:rPr lang="vi-VN" sz="3600" b="1" smtClean="0">
                <a:latin typeface=".VnAvant" pitchFamily="34" charset="0"/>
              </a:rPr>
              <a:t>u</a:t>
            </a:r>
            <a:r>
              <a:rPr lang="en-US" sz="3600" b="1">
                <a:latin typeface=".VnAvant" pitchFamily="34" charset="0"/>
              </a:rPr>
              <a:t> </a:t>
            </a:r>
            <a:r>
              <a:rPr lang="en-US" sz="3600" b="1" smtClean="0">
                <a:latin typeface=".VnAvant" pitchFamily="34" charset="0"/>
              </a:rPr>
              <a:t>    m</a:t>
            </a:r>
            <a:r>
              <a:rPr lang="vi-VN" sz="4400" b="1" smtClean="0">
                <a:latin typeface=".VnAvant" pitchFamily="34" charset="0"/>
              </a:rPr>
              <a:t>ư</a:t>
            </a:r>
            <a:r>
              <a:rPr lang="vi-VN" sz="3600" b="1" smtClean="0">
                <a:latin typeface=".VnAvant" pitchFamily="34" charset="0"/>
              </a:rPr>
              <a:t>u</a:t>
            </a:r>
            <a:r>
              <a:rPr lang="en-US" sz="3600" b="1" smtClean="0">
                <a:latin typeface=".VnAvant" pitchFamily="34" charset="0"/>
              </a:rPr>
              <a:t>      l</a:t>
            </a:r>
            <a:r>
              <a:rPr lang="vi-VN" sz="4000" b="1" smtClean="0">
                <a:latin typeface=".VnAvant" pitchFamily="34" charset="0"/>
              </a:rPr>
              <a:t>ư</a:t>
            </a:r>
            <a:r>
              <a:rPr lang="vi-VN" sz="3200" b="1" smtClean="0">
                <a:latin typeface=".VnAvant" pitchFamily="34" charset="0"/>
              </a:rPr>
              <a:t>u</a:t>
            </a:r>
            <a:endParaRPr lang="vi-VN" sz="3600" b="1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5114" y="2386705"/>
            <a:ext cx="4126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3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vi-VN" sz="4400" b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36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vi-VN" sz="4000" b="1" smtClean="0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vi-VN" sz="32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6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  <p:bldP spid="6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0856" y="2426111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c¸i r×u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38930" y="2330861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7371" y="5450331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qu¶ lùu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37349" y="5369885"/>
            <a:ext cx="969978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1661" y="2521359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c¸i ®Þu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4118" y="2426110"/>
            <a:ext cx="111424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t="58895" r="69246" b="32357"/>
          <a:stretch/>
        </p:blipFill>
        <p:spPr>
          <a:xfrm>
            <a:off x="972130" y="456481"/>
            <a:ext cx="2133600" cy="177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1" t="58241" r="48838" b="33011"/>
          <a:stretch/>
        </p:blipFill>
        <p:spPr>
          <a:xfrm>
            <a:off x="6229525" y="559691"/>
            <a:ext cx="2133600" cy="177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58930" r="29065" b="32322"/>
          <a:stretch/>
        </p:blipFill>
        <p:spPr>
          <a:xfrm>
            <a:off x="972130" y="3519155"/>
            <a:ext cx="2133600" cy="177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4" t="58688" r="7695" b="32564"/>
          <a:stretch/>
        </p:blipFill>
        <p:spPr>
          <a:xfrm>
            <a:off x="6229525" y="3622365"/>
            <a:ext cx="2133600" cy="177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42141" y="553187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con cõu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57839" y="5481908"/>
            <a:ext cx="969978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2" grpId="0" animBg="1"/>
      <p:bldP spid="13" grpId="0"/>
      <p:bldP spid="15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74444" r="30005" b="5556"/>
          <a:stretch/>
        </p:blipFill>
        <p:spPr>
          <a:xfrm>
            <a:off x="25400" y="1066799"/>
            <a:ext cx="9118600" cy="41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0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  Bµ ®· nghØ h­</a:t>
            </a:r>
            <a:r>
              <a:rPr lang="en-US" sz="5200" b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u. Ngµy ngµy, bµ ®i chî, nÊu ¨n vµ ch¨m lo cho con ch¸u. Mçi lÇn ®</a:t>
            </a:r>
            <a:r>
              <a:rPr lang="en-US" sz="5200" b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­a bÐ ®i d¹o, bµ hay kÓ vÒ ngµy x</a:t>
            </a:r>
            <a:r>
              <a:rPr lang="en-US" sz="5700" b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­a. Lêi bµ dÞu ªm.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667" r="6616" b="64444"/>
          <a:stretch/>
        </p:blipFill>
        <p:spPr>
          <a:xfrm>
            <a:off x="-1" y="152400"/>
            <a:ext cx="9143999" cy="4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  Bµ ®· nghØ h­</a:t>
            </a:r>
            <a:r>
              <a:rPr lang="en-US" sz="5200" b="1">
                <a:solidFill>
                  <a:srgbClr val="FF0000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. Ngµy ngµy, bµ ®i chî, nÊu ¨n vµ ch¨m lo cho con ch¸u. Mçi lÇn ®</a:t>
            </a:r>
            <a:r>
              <a:rPr lang="en-US" sz="5200" b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­a bÐ ®i d¹o, bµ hay kÓ vÒ ngµy x</a:t>
            </a:r>
            <a:r>
              <a:rPr lang="en-US" sz="5700" b="1">
                <a:solidFill>
                  <a:srgbClr val="0000FF"/>
                </a:solidFill>
                <a:latin typeface=".VnAvant" panose="020B7200000000000000" pitchFamily="34" charset="0"/>
                <a:ea typeface="+mn-ea"/>
                <a:cs typeface="Times New Roman" pitchFamily="18" charset="0"/>
              </a:rPr>
              <a:t>ư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­a. Lêi bµ dÞu ªm.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667" r="6616" b="64444"/>
          <a:stretch/>
        </p:blipFill>
        <p:spPr>
          <a:xfrm>
            <a:off x="-1" y="152400"/>
            <a:ext cx="9143999" cy="4245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5879010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146</Words>
  <Application>Microsoft Office PowerPoint</Application>
  <PresentationFormat>On-screen Show (4:3)</PresentationFormat>
  <Paragraphs>25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ViÕt vë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MTC</cp:lastModifiedBy>
  <cp:revision>42</cp:revision>
  <dcterms:created xsi:type="dcterms:W3CDTF">2020-08-12T07:49:48Z</dcterms:created>
  <dcterms:modified xsi:type="dcterms:W3CDTF">2022-09-28T05:20:06Z</dcterms:modified>
</cp:coreProperties>
</file>