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42 : </a:t>
            </a:r>
            <a:r>
              <a:rPr lang="en-US" sz="4800" b="1" dirty="0" err="1" smtClean="0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ao</a:t>
            </a:r>
            <a:r>
              <a:rPr lang="en-US" sz="4800" b="1" dirty="0" smtClean="0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eo</a:t>
            </a:r>
            <a:endParaRPr lang="en-US" sz="4800" b="1" dirty="0" smtClean="0">
              <a:solidFill>
                <a:srgbClr val="0000FF"/>
              </a:solidFill>
              <a:latin typeface=".VnAvant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dirty="0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 smtClean="0">
                <a:latin typeface=".VnTime" pitchFamily="34" charset="0"/>
                <a:cs typeface="Times New Roman" pitchFamily="18" charset="0"/>
              </a:rPr>
              <a:t> 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b="66853"/>
          <a:stretch/>
        </p:blipFill>
        <p:spPr>
          <a:xfrm>
            <a:off x="32657" y="1085558"/>
            <a:ext cx="9089218" cy="3086684"/>
          </a:xfrm>
        </p:spPr>
      </p:pic>
      <p:sp>
        <p:nvSpPr>
          <p:cNvPr id="6" name="TextBox 5"/>
          <p:cNvSpPr txBox="1"/>
          <p:nvPr/>
        </p:nvSpPr>
        <p:spPr>
          <a:xfrm>
            <a:off x="1485790" y="4421470"/>
            <a:ext cx="7172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Ao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thu</a:t>
            </a:r>
            <a:r>
              <a:rPr lang="en-US" sz="3600" dirty="0" smtClean="0">
                <a:latin typeface=".VnAvant" pitchFamily="34" charset="0"/>
              </a:rPr>
              <a:t> l¹nh </a:t>
            </a:r>
            <a:r>
              <a:rPr lang="en-US" sz="3600" dirty="0" err="1" smtClean="0">
                <a:latin typeface=".VnAvant" pitchFamily="34" charset="0"/>
              </a:rPr>
              <a:t>lÏo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nước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trong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veo</a:t>
            </a:r>
            <a:endParaRPr lang="en-US" sz="3600" dirty="0"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2161" y="4421470"/>
            <a:ext cx="829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2434" y="4421470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4425097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381000" y="507672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5717" y="1683249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7102" y="2804555"/>
            <a:ext cx="5486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.VnAvant" pitchFamily="34" charset="0"/>
              </a:rPr>
              <a:t>l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2387" y="4186148"/>
            <a:ext cx="147501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lÏo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4937" y="2808591"/>
            <a:ext cx="107273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8129" y="4191000"/>
            <a:ext cx="1072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4937" y="1683250"/>
            <a:ext cx="1072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8901" y="1017972"/>
            <a:ext cx="28629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67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348" y="2448838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chµo    dao    s¸o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77" y="2466960"/>
            <a:ext cx="438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dÎo     ®Ïo       kÑo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5913" y="2457899"/>
            <a:ext cx="361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600" b="1" smtClean="0">
                <a:latin typeface=".VnAvant" pitchFamily="34" charset="0"/>
              </a:rPr>
              <a:t>     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600" b="1" smtClean="0">
                <a:latin typeface=".VnAvant" pitchFamily="34" charset="0"/>
              </a:rPr>
              <a:t>    </a:t>
            </a:r>
            <a:r>
              <a:rPr lang="en-US" sz="2000" b="1" smtClean="0">
                <a:latin typeface=".VnAvant" pitchFamily="34" charset="0"/>
              </a:rPr>
              <a:t> </a:t>
            </a:r>
            <a:r>
              <a:rPr lang="en-US" sz="3600" b="1" smtClean="0"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486" y="2465134"/>
            <a:ext cx="415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3600" b="1" smtClean="0">
                <a:latin typeface=".VnAvant" pitchFamily="34" charset="0"/>
              </a:rPr>
              <a:t>  </a:t>
            </a:r>
            <a:r>
              <a:rPr lang="en-US" sz="1400" b="1" smtClean="0">
                <a:latin typeface=".VnAvant" pitchFamily="34" charset="0"/>
              </a:rPr>
              <a:t> </a:t>
            </a:r>
            <a:r>
              <a:rPr lang="en-US" sz="3600" b="1" smtClean="0">
                <a:latin typeface=".VnAvant" pitchFamily="34" charset="0"/>
              </a:rPr>
              <a:t>    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3600" b="1" smtClean="0">
                <a:latin typeface=".VnAvant" pitchFamily="34" charset="0"/>
              </a:rPr>
              <a:t>    </a:t>
            </a:r>
            <a:r>
              <a:rPr lang="en-US" sz="1000" b="1" smtClean="0">
                <a:latin typeface=".VnAvant" pitchFamily="34" charset="0"/>
              </a:rPr>
              <a:t> </a:t>
            </a:r>
            <a:r>
              <a:rPr lang="en-US" sz="3600" b="1" smtClean="0">
                <a:latin typeface=".VnAvant" pitchFamily="34" charset="0"/>
              </a:rPr>
              <a:t>   </a:t>
            </a:r>
            <a:r>
              <a:rPr lang="en-US" sz="2000" b="1" smtClean="0">
                <a:latin typeface=".VnAvant" pitchFamily="34" charset="0"/>
              </a:rPr>
              <a:t> </a:t>
            </a:r>
            <a:r>
              <a:rPr lang="en-US" sz="3600" b="1" smtClean="0"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090" y="2362200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ng«i sao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38930" y="2242443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5807" y="5804660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c¸i kÑo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34006" y="5724214"/>
            <a:ext cx="1044047" cy="9051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6047" y="2337691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qu¶ t¸o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76481" y="2242441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56667" r="70811" b="33333"/>
          <a:stretch/>
        </p:blipFill>
        <p:spPr>
          <a:xfrm>
            <a:off x="995807" y="400053"/>
            <a:ext cx="1676400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5" t="56542" r="49788" b="33458"/>
          <a:stretch/>
        </p:blipFill>
        <p:spPr>
          <a:xfrm>
            <a:off x="6307750" y="400053"/>
            <a:ext cx="1676400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1" t="57006" r="29432" b="32994"/>
          <a:stretch/>
        </p:blipFill>
        <p:spPr>
          <a:xfrm>
            <a:off x="957609" y="3733800"/>
            <a:ext cx="1676400" cy="167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1" t="56364" r="5700" b="33636"/>
          <a:stretch/>
        </p:blipFill>
        <p:spPr>
          <a:xfrm>
            <a:off x="6144904" y="3722914"/>
            <a:ext cx="2463153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09328" y="5804660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ao bÌo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76047" y="5764436"/>
            <a:ext cx="710553" cy="726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69600" y="5774817"/>
            <a:ext cx="1044047" cy="726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2" grpId="0" animBg="1"/>
      <p:bldP spid="13" grpId="0"/>
      <p:bldP spid="15" grpId="0" animBg="1"/>
      <p:bldP spid="20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74026" r="39095" b="5909"/>
          <a:stretch/>
        </p:blipFill>
        <p:spPr>
          <a:xfrm>
            <a:off x="0" y="274638"/>
            <a:ext cx="8991600" cy="49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76756" b="21187"/>
          <a:stretch/>
        </p:blipFill>
        <p:spPr bwMode="auto">
          <a:xfrm>
            <a:off x="228600" y="228600"/>
            <a:ext cx="2249714" cy="11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    Trªn c©y cao, ®µn chµo mµo bay ®i, bay l¹i. MÊy chó s¸o ®en vui ca vÐo von. Cßn chim ri vÉn ch¨m chØ. Chó tha r¬m kh« vÒ khÐo lÐo lµm tæ.</a:t>
            </a:r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4914" y="4479571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b="64444"/>
          <a:stretch/>
        </p:blipFill>
        <p:spPr>
          <a:xfrm>
            <a:off x="0" y="-431807"/>
            <a:ext cx="9143999" cy="4839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96856" y="4488741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85334" y="4479571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5187" y="4935372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278" y="5385477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6268" y="5832108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6389" y="5832108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9457" r="-831" b="-220"/>
          <a:stretch/>
        </p:blipFill>
        <p:spPr>
          <a:xfrm>
            <a:off x="0" y="0"/>
            <a:ext cx="9220200" cy="69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101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ViÕt vë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MTC</cp:lastModifiedBy>
  <cp:revision>43</cp:revision>
  <dcterms:created xsi:type="dcterms:W3CDTF">2020-08-12T07:49:48Z</dcterms:created>
  <dcterms:modified xsi:type="dcterms:W3CDTF">2022-09-28T05:19:28Z</dcterms:modified>
</cp:coreProperties>
</file>