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65" r:id="rId11"/>
    <p:sldId id="270" r:id="rId12"/>
    <p:sldId id="266" r:id="rId13"/>
    <p:sldId id="267" r:id="rId14"/>
    <p:sldId id="26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73119" r="76756" b="21187"/>
          <a:stretch/>
        </p:blipFill>
        <p:spPr bwMode="auto">
          <a:xfrm>
            <a:off x="228600" y="228600"/>
            <a:ext cx="2249714" cy="11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KY\Downloads\file-hinh-anh-sgk-tieng-viet-bo-ket-noi-tri-thuc-voi-cuoc-song\1\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2404" r="9625" b="64445"/>
          <a:stretch/>
        </p:blipFill>
        <p:spPr bwMode="auto">
          <a:xfrm>
            <a:off x="609600" y="0"/>
            <a:ext cx="8153400" cy="45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1084" y="4508599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Lan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göi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th­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 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Hµ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kÓ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vÒ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ª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Lan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>
                <a:solidFill>
                  <a:srgbClr val="0000FF"/>
                </a:solidFill>
                <a:latin typeface=".VnAvantH" pitchFamily="34" charset="0"/>
              </a:rPr>
              <a:t>ë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®ã,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sµn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n»m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ven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åi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Mïa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nµy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chim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rén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r·,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sim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në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ré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tÝm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c¶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nói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åi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Lan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mêi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Hµ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lªn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th¨m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ª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Lan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32" b="29803"/>
          <a:stretch/>
        </p:blipFill>
        <p:spPr bwMode="auto">
          <a:xfrm>
            <a:off x="3124200" y="4481229"/>
            <a:ext cx="381000" cy="60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084" y="5817594"/>
            <a:ext cx="86914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err="1" smtClean="0">
                <a:solidFill>
                  <a:srgbClr val="FF0000"/>
                </a:solidFill>
                <a:latin typeface=".VnAvant" pitchFamily="34" charset="0"/>
              </a:rPr>
              <a:t>nói</a:t>
            </a:r>
            <a:endParaRPr lang="en-US" sz="3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6142" y="4486073"/>
            <a:ext cx="89639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 err="1">
                <a:solidFill>
                  <a:srgbClr val="FF0000"/>
                </a:solidFill>
                <a:latin typeface=".VnAvant" pitchFamily="34" charset="0"/>
              </a:rPr>
              <a:t>göi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KY\Downloads\file-hinh-anh-sgk-tieng-viet-bo-ket-noi-tri-thuc-voi-cuoc-song\1\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48104" r="7606" b="6507"/>
          <a:stretch/>
        </p:blipFill>
        <p:spPr bwMode="auto">
          <a:xfrm>
            <a:off x="-32657" y="0"/>
            <a:ext cx="9176657" cy="67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0242" y="838200"/>
            <a:ext cx="3410857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Xin</a:t>
            </a:r>
            <a:r>
              <a:rPr lang="en-US" sz="36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phÐp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41 UI ƯI</a:t>
            </a:r>
          </a:p>
          <a:p>
            <a:pPr marL="82296" indent="0" algn="ctr">
              <a:buNone/>
            </a:pPr>
            <a:r>
              <a:rPr lang="en-US" sz="3600" b="1" i="1" dirty="0" err="1" smtClean="0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 smtClean="0">
                <a:latin typeface=".VnTime" pitchFamily="34" charset="0"/>
                <a:cs typeface="Times New Roman" pitchFamily="18" charset="0"/>
              </a:rPr>
              <a:t> 1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9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419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 b="65831"/>
          <a:stretch/>
        </p:blipFill>
        <p:spPr bwMode="auto">
          <a:xfrm>
            <a:off x="543581" y="1765300"/>
            <a:ext cx="8056839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3727" y="4800600"/>
            <a:ext cx="4971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.VnAvant" pitchFamily="34" charset="0"/>
              </a:rPr>
              <a:t>Bµ </a:t>
            </a:r>
            <a:r>
              <a:rPr lang="en-US" sz="3600" dirty="0" err="1" smtClean="0">
                <a:latin typeface=".VnAvant" pitchFamily="34" charset="0"/>
              </a:rPr>
              <a:t>göi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cho</a:t>
            </a:r>
            <a:r>
              <a:rPr lang="en-US" sz="3600" dirty="0" smtClean="0">
                <a:latin typeface=".VnAvant" pitchFamily="34" charset="0"/>
              </a:rPr>
              <a:t> Hµ </a:t>
            </a:r>
            <a:r>
              <a:rPr lang="en-US" sz="3600" dirty="0" err="1" smtClean="0">
                <a:latin typeface=".VnAvant" pitchFamily="34" charset="0"/>
              </a:rPr>
              <a:t>tói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kÑo</a:t>
            </a:r>
            <a:endParaRPr lang="en-US" sz="3600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19" b="33265"/>
          <a:stretch/>
        </p:blipFill>
        <p:spPr bwMode="auto">
          <a:xfrm>
            <a:off x="3152775" y="4846746"/>
            <a:ext cx="5365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57825" y="4821812"/>
            <a:ext cx="55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381000" y="507672"/>
            <a:ext cx="2191296" cy="1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5717" y="1683249"/>
            <a:ext cx="766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7102" y="2804555"/>
            <a:ext cx="5486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t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2386" y="4186148"/>
            <a:ext cx="96651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itchFamily="34" charset="0"/>
              </a:rPr>
              <a:t>tói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7704" y="2804555"/>
            <a:ext cx="76655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1840" y="4179781"/>
            <a:ext cx="766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299822" y="2954852"/>
            <a:ext cx="173652" cy="836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5127373" y="1597839"/>
            <a:ext cx="756643" cy="100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1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380341"/>
            <a:ext cx="358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bïi</a:t>
            </a:r>
            <a:r>
              <a:rPr lang="en-US" sz="3600" b="1" dirty="0" smtClean="0">
                <a:latin typeface=".VnAvant" pitchFamily="34" charset="0"/>
              </a:rPr>
              <a:t>     </a:t>
            </a:r>
            <a:r>
              <a:rPr lang="en-US" sz="3600" b="1" dirty="0" err="1" smtClean="0">
                <a:latin typeface=".VnAvant" pitchFamily="34" charset="0"/>
              </a:rPr>
              <a:t>mòi</a:t>
            </a:r>
            <a:r>
              <a:rPr lang="en-US" sz="3600" b="1" dirty="0" smtClean="0">
                <a:latin typeface=".VnAvant" pitchFamily="34" charset="0"/>
              </a:rPr>
              <a:t>     </a:t>
            </a:r>
            <a:r>
              <a:rPr lang="en-US" sz="3600" b="1" dirty="0" err="1" smtClean="0">
                <a:latin typeface=".VnAvant" pitchFamily="34" charset="0"/>
              </a:rPr>
              <a:t>sñi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5775" y="2361291"/>
            <a:ext cx="395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cöi</a:t>
            </a:r>
            <a:r>
              <a:rPr lang="en-US" sz="3600" b="1" dirty="0" smtClean="0">
                <a:latin typeface=".VnAvant" pitchFamily="34" charset="0"/>
              </a:rPr>
              <a:t>      </a:t>
            </a:r>
            <a:r>
              <a:rPr lang="en-US" sz="3600" b="1" dirty="0" err="1" smtClean="0">
                <a:latin typeface=".VnAvant" pitchFamily="34" charset="0"/>
              </a:rPr>
              <a:t>göi</a:t>
            </a:r>
            <a:r>
              <a:rPr lang="en-US" sz="3600" b="1" dirty="0" smtClean="0">
                <a:latin typeface=".VnAvant" pitchFamily="34" charset="0"/>
              </a:rPr>
              <a:t>     </a:t>
            </a:r>
            <a:r>
              <a:rPr lang="en-US" sz="3600" b="1" dirty="0" err="1" smtClean="0">
                <a:latin typeface=".VnAvant" pitchFamily="34" charset="0"/>
              </a:rPr>
              <a:t>ngöi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37466"/>
            <a:ext cx="3337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3600" b="1" dirty="0" smtClean="0">
                <a:latin typeface=".VnAvant" pitchFamily="34" charset="0"/>
              </a:rPr>
              <a:t>    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3600" b="1" dirty="0" smtClean="0">
                <a:latin typeface=".VnAvant" pitchFamily="34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3600" b="1" dirty="0" smtClean="0">
                <a:latin typeface=".VnAvant" pitchFamily="34" charset="0"/>
              </a:rPr>
              <a:t>     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4686300" y="2370816"/>
            <a:ext cx="464397" cy="6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6143625" y="2371977"/>
            <a:ext cx="464397" cy="6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7751413" y="2370816"/>
            <a:ext cx="464397" cy="6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090" y="2362200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d·y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nói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6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57351" r="61665" b="33293"/>
          <a:stretch/>
        </p:blipFill>
        <p:spPr bwMode="auto">
          <a:xfrm>
            <a:off x="239016" y="465430"/>
            <a:ext cx="3189984" cy="17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91158" y="2171702"/>
            <a:ext cx="93791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34364" y="5133909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b</a:t>
            </a:r>
            <a:r>
              <a:rPr lang="en-US" sz="3600" b="1" dirty="0" err="1" smtClean="0">
                <a:latin typeface=".VnAvant" pitchFamily="34" charset="0"/>
              </a:rPr>
              <a:t>ôi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cá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11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7" t="57455" r="33177" b="33189"/>
          <a:stretch/>
        </p:blipFill>
        <p:spPr bwMode="auto">
          <a:xfrm>
            <a:off x="2877290" y="3237139"/>
            <a:ext cx="3189984" cy="17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3534365" y="5030495"/>
            <a:ext cx="870188" cy="8225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34103" y="2341781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göi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thö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1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1" t="57873" r="5733" b="32771"/>
          <a:stretch/>
        </p:blipFill>
        <p:spPr bwMode="auto">
          <a:xfrm>
            <a:off x="5524498" y="465430"/>
            <a:ext cx="3189984" cy="17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6376047" y="2222023"/>
            <a:ext cx="93791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91509" y="2284631"/>
            <a:ext cx="286297" cy="2462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14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2" grpId="0" animBg="1"/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a-Nha-Thuong-Nhau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73119" r="3437" b="6237"/>
          <a:stretch/>
        </p:blipFill>
        <p:spPr bwMode="auto">
          <a:xfrm>
            <a:off x="0" y="990600"/>
            <a:ext cx="1229485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41 UI ƯI</a:t>
            </a:r>
          </a:p>
          <a:p>
            <a:pPr marL="82296" indent="0" algn="ctr">
              <a:buNone/>
            </a:pPr>
            <a:r>
              <a:rPr lang="en-US" sz="3600" b="1" i="1" dirty="0" err="1" smtClean="0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 smtClean="0">
                <a:latin typeface=".VnTime" pitchFamily="34" charset="0"/>
                <a:cs typeface="Times New Roman" pitchFamily="18" charset="0"/>
              </a:rPr>
              <a:t> 2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105</Words>
  <Application>Microsoft Office PowerPoint</Application>
  <PresentationFormat>On-screen Show (4:3)</PresentationFormat>
  <Paragraphs>27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KHỞI ĐỘNG</vt:lpstr>
      <vt:lpstr>TIẾNG VIỆT</vt:lpstr>
      <vt:lpstr>PowerPoint Presentation</vt:lpstr>
      <vt:lpstr>PowerPoint Presentation</vt:lpstr>
      <vt:lpstr>PowerPoint Presentation</vt:lpstr>
      <vt:lpstr>PowerPoint Presentation</vt:lpstr>
      <vt:lpstr>THƯ GIÃN</vt:lpstr>
      <vt:lpstr>PowerPoint Presentation</vt:lpstr>
      <vt:lpstr>TIẾNG VIỆT</vt:lpstr>
      <vt:lpstr>ViÕt vë</vt:lpstr>
      <vt:lpstr>THƯ GIÃN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MTC</cp:lastModifiedBy>
  <cp:revision>43</cp:revision>
  <dcterms:created xsi:type="dcterms:W3CDTF">2020-08-12T07:49:48Z</dcterms:created>
  <dcterms:modified xsi:type="dcterms:W3CDTF">2022-09-28T05:18:28Z</dcterms:modified>
</cp:coreProperties>
</file>