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79" r:id="rId4"/>
    <p:sldId id="257" r:id="rId5"/>
    <p:sldId id="262" r:id="rId6"/>
    <p:sldId id="263" r:id="rId7"/>
    <p:sldId id="259" r:id="rId8"/>
    <p:sldId id="276" r:id="rId9"/>
    <p:sldId id="277" r:id="rId10"/>
    <p:sldId id="278" r:id="rId11"/>
    <p:sldId id="260" r:id="rId12"/>
    <p:sldId id="265" r:id="rId13"/>
    <p:sldId id="266" r:id="rId14"/>
    <p:sldId id="267" r:id="rId15"/>
    <p:sldId id="269" r:id="rId16"/>
    <p:sldId id="261" r:id="rId17"/>
    <p:sldId id="275" r:id="rId18"/>
    <p:sldId id="273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CC99"/>
    <a:srgbClr val="CCFFFF"/>
    <a:srgbClr val="FFCCFF"/>
    <a:srgbClr val="FF99FF"/>
    <a:srgbClr val="FF0066"/>
    <a:srgbClr val="66FFFF"/>
    <a:srgbClr val="FF9933"/>
    <a:srgbClr val="FF6600"/>
    <a:srgbClr val="FF8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7015" autoAdjust="0"/>
  </p:normalViewPr>
  <p:slideViewPr>
    <p:cSldViewPr>
      <p:cViewPr varScale="1">
        <p:scale>
          <a:sx n="49" d="100"/>
          <a:sy n="49" d="100"/>
        </p:scale>
        <p:origin x="9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2F7A2-099A-498B-826C-250672324999}" type="datetimeFigureOut">
              <a:rPr lang="vi-VN" smtClean="0"/>
              <a:t>28/09/2022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C520A-6C7B-447A-8FCD-6FB0FEDF6A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2854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59595-F458-44E0-B940-9929F4B1A6BF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58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0181-0D3D-44C4-9D3A-8AE6EB41F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69656-0387-4AD7-BAA8-8343F6A02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3F556-D7F2-4854-ABCA-623B9259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0584D5C-0855-4650-B359-D4FD77E50F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94F9F-8EF6-4493-A7CB-8B91A405A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A98E0-D106-4588-A76A-F542D368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4441BE-3F8B-4D98-9F8B-30DAD9A1F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56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30A23-A2C3-4309-B7DE-CC6713C72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71189-6E1B-42A6-A3FE-6E90BFB55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D6A5B-2BEC-4931-BBDF-2530BC42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0584D5C-0855-4650-B359-D4FD77E50F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6EE8E-DCD4-4749-AA1B-DFBD64BA3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81A8D-F491-4B41-AB08-3F7E1C28E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4441BE-3F8B-4D98-9F8B-30DAD9A1F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35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6874-6CB7-4C4A-A02D-1DAB9130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67DF3-D41C-4A73-97BD-2863D111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2058A-601D-4DFD-AE69-842D551F3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0584D5C-0855-4650-B359-D4FD77E50F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D22EE-C6A9-4611-8E51-9C3721F0B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2FC73-116C-443A-8727-F3414D205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4441BE-3F8B-4D98-9F8B-30DAD9A1F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28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10715-1DAC-44AF-A868-1D6FEAE74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49B54-4DE9-4557-92F6-AB8C27DF3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9FBD0-BC87-409A-949D-FA4AEE2BB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90828-A8B6-433A-9467-9BB5DBAD1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0584D5C-0855-4650-B359-D4FD77E50F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CCD78-BFD7-47C9-AF4F-D0638834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45C7A-1CEB-4F2B-8F01-CDF33199A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4441BE-3F8B-4D98-9F8B-30DAD9A1F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93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6F91-CE50-4339-A30E-4AF9043B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A36DC-A35A-476C-BA5C-614D00D9B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A8BBD-BBD3-4F8F-BFDD-A3E58061A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BDB7E7-C83D-4584-9755-4187C08747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B4FDBB-E930-43CF-A932-F2C8A1363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FF294-065A-4567-98E8-E00453989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0584D5C-0855-4650-B359-D4FD77E50F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F97432-24E4-405F-9692-3D0056AE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AE698-E12D-4A8D-A88C-E6360C00D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4441BE-3F8B-4D98-9F8B-30DAD9A1F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97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C9919-EB5D-4EE1-BF8E-85D2F5D3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28A6D2-327D-454B-8EB8-9C576198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0584D5C-0855-4650-B359-D4FD77E50F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386F3-8FCE-4743-9DCD-652AAAF0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8D309-1E19-4174-8BA0-42000289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4441BE-3F8B-4D98-9F8B-30DAD9A1F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88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C94844-9B9D-4C02-89D3-4C5607B1D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0584D5C-0855-4650-B359-D4FD77E50F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8C1FE-6617-454A-B240-21606EAD9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DE7C3-E9ED-43A3-9F05-7A1F1128B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4441BE-3F8B-4D98-9F8B-30DAD9A1F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88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1A91-F51B-4D85-96A7-88A5EBBD5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D59F2-BCF5-414C-87B6-15E44B61F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FA59E-8C2B-486D-902C-9B1E31938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DDBEB-1EC5-482E-9307-EDF561B58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0584D5C-0855-4650-B359-D4FD77E50F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5F5B5-C25E-4B81-954E-1E45933E9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7BF30-EDF5-4E7B-AE98-62482A7BD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4441BE-3F8B-4D98-9F8B-30DAD9A1F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0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7BD43-FF30-4127-B947-A6BDFB69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D8B00-0990-4E94-BBD6-857892D13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975E4-0378-4F0A-8104-47CBC3014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D200C-7C57-4D62-8112-46844E7A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0584D5C-0855-4650-B359-D4FD77E50F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7D38B-7A93-4B69-969B-95DFCB70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B2341-BBCB-4F65-A22E-82D444EF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4441BE-3F8B-4D98-9F8B-30DAD9A1F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76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81353-B5D9-4060-A1D0-BA50D82C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FDFA2-B897-4683-B9A3-0D4414E08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ACCB2-3E02-4B67-BF11-7594F6415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0584D5C-0855-4650-B359-D4FD77E50F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36B5B-29C5-4A8A-9562-E6B39762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1E81B-A121-4E2A-B212-F615E85FB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4441BE-3F8B-4D98-9F8B-30DAD9A1F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0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4801-C44B-4940-B11C-BB62612976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4F55A-7896-44DC-BC08-554285DCC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27DAC-9603-41DE-889D-C52CC3F65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0584D5C-0855-4650-B359-D4FD77E50F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BEF7D-BCF6-47CB-A421-3B2A13640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C7BDB-C525-4D2D-BED1-1EC3C0D3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4441BE-3F8B-4D98-9F8B-30DAD9A1F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03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825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0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1" y="219522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5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4" y="1043376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6264686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6181471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20" y="5192334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5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2" y="15614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221718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4" y="283106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7891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8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1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2" y="34030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5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2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9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4" y="467269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528657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52446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10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8" y="590045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8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60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6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7" y="3608292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46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3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5626808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29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8685DE-CF11-474A-A427-35EDE3F2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A517B-B586-495B-860D-2AAA8C849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22B95-CCB1-4837-BE0A-F5AAE43E9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0584D5C-0855-4650-B359-D4FD77E50F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09AD6-2670-45BB-8361-D96CE0E99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EFCC5-EBBF-46FB-9C6E-9A0BF8A94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54441BE-3F8B-4D98-9F8B-30DAD9A1FC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9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latin typeface=".VnAvant" pitchFamily="34" charset="0"/>
                </a:rPr>
                <a:t>Bµi</a:t>
              </a:r>
              <a:r>
                <a:rPr lang="en-US" sz="4800" dirty="0">
                  <a:solidFill>
                    <a:schemeClr val="tx1"/>
                  </a:solidFill>
                  <a:latin typeface=".VnAvant" pitchFamily="34" charset="0"/>
                </a:rPr>
                <a:t> 10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PHÐP CỘNG TRONG PH¹M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9933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67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0208" y="381000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3</a:t>
            </a:r>
            <a:endParaRPr lang="vi-VN" sz="5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518078" y="523183"/>
            <a:ext cx="932323" cy="628017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105" y="550480"/>
            <a:ext cx="32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?</a:t>
            </a:r>
            <a:endParaRPr lang="vi-VN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2" y="1219200"/>
            <a:ext cx="34480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78" y="3048000"/>
            <a:ext cx="33718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78" y="4876800"/>
            <a:ext cx="33909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747623" y="1534537"/>
            <a:ext cx="65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a)</a:t>
            </a:r>
            <a:endParaRPr lang="vi-VN" sz="32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781782" y="3318038"/>
            <a:ext cx="65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b)</a:t>
            </a:r>
            <a:endParaRPr lang="vi-VN" sz="32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781782" y="5220712"/>
            <a:ext cx="65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c)</a:t>
            </a:r>
            <a:endParaRPr lang="vi-VN" sz="3200" b="1" dirty="0"/>
          </a:p>
        </p:txBody>
      </p:sp>
      <p:grpSp>
        <p:nvGrpSpPr>
          <p:cNvPr id="97" name="Group 96"/>
          <p:cNvGrpSpPr/>
          <p:nvPr/>
        </p:nvGrpSpPr>
        <p:grpSpPr>
          <a:xfrm>
            <a:off x="5103399" y="1587115"/>
            <a:ext cx="2821401" cy="914400"/>
            <a:chOff x="1066800" y="4816366"/>
            <a:chExt cx="2821401" cy="914400"/>
          </a:xfrm>
        </p:grpSpPr>
        <p:sp>
          <p:nvSpPr>
            <p:cNvPr id="108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 +       = 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326370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20602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105400" y="3505200"/>
            <a:ext cx="2821401" cy="914400"/>
            <a:chOff x="1066800" y="4816366"/>
            <a:chExt cx="2821401" cy="914400"/>
          </a:xfrm>
        </p:grpSpPr>
        <p:sp>
          <p:nvSpPr>
            <p:cNvPr id="112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 +       = 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326370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20602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105400" y="5410200"/>
            <a:ext cx="2821401" cy="914400"/>
            <a:chOff x="1066800" y="4816366"/>
            <a:chExt cx="2821401" cy="914400"/>
          </a:xfrm>
        </p:grpSpPr>
        <p:sp>
          <p:nvSpPr>
            <p:cNvPr id="116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+ 4 = 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326370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1356705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00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0208" y="381000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18078" y="523183"/>
            <a:ext cx="932323" cy="628017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105" y="550480"/>
            <a:ext cx="32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2" y="1219200"/>
            <a:ext cx="34480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747623" y="1534537"/>
            <a:ext cx="65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5103399" y="1587115"/>
            <a:ext cx="2821401" cy="914400"/>
            <a:chOff x="1066800" y="4816366"/>
            <a:chExt cx="2821401" cy="914400"/>
          </a:xfrm>
        </p:grpSpPr>
        <p:sp>
          <p:nvSpPr>
            <p:cNvPr id="108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3 +       = 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326370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20602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6232634" y="1770594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65443" y="1767316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28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0208" y="381000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18078" y="523183"/>
            <a:ext cx="932323" cy="628017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105" y="550480"/>
            <a:ext cx="32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78" y="2133600"/>
            <a:ext cx="33718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781782" y="2403638"/>
            <a:ext cx="65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5105400" y="2590800"/>
            <a:ext cx="2821401" cy="914400"/>
            <a:chOff x="1066800" y="4816366"/>
            <a:chExt cx="2821401" cy="914400"/>
          </a:xfrm>
        </p:grpSpPr>
        <p:sp>
          <p:nvSpPr>
            <p:cNvPr id="112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2 +       = 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326370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20602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6243613" y="2781588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449677" y="2781588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2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0208" y="381000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18078" y="523183"/>
            <a:ext cx="932323" cy="628017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105" y="550480"/>
            <a:ext cx="32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78" y="2362200"/>
            <a:ext cx="33909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81782" y="2286000"/>
            <a:ext cx="65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5" name="Group 114"/>
          <p:cNvGrpSpPr/>
          <p:nvPr/>
        </p:nvGrpSpPr>
        <p:grpSpPr>
          <a:xfrm>
            <a:off x="5105400" y="2895600"/>
            <a:ext cx="2821401" cy="914400"/>
            <a:chOff x="1066800" y="4816366"/>
            <a:chExt cx="2821401" cy="914400"/>
          </a:xfrm>
        </p:grpSpPr>
        <p:sp>
          <p:nvSpPr>
            <p:cNvPr id="116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       + 4 = 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326370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1356705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5530424" y="3087836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465443" y="3080980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19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0208" y="381000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18078" y="523183"/>
            <a:ext cx="932323" cy="628017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105" y="550480"/>
            <a:ext cx="32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2" y="1219200"/>
            <a:ext cx="34480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78" y="3048000"/>
            <a:ext cx="33718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78" y="4876800"/>
            <a:ext cx="33909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747623" y="1534537"/>
            <a:ext cx="65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81782" y="3318038"/>
            <a:ext cx="65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81782" y="5220712"/>
            <a:ext cx="65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5103399" y="1587115"/>
            <a:ext cx="2821401" cy="914400"/>
            <a:chOff x="1066800" y="4816366"/>
            <a:chExt cx="2821401" cy="914400"/>
          </a:xfrm>
        </p:grpSpPr>
        <p:sp>
          <p:nvSpPr>
            <p:cNvPr id="108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3 +       = 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326370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20602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105400" y="3505200"/>
            <a:ext cx="2821401" cy="914400"/>
            <a:chOff x="1066800" y="4816366"/>
            <a:chExt cx="2821401" cy="914400"/>
          </a:xfrm>
        </p:grpSpPr>
        <p:sp>
          <p:nvSpPr>
            <p:cNvPr id="112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2 +       = 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326370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20602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105400" y="5410200"/>
            <a:ext cx="2821401" cy="914400"/>
            <a:chOff x="1066800" y="4816366"/>
            <a:chExt cx="2821401" cy="914400"/>
          </a:xfrm>
        </p:grpSpPr>
        <p:sp>
          <p:nvSpPr>
            <p:cNvPr id="116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       + 4 = 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326370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1356705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6232634" y="1770594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65443" y="1767316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243613" y="3695988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449677" y="3695988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530424" y="5602436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465443" y="5595580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90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0208" y="840216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4</a:t>
            </a:r>
            <a:endParaRPr lang="vi-VN" sz="5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518078" y="982399"/>
            <a:ext cx="932323" cy="628017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105" y="1009696"/>
            <a:ext cx="32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?</a:t>
            </a:r>
            <a:endParaRPr lang="vi-VN" sz="3200" b="1" dirty="0"/>
          </a:p>
        </p:txBody>
      </p:sp>
      <p:grpSp>
        <p:nvGrpSpPr>
          <p:cNvPr id="97" name="Group 96"/>
          <p:cNvGrpSpPr/>
          <p:nvPr/>
        </p:nvGrpSpPr>
        <p:grpSpPr>
          <a:xfrm>
            <a:off x="685800" y="2590800"/>
            <a:ext cx="2824815" cy="914400"/>
            <a:chOff x="1066800" y="4816366"/>
            <a:chExt cx="2824815" cy="914400"/>
          </a:xfrm>
        </p:grpSpPr>
        <p:sp>
          <p:nvSpPr>
            <p:cNvPr id="108" name="Title 1"/>
            <p:cNvSpPr txBox="1">
              <a:spLocks/>
            </p:cNvSpPr>
            <p:nvPr/>
          </p:nvSpPr>
          <p:spPr>
            <a:xfrm>
              <a:off x="1066800" y="4816366"/>
              <a:ext cx="2824815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+       = 2 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213725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1892492" y="2774279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FF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029200" y="2590800"/>
            <a:ext cx="2824815" cy="914400"/>
            <a:chOff x="1066800" y="4816366"/>
            <a:chExt cx="2824815" cy="914400"/>
          </a:xfrm>
        </p:grpSpPr>
        <p:sp>
          <p:nvSpPr>
            <p:cNvPr id="30" name="Title 1"/>
            <p:cNvSpPr txBox="1">
              <a:spLocks/>
            </p:cNvSpPr>
            <p:nvPr/>
          </p:nvSpPr>
          <p:spPr>
            <a:xfrm>
              <a:off x="1066800" y="4816366"/>
              <a:ext cx="2824815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 +       = 5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13725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5800" y="4038600"/>
            <a:ext cx="2824815" cy="914400"/>
            <a:chOff x="1066800" y="4816366"/>
            <a:chExt cx="2824815" cy="91440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1066800" y="4816366"/>
              <a:ext cx="2824815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 +       = 4 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122605" y="4955623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29200" y="4038600"/>
            <a:ext cx="2824815" cy="914400"/>
            <a:chOff x="1066800" y="4816366"/>
            <a:chExt cx="2824815" cy="914400"/>
          </a:xfrm>
        </p:grpSpPr>
        <p:sp>
          <p:nvSpPr>
            <p:cNvPr id="38" name="Title 1"/>
            <p:cNvSpPr txBox="1">
              <a:spLocks/>
            </p:cNvSpPr>
            <p:nvPr/>
          </p:nvSpPr>
          <p:spPr>
            <a:xfrm>
              <a:off x="1066800" y="4816366"/>
              <a:ext cx="2824815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 +       = 6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13725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570C264-62E3-4DB9-AA88-44FB64002136}"/>
              </a:ext>
            </a:extLst>
          </p:cNvPr>
          <p:cNvSpPr txBox="1"/>
          <p:nvPr/>
        </p:nvSpPr>
        <p:spPr>
          <a:xfrm>
            <a:off x="1889966" y="4177857"/>
            <a:ext cx="39603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5F48F3-5EBE-4B70-9F83-480649563DC1}"/>
              </a:ext>
            </a:extLst>
          </p:cNvPr>
          <p:cNvSpPr txBox="1"/>
          <p:nvPr/>
        </p:nvSpPr>
        <p:spPr>
          <a:xfrm>
            <a:off x="6243590" y="2797354"/>
            <a:ext cx="39603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523CA1-1673-4B85-A97D-8F1372537768}"/>
              </a:ext>
            </a:extLst>
          </p:cNvPr>
          <p:cNvSpPr txBox="1"/>
          <p:nvPr/>
        </p:nvSpPr>
        <p:spPr>
          <a:xfrm>
            <a:off x="6236308" y="4245154"/>
            <a:ext cx="39603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0208" y="840216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18078" y="982399"/>
            <a:ext cx="932323" cy="628017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105" y="1009696"/>
            <a:ext cx="32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685800" y="2590800"/>
            <a:ext cx="2824815" cy="914400"/>
            <a:chOff x="1066800" y="4816366"/>
            <a:chExt cx="2824815" cy="914400"/>
          </a:xfrm>
        </p:grpSpPr>
        <p:sp>
          <p:nvSpPr>
            <p:cNvPr id="108" name="Title 1"/>
            <p:cNvSpPr txBox="1">
              <a:spLocks/>
            </p:cNvSpPr>
            <p:nvPr/>
          </p:nvSpPr>
          <p:spPr>
            <a:xfrm>
              <a:off x="1066800" y="4816366"/>
              <a:ext cx="2824815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1 +       = 2 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213725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1892492" y="2774279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029200" y="2590800"/>
            <a:ext cx="2824815" cy="914400"/>
            <a:chOff x="1066800" y="4816366"/>
            <a:chExt cx="2824815" cy="914400"/>
          </a:xfrm>
        </p:grpSpPr>
        <p:sp>
          <p:nvSpPr>
            <p:cNvPr id="30" name="Title 1"/>
            <p:cNvSpPr txBox="1">
              <a:spLocks/>
            </p:cNvSpPr>
            <p:nvPr/>
          </p:nvSpPr>
          <p:spPr>
            <a:xfrm>
              <a:off x="1066800" y="4816366"/>
              <a:ext cx="2824815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3 +       = 5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13725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235892" y="2774279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85800" y="4038600"/>
            <a:ext cx="2824815" cy="914400"/>
            <a:chOff x="1066800" y="4816366"/>
            <a:chExt cx="2824815" cy="91440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1066800" y="4816366"/>
              <a:ext cx="2824815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2 +       = 4 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13725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92492" y="4222079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029200" y="4038600"/>
            <a:ext cx="2824815" cy="914400"/>
            <a:chOff x="1066800" y="4816366"/>
            <a:chExt cx="2824815" cy="914400"/>
          </a:xfrm>
        </p:grpSpPr>
        <p:sp>
          <p:nvSpPr>
            <p:cNvPr id="38" name="Title 1"/>
            <p:cNvSpPr txBox="1">
              <a:spLocks/>
            </p:cNvSpPr>
            <p:nvPr/>
          </p:nvSpPr>
          <p:spPr>
            <a:xfrm>
              <a:off x="1066800" y="4816366"/>
              <a:ext cx="2824815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5 +       = 6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137256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235892" y="4222079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048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086682" y="762000"/>
            <a:ext cx="5761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086">
              <a:defRPr/>
            </a:pPr>
            <a:r>
              <a:rPr lang="vi-VN" sz="4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823114" y="1894329"/>
            <a:ext cx="184731" cy="29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4086">
              <a:defRPr/>
            </a:pPr>
            <a:endParaRPr lang="x-none" sz="1346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69" y="2452838"/>
            <a:ext cx="3307742" cy="24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99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ật là hay (Bài hát mẫu) (SGK Âm nhạc 1 - Cánh diều)">
            <a:hlinkClick r:id="" action="ppaction://media"/>
            <a:extLst>
              <a:ext uri="{FF2B5EF4-FFF2-40B4-BE49-F238E27FC236}">
                <a16:creationId xmlns:a16="http://schemas.microsoft.com/office/drawing/2014/main" id="{DB836F5D-2B6A-4A71-A77F-821AA64D27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8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8099"/>
          <a:stretch/>
        </p:blipFill>
        <p:spPr bwMode="auto">
          <a:xfrm>
            <a:off x="0" y="0"/>
            <a:ext cx="354429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275" t="5208" r="13104" b="3125"/>
          <a:stretch/>
        </p:blipFill>
        <p:spPr>
          <a:xfrm>
            <a:off x="0" y="1272702"/>
            <a:ext cx="901930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61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0208" y="381000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vi-VN" sz="5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518078" y="523183"/>
            <a:ext cx="932323" cy="628017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105" y="550480"/>
            <a:ext cx="32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?</a:t>
            </a:r>
            <a:endParaRPr lang="vi-VN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99546" y="1584265"/>
            <a:ext cx="8692054" cy="87791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" name="Group 7"/>
          <p:cNvGrpSpPr/>
          <p:nvPr/>
        </p:nvGrpSpPr>
        <p:grpSpPr>
          <a:xfrm>
            <a:off x="6246399" y="1571298"/>
            <a:ext cx="2608567" cy="914400"/>
            <a:chOff x="1066800" y="4816366"/>
            <a:chExt cx="2608567" cy="914400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 + 1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4" y="1660635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248" y="1660634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04800" y="2588001"/>
            <a:ext cx="8692054" cy="87791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ounded Rectangle 13"/>
          <p:cNvSpPr/>
          <p:nvPr/>
        </p:nvSpPr>
        <p:spPr>
          <a:xfrm>
            <a:off x="304800" y="3594367"/>
            <a:ext cx="8692054" cy="87791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ounded Rectangle 14"/>
          <p:cNvSpPr/>
          <p:nvPr/>
        </p:nvSpPr>
        <p:spPr>
          <a:xfrm>
            <a:off x="304800" y="4600733"/>
            <a:ext cx="8692054" cy="87791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ounded Rectangle 15"/>
          <p:cNvSpPr/>
          <p:nvPr/>
        </p:nvSpPr>
        <p:spPr>
          <a:xfrm>
            <a:off x="304800" y="5636001"/>
            <a:ext cx="8692054" cy="87791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648" y="1655544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65" y="1647958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627" y="1647957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5" y="1655214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6259535" y="2590800"/>
            <a:ext cx="2608567" cy="914400"/>
            <a:chOff x="1066800" y="4816366"/>
            <a:chExt cx="2608567" cy="914400"/>
          </a:xfrm>
        </p:grpSpPr>
        <p:sp>
          <p:nvSpPr>
            <p:cNvPr id="22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 + 2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0" y="2680137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84" y="2680136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84" y="2675046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301" y="2667460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161" y="2674716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61" y="2674716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6264905" y="3565634"/>
            <a:ext cx="2608567" cy="914400"/>
            <a:chOff x="1066800" y="4816366"/>
            <a:chExt cx="2608567" cy="914400"/>
          </a:xfrm>
        </p:grpSpPr>
        <p:sp>
          <p:nvSpPr>
            <p:cNvPr id="31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 + 3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4971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54" y="3654970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54" y="3649880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31" y="3649550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31" y="3649550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72" y="3670736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6264905" y="4587766"/>
            <a:ext cx="2608567" cy="914400"/>
            <a:chOff x="1066800" y="4816366"/>
            <a:chExt cx="2608567" cy="914400"/>
          </a:xfrm>
        </p:grpSpPr>
        <p:sp>
          <p:nvSpPr>
            <p:cNvPr id="40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 + 4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77103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54" y="4677102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31" y="4671682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31" y="4671682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72" y="4692868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966" y="4721770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6264905" y="5591502"/>
            <a:ext cx="2608567" cy="914400"/>
            <a:chOff x="1066800" y="4816366"/>
            <a:chExt cx="2608567" cy="914400"/>
          </a:xfrm>
        </p:grpSpPr>
        <p:sp>
          <p:nvSpPr>
            <p:cNvPr id="49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+ 5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80839"/>
            <a:ext cx="914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31" y="5675418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31" y="5675418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72" y="5696604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966" y="5725506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566" y="5728136"/>
            <a:ext cx="914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8366234" y="1752600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65" name="Down Arrow 64"/>
          <p:cNvSpPr/>
          <p:nvPr/>
        </p:nvSpPr>
        <p:spPr>
          <a:xfrm>
            <a:off x="5121161" y="381000"/>
            <a:ext cx="746239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C958FC-3B6B-4684-9F16-8218D6E70359}"/>
              </a:ext>
            </a:extLst>
          </p:cNvPr>
          <p:cNvSpPr txBox="1"/>
          <p:nvPr/>
        </p:nvSpPr>
        <p:spPr>
          <a:xfrm>
            <a:off x="8399862" y="2793724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24571F-25EB-48D0-A403-A48ABF76BE54}"/>
              </a:ext>
            </a:extLst>
          </p:cNvPr>
          <p:cNvSpPr txBox="1"/>
          <p:nvPr/>
        </p:nvSpPr>
        <p:spPr>
          <a:xfrm>
            <a:off x="8368735" y="3734520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5C66B5-DBE0-4D92-93FF-1465249A89CC}"/>
              </a:ext>
            </a:extLst>
          </p:cNvPr>
          <p:cNvSpPr txBox="1"/>
          <p:nvPr/>
        </p:nvSpPr>
        <p:spPr>
          <a:xfrm>
            <a:off x="8366233" y="4756799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053D956-52BD-4FC7-913F-F824332C348C}"/>
              </a:ext>
            </a:extLst>
          </p:cNvPr>
          <p:cNvSpPr txBox="1"/>
          <p:nvPr/>
        </p:nvSpPr>
        <p:spPr>
          <a:xfrm>
            <a:off x="8340082" y="5746081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5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75" t="5208" r="13104" b="3125"/>
          <a:stretch/>
        </p:blipFill>
        <p:spPr>
          <a:xfrm>
            <a:off x="0" y="0"/>
            <a:ext cx="9019309" cy="6934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05800" y="1600200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4673" y="2667000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04673" y="3754398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8439" y="4953000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0322" y="6010275"/>
            <a:ext cx="32272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0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0208" y="381000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  <a:endParaRPr lang="vi-VN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550480"/>
            <a:ext cx="268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nhẩm</a:t>
            </a:r>
            <a:endParaRPr lang="vi-VN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609600" y="1828800"/>
            <a:ext cx="1676400" cy="7620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+ 1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" y="2971800"/>
            <a:ext cx="1676400" cy="7620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" y="4159468"/>
            <a:ext cx="1676400" cy="7620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+ 1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77000" y="1828800"/>
            <a:ext cx="1676400" cy="7620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77000" y="2971800"/>
            <a:ext cx="1676400" cy="7620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77000" y="4159468"/>
            <a:ext cx="1676400" cy="7620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81400" y="1844566"/>
            <a:ext cx="1676400" cy="762000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81400" y="2987566"/>
            <a:ext cx="1676400" cy="762000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81400" y="4175234"/>
            <a:ext cx="1676400" cy="762000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+ 4</a:t>
            </a:r>
          </a:p>
        </p:txBody>
      </p:sp>
      <p:sp>
        <p:nvSpPr>
          <p:cNvPr id="26" name="Oval 25"/>
          <p:cNvSpPr/>
          <p:nvPr/>
        </p:nvSpPr>
        <p:spPr>
          <a:xfrm>
            <a:off x="2330668" y="1828800"/>
            <a:ext cx="762000" cy="762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318378" y="3038169"/>
            <a:ext cx="762000" cy="762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318378" y="4191000"/>
            <a:ext cx="762000" cy="762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318234" y="1844566"/>
            <a:ext cx="762000" cy="762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05944" y="3053935"/>
            <a:ext cx="762000" cy="762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305944" y="4206766"/>
            <a:ext cx="762000" cy="762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216464" y="1828800"/>
            <a:ext cx="762000" cy="762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6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204174" y="3038169"/>
            <a:ext cx="762000" cy="762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8204174" y="4190999"/>
            <a:ext cx="762000" cy="77096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6</a:t>
            </a:r>
            <a:endParaRPr lang="vi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6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74185" y="178708"/>
            <a:ext cx="915792" cy="58477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  <a:endParaRPr lang="vi-VN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27792"/>
            <a:ext cx="251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nhẩm</a:t>
            </a:r>
            <a:endParaRPr lang="vi-VN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609600" y="914400"/>
            <a:ext cx="1570483" cy="51763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+ 1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" y="1600200"/>
            <a:ext cx="1570483" cy="51763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" y="2362200"/>
            <a:ext cx="1570483" cy="51763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+ 1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77000" y="914400"/>
            <a:ext cx="1570483" cy="51763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77000" y="1600200"/>
            <a:ext cx="1570483" cy="51763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77000" y="2362200"/>
            <a:ext cx="1570483" cy="51763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81400" y="930166"/>
            <a:ext cx="1570483" cy="517634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81400" y="1615966"/>
            <a:ext cx="1570483" cy="517634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81400" y="2377966"/>
            <a:ext cx="1570483" cy="517634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+ 4</a:t>
            </a:r>
          </a:p>
        </p:txBody>
      </p:sp>
      <p:sp>
        <p:nvSpPr>
          <p:cNvPr id="26" name="Oval 25"/>
          <p:cNvSpPr/>
          <p:nvPr/>
        </p:nvSpPr>
        <p:spPr>
          <a:xfrm>
            <a:off x="2164290" y="906155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180083" y="1615966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204986" y="2405528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41281" y="955172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62777" y="1665878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175135" y="2380034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036881" y="914400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6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047483" y="1558360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8047483" y="2346382"/>
            <a:ext cx="713856" cy="52372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6</a:t>
            </a:r>
            <a:endParaRPr lang="vi-VN" sz="4800" b="1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A14D27-9DEE-4146-A518-C8AC84F36EAD}"/>
              </a:ext>
            </a:extLst>
          </p:cNvPr>
          <p:cNvGrpSpPr/>
          <p:nvPr/>
        </p:nvGrpSpPr>
        <p:grpSpPr>
          <a:xfrm>
            <a:off x="152400" y="3325862"/>
            <a:ext cx="3429000" cy="1093738"/>
            <a:chOff x="152400" y="3325862"/>
            <a:chExt cx="3429000" cy="109373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6E36B05-6EBE-42A4-8FCA-5D0DE80CAB60}"/>
                </a:ext>
              </a:extLst>
            </p:cNvPr>
            <p:cNvSpPr/>
            <p:nvPr/>
          </p:nvSpPr>
          <p:spPr>
            <a:xfrm>
              <a:off x="152400" y="3325862"/>
              <a:ext cx="3429000" cy="1093738"/>
            </a:xfrm>
            <a:prstGeom prst="ellipse">
              <a:avLst/>
            </a:prstGeom>
            <a:solidFill>
              <a:srgbClr val="FFCCFF">
                <a:alpha val="7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7">
              <a:extLst>
                <a:ext uri="{FF2B5EF4-FFF2-40B4-BE49-F238E27FC236}">
                  <a16:creationId xmlns:a16="http://schemas.microsoft.com/office/drawing/2014/main" id="{081E1F12-4066-41CA-A378-B3A68B267313}"/>
                </a:ext>
              </a:extLst>
            </p:cNvPr>
            <p:cNvSpPr/>
            <p:nvPr/>
          </p:nvSpPr>
          <p:spPr>
            <a:xfrm>
              <a:off x="333998" y="3639617"/>
              <a:ext cx="1472328" cy="391046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 + 1</a:t>
              </a:r>
            </a:p>
          </p:txBody>
        </p:sp>
        <p:sp>
          <p:nvSpPr>
            <p:cNvPr id="23" name="Rounded Rectangle 12">
              <a:extLst>
                <a:ext uri="{FF2B5EF4-FFF2-40B4-BE49-F238E27FC236}">
                  <a16:creationId xmlns:a16="http://schemas.microsoft.com/office/drawing/2014/main" id="{81B69F29-ECF2-424F-83EB-15D6E6E174A8}"/>
                </a:ext>
              </a:extLst>
            </p:cNvPr>
            <p:cNvSpPr/>
            <p:nvPr/>
          </p:nvSpPr>
          <p:spPr>
            <a:xfrm>
              <a:off x="1933824" y="3671254"/>
              <a:ext cx="1472328" cy="391046"/>
            </a:xfrm>
            <a:prstGeom prst="round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+ 2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512280-D9FB-40FE-876D-5115CD59826A}"/>
              </a:ext>
            </a:extLst>
          </p:cNvPr>
          <p:cNvGrpSpPr/>
          <p:nvPr/>
        </p:nvGrpSpPr>
        <p:grpSpPr>
          <a:xfrm>
            <a:off x="4662994" y="3580751"/>
            <a:ext cx="3429000" cy="1093738"/>
            <a:chOff x="4662994" y="3580751"/>
            <a:chExt cx="3429000" cy="109373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00941D5-2BC8-4723-BE2D-980101CE6BA6}"/>
                </a:ext>
              </a:extLst>
            </p:cNvPr>
            <p:cNvSpPr/>
            <p:nvPr/>
          </p:nvSpPr>
          <p:spPr>
            <a:xfrm>
              <a:off x="4662994" y="3580751"/>
              <a:ext cx="3429000" cy="109373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8">
              <a:extLst>
                <a:ext uri="{FF2B5EF4-FFF2-40B4-BE49-F238E27FC236}">
                  <a16:creationId xmlns:a16="http://schemas.microsoft.com/office/drawing/2014/main" id="{BA0C7A9C-E784-4A51-95F9-5CFB03A99CE4}"/>
                </a:ext>
              </a:extLst>
            </p:cNvPr>
            <p:cNvSpPr/>
            <p:nvPr/>
          </p:nvSpPr>
          <p:spPr>
            <a:xfrm>
              <a:off x="4906517" y="3840883"/>
              <a:ext cx="1265683" cy="400662"/>
            </a:xfrm>
            <a:prstGeom prst="roundRect">
              <a:avLst>
                <a:gd name="adj" fmla="val 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 + 1</a:t>
              </a:r>
            </a:p>
          </p:txBody>
        </p:sp>
        <p:sp>
          <p:nvSpPr>
            <p:cNvPr id="39" name="Rounded Rectangle 13">
              <a:extLst>
                <a:ext uri="{FF2B5EF4-FFF2-40B4-BE49-F238E27FC236}">
                  <a16:creationId xmlns:a16="http://schemas.microsoft.com/office/drawing/2014/main" id="{A17E587A-059C-4FC9-985E-92718FAB0B3D}"/>
                </a:ext>
              </a:extLst>
            </p:cNvPr>
            <p:cNvSpPr/>
            <p:nvPr/>
          </p:nvSpPr>
          <p:spPr>
            <a:xfrm>
              <a:off x="6346856" y="3840973"/>
              <a:ext cx="1459672" cy="425578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+ 3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65BBAC-D83E-44F1-A297-A2E77977D9DB}"/>
              </a:ext>
            </a:extLst>
          </p:cNvPr>
          <p:cNvGrpSpPr/>
          <p:nvPr/>
        </p:nvGrpSpPr>
        <p:grpSpPr>
          <a:xfrm>
            <a:off x="152400" y="5089588"/>
            <a:ext cx="3429000" cy="1093738"/>
            <a:chOff x="152400" y="5089588"/>
            <a:chExt cx="3429000" cy="109373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D31533E-D088-4FC2-BA19-4350424F8416}"/>
                </a:ext>
              </a:extLst>
            </p:cNvPr>
            <p:cNvSpPr/>
            <p:nvPr/>
          </p:nvSpPr>
          <p:spPr>
            <a:xfrm>
              <a:off x="152400" y="5089588"/>
              <a:ext cx="3429000" cy="109373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14">
              <a:extLst>
                <a:ext uri="{FF2B5EF4-FFF2-40B4-BE49-F238E27FC236}">
                  <a16:creationId xmlns:a16="http://schemas.microsoft.com/office/drawing/2014/main" id="{04913B04-C17B-4925-AA0F-521629033EAF}"/>
                </a:ext>
              </a:extLst>
            </p:cNvPr>
            <p:cNvSpPr/>
            <p:nvPr/>
          </p:nvSpPr>
          <p:spPr>
            <a:xfrm>
              <a:off x="284920" y="5454532"/>
              <a:ext cx="1648904" cy="346189"/>
            </a:xfrm>
            <a:prstGeom prst="round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+ 4</a:t>
              </a:r>
            </a:p>
          </p:txBody>
        </p:sp>
        <p:sp>
          <p:nvSpPr>
            <p:cNvPr id="43" name="Rounded Rectangle 10">
              <a:extLst>
                <a:ext uri="{FF2B5EF4-FFF2-40B4-BE49-F238E27FC236}">
                  <a16:creationId xmlns:a16="http://schemas.microsoft.com/office/drawing/2014/main" id="{F07D27EA-8203-46A2-9651-8A910B09EF7D}"/>
                </a:ext>
              </a:extLst>
            </p:cNvPr>
            <p:cNvSpPr/>
            <p:nvPr/>
          </p:nvSpPr>
          <p:spPr>
            <a:xfrm>
              <a:off x="2066358" y="5463362"/>
              <a:ext cx="1288698" cy="346189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 + 3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D506AC-67BA-4A42-A571-6CD870F4039E}"/>
              </a:ext>
            </a:extLst>
          </p:cNvPr>
          <p:cNvGrpSpPr/>
          <p:nvPr/>
        </p:nvGrpSpPr>
        <p:grpSpPr>
          <a:xfrm>
            <a:off x="4377527" y="5192122"/>
            <a:ext cx="3429000" cy="1093738"/>
            <a:chOff x="4377527" y="5192122"/>
            <a:chExt cx="3429000" cy="10937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279F18C-9953-4078-AD20-DDFE8480A937}"/>
                </a:ext>
              </a:extLst>
            </p:cNvPr>
            <p:cNvSpPr/>
            <p:nvPr/>
          </p:nvSpPr>
          <p:spPr>
            <a:xfrm>
              <a:off x="4377527" y="5192122"/>
              <a:ext cx="3429000" cy="109373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9">
              <a:extLst>
                <a:ext uri="{FF2B5EF4-FFF2-40B4-BE49-F238E27FC236}">
                  <a16:creationId xmlns:a16="http://schemas.microsoft.com/office/drawing/2014/main" id="{375EEE70-6C4E-4DA2-9C55-035FFE01E346}"/>
                </a:ext>
              </a:extLst>
            </p:cNvPr>
            <p:cNvSpPr/>
            <p:nvPr/>
          </p:nvSpPr>
          <p:spPr>
            <a:xfrm>
              <a:off x="4632012" y="5556639"/>
              <a:ext cx="1379456" cy="346189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+ 5</a:t>
              </a:r>
            </a:p>
          </p:txBody>
        </p:sp>
        <p:sp>
          <p:nvSpPr>
            <p:cNvPr id="44" name="Rounded Rectangle 11">
              <a:extLst>
                <a:ext uri="{FF2B5EF4-FFF2-40B4-BE49-F238E27FC236}">
                  <a16:creationId xmlns:a16="http://schemas.microsoft.com/office/drawing/2014/main" id="{20749EAB-97D9-4641-A2B3-4C47859C693E}"/>
                </a:ext>
              </a:extLst>
            </p:cNvPr>
            <p:cNvSpPr/>
            <p:nvPr/>
          </p:nvSpPr>
          <p:spPr>
            <a:xfrm>
              <a:off x="6236044" y="5541904"/>
              <a:ext cx="1379457" cy="360924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 + 2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81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74185" y="178708"/>
            <a:ext cx="915792" cy="58477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  <a:endParaRPr lang="vi-VN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27792"/>
            <a:ext cx="251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nhẩm</a:t>
            </a:r>
            <a:endParaRPr lang="vi-VN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609600" y="914400"/>
            <a:ext cx="1570483" cy="51763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+ 1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" y="1600200"/>
            <a:ext cx="1570483" cy="51763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" y="2362200"/>
            <a:ext cx="1570483" cy="51763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+ 1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77000" y="914400"/>
            <a:ext cx="1570483" cy="51763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77000" y="1600200"/>
            <a:ext cx="1570483" cy="51763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77000" y="2362200"/>
            <a:ext cx="1570483" cy="517634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81400" y="930166"/>
            <a:ext cx="1570483" cy="517634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81400" y="1615966"/>
            <a:ext cx="1570483" cy="517634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81400" y="2377966"/>
            <a:ext cx="1570483" cy="517634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+ 4</a:t>
            </a:r>
          </a:p>
        </p:txBody>
      </p:sp>
      <p:sp>
        <p:nvSpPr>
          <p:cNvPr id="26" name="Oval 25"/>
          <p:cNvSpPr/>
          <p:nvPr/>
        </p:nvSpPr>
        <p:spPr>
          <a:xfrm>
            <a:off x="2164290" y="906155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180083" y="1615966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204986" y="2405528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41281" y="955172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3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62777" y="1665878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4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175135" y="2380034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036881" y="914400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6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047483" y="1558360"/>
            <a:ext cx="713856" cy="51763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5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8047483" y="2346382"/>
            <a:ext cx="713856" cy="52372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6</a:t>
            </a:r>
            <a:endParaRPr lang="vi-VN" sz="4800" b="1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22DAAE-B165-4222-BF35-3BB490EB7E1B}"/>
              </a:ext>
            </a:extLst>
          </p:cNvPr>
          <p:cNvGrpSpPr/>
          <p:nvPr/>
        </p:nvGrpSpPr>
        <p:grpSpPr>
          <a:xfrm>
            <a:off x="271853" y="3401525"/>
            <a:ext cx="3429000" cy="1414305"/>
            <a:chOff x="152400" y="3325862"/>
            <a:chExt cx="3429000" cy="109373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6E36B05-6EBE-42A4-8FCA-5D0DE80CAB60}"/>
                </a:ext>
              </a:extLst>
            </p:cNvPr>
            <p:cNvSpPr/>
            <p:nvPr/>
          </p:nvSpPr>
          <p:spPr>
            <a:xfrm>
              <a:off x="152400" y="3325862"/>
              <a:ext cx="3429000" cy="1093738"/>
            </a:xfrm>
            <a:prstGeom prst="ellipse">
              <a:avLst/>
            </a:prstGeom>
            <a:solidFill>
              <a:srgbClr val="FFCCFF">
                <a:alpha val="7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7">
              <a:extLst>
                <a:ext uri="{FF2B5EF4-FFF2-40B4-BE49-F238E27FC236}">
                  <a16:creationId xmlns:a16="http://schemas.microsoft.com/office/drawing/2014/main" id="{081E1F12-4066-41CA-A378-B3A68B267313}"/>
                </a:ext>
              </a:extLst>
            </p:cNvPr>
            <p:cNvSpPr/>
            <p:nvPr/>
          </p:nvSpPr>
          <p:spPr>
            <a:xfrm>
              <a:off x="152400" y="3647355"/>
              <a:ext cx="1647576" cy="391046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 + 1 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12">
              <a:extLst>
                <a:ext uri="{FF2B5EF4-FFF2-40B4-BE49-F238E27FC236}">
                  <a16:creationId xmlns:a16="http://schemas.microsoft.com/office/drawing/2014/main" id="{81B69F29-ECF2-424F-83EB-15D6E6E174A8}"/>
                </a:ext>
              </a:extLst>
            </p:cNvPr>
            <p:cNvSpPr/>
            <p:nvPr/>
          </p:nvSpPr>
          <p:spPr>
            <a:xfrm>
              <a:off x="1835901" y="3672887"/>
              <a:ext cx="1660922" cy="391046"/>
            </a:xfrm>
            <a:prstGeom prst="round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+ 2 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A320F84-9210-475E-8351-471E25A74109}"/>
              </a:ext>
            </a:extLst>
          </p:cNvPr>
          <p:cNvGrpSpPr/>
          <p:nvPr/>
        </p:nvGrpSpPr>
        <p:grpSpPr>
          <a:xfrm>
            <a:off x="1806326" y="5375094"/>
            <a:ext cx="3829767" cy="1330505"/>
            <a:chOff x="219324" y="5257800"/>
            <a:chExt cx="3465843" cy="109373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00941D5-2BC8-4723-BE2D-980101CE6BA6}"/>
                </a:ext>
              </a:extLst>
            </p:cNvPr>
            <p:cNvSpPr/>
            <p:nvPr/>
          </p:nvSpPr>
          <p:spPr>
            <a:xfrm>
              <a:off x="219324" y="5257800"/>
              <a:ext cx="3429000" cy="109373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7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8">
              <a:extLst>
                <a:ext uri="{FF2B5EF4-FFF2-40B4-BE49-F238E27FC236}">
                  <a16:creationId xmlns:a16="http://schemas.microsoft.com/office/drawing/2014/main" id="{BA0C7A9C-E784-4A51-95F9-5CFB03A99CE4}"/>
                </a:ext>
              </a:extLst>
            </p:cNvPr>
            <p:cNvSpPr/>
            <p:nvPr/>
          </p:nvSpPr>
          <p:spPr>
            <a:xfrm>
              <a:off x="416709" y="5593129"/>
              <a:ext cx="1594765" cy="400662"/>
            </a:xfrm>
            <a:prstGeom prst="roundRect">
              <a:avLst>
                <a:gd name="adj" fmla="val 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 + 1 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ounded Rectangle 13">
              <a:extLst>
                <a:ext uri="{FF2B5EF4-FFF2-40B4-BE49-F238E27FC236}">
                  <a16:creationId xmlns:a16="http://schemas.microsoft.com/office/drawing/2014/main" id="{A17E587A-059C-4FC9-985E-92718FAB0B3D}"/>
                </a:ext>
              </a:extLst>
            </p:cNvPr>
            <p:cNvSpPr/>
            <p:nvPr/>
          </p:nvSpPr>
          <p:spPr>
            <a:xfrm>
              <a:off x="2090401" y="5588416"/>
              <a:ext cx="1594766" cy="425578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+ 3 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9940812-929B-4D16-ADBE-DFF5A3E89677}"/>
              </a:ext>
            </a:extLst>
          </p:cNvPr>
          <p:cNvGrpSpPr/>
          <p:nvPr/>
        </p:nvGrpSpPr>
        <p:grpSpPr>
          <a:xfrm>
            <a:off x="3587750" y="4092956"/>
            <a:ext cx="2180956" cy="937002"/>
            <a:chOff x="3587750" y="3914437"/>
            <a:chExt cx="2180956" cy="937002"/>
          </a:xfrm>
        </p:grpSpPr>
        <p:cxnSp>
          <p:nvCxnSpPr>
            <p:cNvPr id="46" name="Connector: Curved 45">
              <a:extLst>
                <a:ext uri="{FF2B5EF4-FFF2-40B4-BE49-F238E27FC236}">
                  <a16:creationId xmlns:a16="http://schemas.microsoft.com/office/drawing/2014/main" id="{3EB10A3F-4EE4-4248-AD07-735FF58FAFF9}"/>
                </a:ext>
              </a:extLst>
            </p:cNvPr>
            <p:cNvCxnSpPr>
              <a:cxnSpLocks/>
            </p:cNvCxnSpPr>
            <p:nvPr/>
          </p:nvCxnSpPr>
          <p:spPr>
            <a:xfrm>
              <a:off x="3587750" y="3914437"/>
              <a:ext cx="1465978" cy="705956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D717BEE-61BA-4F8B-8D71-31AC5BF9C8CF}"/>
                </a:ext>
              </a:extLst>
            </p:cNvPr>
            <p:cNvSpPr/>
            <p:nvPr/>
          </p:nvSpPr>
          <p:spPr>
            <a:xfrm>
              <a:off x="5054850" y="4333805"/>
              <a:ext cx="713856" cy="517634"/>
            </a:xfrm>
            <a:prstGeom prst="ellipse">
              <a:avLst/>
            </a:prstGeom>
            <a:solidFill>
              <a:srgbClr val="CC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3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43F169-2BA7-4A49-A98A-3D332EB139D9}"/>
              </a:ext>
            </a:extLst>
          </p:cNvPr>
          <p:cNvGrpSpPr/>
          <p:nvPr/>
        </p:nvGrpSpPr>
        <p:grpSpPr>
          <a:xfrm>
            <a:off x="3587750" y="3852262"/>
            <a:ext cx="2393300" cy="517634"/>
            <a:chOff x="3562878" y="3700425"/>
            <a:chExt cx="2393300" cy="517634"/>
          </a:xfrm>
        </p:grpSpPr>
        <p:cxnSp>
          <p:nvCxnSpPr>
            <p:cNvPr id="45" name="Connector: Curved 44">
              <a:extLst>
                <a:ext uri="{FF2B5EF4-FFF2-40B4-BE49-F238E27FC236}">
                  <a16:creationId xmlns:a16="http://schemas.microsoft.com/office/drawing/2014/main" id="{28081121-B66F-4982-9A42-8BABA8A60619}"/>
                </a:ext>
              </a:extLst>
            </p:cNvPr>
            <p:cNvCxnSpPr>
              <a:cxnSpLocks/>
            </p:cNvCxnSpPr>
            <p:nvPr/>
          </p:nvCxnSpPr>
          <p:spPr>
            <a:xfrm>
              <a:off x="3562878" y="3908305"/>
              <a:ext cx="1629127" cy="101874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6262706-B524-42CD-AD69-D92EF8D073AB}"/>
                </a:ext>
              </a:extLst>
            </p:cNvPr>
            <p:cNvSpPr/>
            <p:nvPr/>
          </p:nvSpPr>
          <p:spPr>
            <a:xfrm>
              <a:off x="5242322" y="3700425"/>
              <a:ext cx="713856" cy="517634"/>
            </a:xfrm>
            <a:prstGeom prst="ellipse">
              <a:avLst/>
            </a:prstGeom>
            <a:solidFill>
              <a:srgbClr val="CC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2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67C3FA5-1255-4CB7-A708-B15168CEF813}"/>
              </a:ext>
            </a:extLst>
          </p:cNvPr>
          <p:cNvGrpSpPr/>
          <p:nvPr/>
        </p:nvGrpSpPr>
        <p:grpSpPr>
          <a:xfrm>
            <a:off x="3700853" y="3160712"/>
            <a:ext cx="2369477" cy="947966"/>
            <a:chOff x="3700853" y="3110215"/>
            <a:chExt cx="2369477" cy="947966"/>
          </a:xfrm>
        </p:grpSpPr>
        <p:cxnSp>
          <p:nvCxnSpPr>
            <p:cNvPr id="17" name="Connector: Curved 16">
              <a:extLst>
                <a:ext uri="{FF2B5EF4-FFF2-40B4-BE49-F238E27FC236}">
                  <a16:creationId xmlns:a16="http://schemas.microsoft.com/office/drawing/2014/main" id="{EABCA9C8-A834-4BAE-B1E9-13EC805E8A1E}"/>
                </a:ext>
              </a:extLst>
            </p:cNvPr>
            <p:cNvCxnSpPr>
              <a:cxnSpLocks/>
              <a:stCxn id="2" idx="6"/>
              <a:endCxn id="50" idx="2"/>
            </p:cNvCxnSpPr>
            <p:nvPr/>
          </p:nvCxnSpPr>
          <p:spPr>
            <a:xfrm flipV="1">
              <a:off x="3700853" y="3369032"/>
              <a:ext cx="1655621" cy="689149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485435A-2077-43D2-84FE-DBA165561D29}"/>
                </a:ext>
              </a:extLst>
            </p:cNvPr>
            <p:cNvSpPr/>
            <p:nvPr/>
          </p:nvSpPr>
          <p:spPr>
            <a:xfrm>
              <a:off x="5356474" y="3110215"/>
              <a:ext cx="713856" cy="517634"/>
            </a:xfrm>
            <a:prstGeom prst="ellipse">
              <a:avLst/>
            </a:prstGeom>
            <a:solidFill>
              <a:srgbClr val="CC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1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B0C293B-8698-47FB-8317-1D7391123F20}"/>
              </a:ext>
            </a:extLst>
          </p:cNvPr>
          <p:cNvGrpSpPr/>
          <p:nvPr/>
        </p:nvGrpSpPr>
        <p:grpSpPr>
          <a:xfrm>
            <a:off x="5623291" y="6001559"/>
            <a:ext cx="2186181" cy="782501"/>
            <a:chOff x="3587750" y="3914437"/>
            <a:chExt cx="2179834" cy="1129636"/>
          </a:xfrm>
        </p:grpSpPr>
        <p:cxnSp>
          <p:nvCxnSpPr>
            <p:cNvPr id="57" name="Connector: Curved 56">
              <a:extLst>
                <a:ext uri="{FF2B5EF4-FFF2-40B4-BE49-F238E27FC236}">
                  <a16:creationId xmlns:a16="http://schemas.microsoft.com/office/drawing/2014/main" id="{74740750-5536-490A-B03A-780B0D667DA4}"/>
                </a:ext>
              </a:extLst>
            </p:cNvPr>
            <p:cNvCxnSpPr>
              <a:cxnSpLocks/>
            </p:cNvCxnSpPr>
            <p:nvPr/>
          </p:nvCxnSpPr>
          <p:spPr>
            <a:xfrm>
              <a:off x="3587750" y="3914437"/>
              <a:ext cx="1465978" cy="705956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4F18389-DBAF-4F69-8063-7EC78D34A688}"/>
                </a:ext>
              </a:extLst>
            </p:cNvPr>
            <p:cNvSpPr/>
            <p:nvPr/>
          </p:nvSpPr>
          <p:spPr>
            <a:xfrm>
              <a:off x="5053728" y="4265187"/>
              <a:ext cx="713856" cy="778886"/>
            </a:xfrm>
            <a:prstGeom prst="ellipse">
              <a:avLst/>
            </a:prstGeom>
            <a:solidFill>
              <a:srgbClr val="CC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4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5C4D08C-4D95-469F-9E6A-CB58ADDA2181}"/>
              </a:ext>
            </a:extLst>
          </p:cNvPr>
          <p:cNvGrpSpPr/>
          <p:nvPr/>
        </p:nvGrpSpPr>
        <p:grpSpPr>
          <a:xfrm>
            <a:off x="5580587" y="5595986"/>
            <a:ext cx="2624821" cy="561842"/>
            <a:chOff x="3562878" y="3333392"/>
            <a:chExt cx="2617201" cy="811088"/>
          </a:xfrm>
        </p:grpSpPr>
        <p:cxnSp>
          <p:nvCxnSpPr>
            <p:cNvPr id="60" name="Connector: Curved 59">
              <a:extLst>
                <a:ext uri="{FF2B5EF4-FFF2-40B4-BE49-F238E27FC236}">
                  <a16:creationId xmlns:a16="http://schemas.microsoft.com/office/drawing/2014/main" id="{C38BADB2-0B42-46DA-9EFC-BA0D107E1C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2878" y="3835215"/>
              <a:ext cx="1866608" cy="73091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8F1AD94-251E-4684-8BC8-91D924A482FD}"/>
                </a:ext>
              </a:extLst>
            </p:cNvPr>
            <p:cNvSpPr/>
            <p:nvPr/>
          </p:nvSpPr>
          <p:spPr>
            <a:xfrm>
              <a:off x="5466223" y="3333392"/>
              <a:ext cx="713856" cy="811088"/>
            </a:xfrm>
            <a:prstGeom prst="ellipse">
              <a:avLst/>
            </a:prstGeom>
            <a:solidFill>
              <a:srgbClr val="CC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3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5C0B2E0-F3D4-4A81-A98E-2045700EBDB0}"/>
              </a:ext>
            </a:extLst>
          </p:cNvPr>
          <p:cNvGrpSpPr/>
          <p:nvPr/>
        </p:nvGrpSpPr>
        <p:grpSpPr>
          <a:xfrm>
            <a:off x="5599250" y="4797306"/>
            <a:ext cx="2859970" cy="1172502"/>
            <a:chOff x="3581400" y="2180081"/>
            <a:chExt cx="2851667" cy="1692652"/>
          </a:xfrm>
        </p:grpSpPr>
        <p:cxnSp>
          <p:nvCxnSpPr>
            <p:cNvPr id="63" name="Connector: Curved 62">
              <a:extLst>
                <a:ext uri="{FF2B5EF4-FFF2-40B4-BE49-F238E27FC236}">
                  <a16:creationId xmlns:a16="http://schemas.microsoft.com/office/drawing/2014/main" id="{D398D668-482B-40C9-8808-0D08F40440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2598302"/>
              <a:ext cx="2132001" cy="1274431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749F147-B2D4-483F-B534-83DAE3CE95D9}"/>
                </a:ext>
              </a:extLst>
            </p:cNvPr>
            <p:cNvSpPr/>
            <p:nvPr/>
          </p:nvSpPr>
          <p:spPr>
            <a:xfrm>
              <a:off x="5719211" y="2180081"/>
              <a:ext cx="713856" cy="808353"/>
            </a:xfrm>
            <a:prstGeom prst="ellipse">
              <a:avLst/>
            </a:prstGeom>
            <a:solidFill>
              <a:srgbClr val="CC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1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AC1AF10-96A6-4F0A-8B7F-D0FCB9ED0FA5}"/>
              </a:ext>
            </a:extLst>
          </p:cNvPr>
          <p:cNvSpPr/>
          <p:nvPr/>
        </p:nvSpPr>
        <p:spPr>
          <a:xfrm>
            <a:off x="1131032" y="3817244"/>
            <a:ext cx="761259" cy="505659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58FA3BC4-CA5F-4951-9667-D17A6041B0B7}"/>
              </a:ext>
            </a:extLst>
          </p:cNvPr>
          <p:cNvSpPr/>
          <p:nvPr/>
        </p:nvSpPr>
        <p:spPr>
          <a:xfrm>
            <a:off x="2905334" y="3840927"/>
            <a:ext cx="761259" cy="505659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A09EF04-B5EE-46F9-8DFD-8448A8375077}"/>
              </a:ext>
            </a:extLst>
          </p:cNvPr>
          <p:cNvSpPr/>
          <p:nvPr/>
        </p:nvSpPr>
        <p:spPr>
          <a:xfrm>
            <a:off x="3039353" y="5752897"/>
            <a:ext cx="761259" cy="505659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83C854A-625D-4847-A2DC-9B12EC4F4C50}"/>
              </a:ext>
            </a:extLst>
          </p:cNvPr>
          <p:cNvSpPr/>
          <p:nvPr/>
        </p:nvSpPr>
        <p:spPr>
          <a:xfrm>
            <a:off x="4916527" y="5759160"/>
            <a:ext cx="761259" cy="505659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50711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DEC5067-50CC-483A-8557-26BF5AEFECFF}"/>
              </a:ext>
            </a:extLst>
          </p:cNvPr>
          <p:cNvGrpSpPr/>
          <p:nvPr/>
        </p:nvGrpSpPr>
        <p:grpSpPr>
          <a:xfrm>
            <a:off x="533400" y="838200"/>
            <a:ext cx="3429000" cy="1414305"/>
            <a:chOff x="152400" y="3325862"/>
            <a:chExt cx="3429000" cy="109373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81445D0-4933-4FFD-B94E-C6A171D63A1C}"/>
                </a:ext>
              </a:extLst>
            </p:cNvPr>
            <p:cNvSpPr/>
            <p:nvPr/>
          </p:nvSpPr>
          <p:spPr>
            <a:xfrm>
              <a:off x="152400" y="3325862"/>
              <a:ext cx="3429000" cy="1093738"/>
            </a:xfrm>
            <a:prstGeom prst="ellipse">
              <a:avLst/>
            </a:prstGeom>
            <a:solidFill>
              <a:srgbClr val="FFCCFF">
                <a:alpha val="7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12">
              <a:extLst>
                <a:ext uri="{FF2B5EF4-FFF2-40B4-BE49-F238E27FC236}">
                  <a16:creationId xmlns:a16="http://schemas.microsoft.com/office/drawing/2014/main" id="{1A7E82B7-8771-4B51-BBBF-E989A97B4B56}"/>
                </a:ext>
              </a:extLst>
            </p:cNvPr>
            <p:cNvSpPr/>
            <p:nvPr/>
          </p:nvSpPr>
          <p:spPr>
            <a:xfrm>
              <a:off x="609601" y="3672887"/>
              <a:ext cx="1981200" cy="391046"/>
            </a:xfrm>
            <a:prstGeom prst="round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5 ,   2,    3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063995-BCA1-45B5-A195-C14BD16DA840}"/>
              </a:ext>
            </a:extLst>
          </p:cNvPr>
          <p:cNvGrpSpPr/>
          <p:nvPr/>
        </p:nvGrpSpPr>
        <p:grpSpPr>
          <a:xfrm>
            <a:off x="3962400" y="1516595"/>
            <a:ext cx="4532704" cy="1607605"/>
            <a:chOff x="3587750" y="3914437"/>
            <a:chExt cx="3739755" cy="1324398"/>
          </a:xfrm>
        </p:grpSpPr>
        <p:cxnSp>
          <p:nvCxnSpPr>
            <p:cNvPr id="9" name="Connector: Curved 8">
              <a:extLst>
                <a:ext uri="{FF2B5EF4-FFF2-40B4-BE49-F238E27FC236}">
                  <a16:creationId xmlns:a16="http://schemas.microsoft.com/office/drawing/2014/main" id="{CB335096-AA60-43BD-96BF-4DF67D624F8F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>
              <a:off x="3587750" y="3914437"/>
              <a:ext cx="1385644" cy="871883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7D3D862-B629-4C02-9246-D8705E431861}"/>
                </a:ext>
              </a:extLst>
            </p:cNvPr>
            <p:cNvSpPr/>
            <p:nvPr/>
          </p:nvSpPr>
          <p:spPr>
            <a:xfrm>
              <a:off x="4973394" y="4333804"/>
              <a:ext cx="2354111" cy="905031"/>
            </a:xfrm>
            <a:prstGeom prst="ellipse">
              <a:avLst/>
            </a:prstGeom>
            <a:solidFill>
              <a:srgbClr val="CC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3 + 2 = 5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7686BF-D1B5-4A06-B678-560F35A5ECB0}"/>
              </a:ext>
            </a:extLst>
          </p:cNvPr>
          <p:cNvGrpSpPr/>
          <p:nvPr/>
        </p:nvGrpSpPr>
        <p:grpSpPr>
          <a:xfrm>
            <a:off x="3962400" y="625284"/>
            <a:ext cx="4209730" cy="984933"/>
            <a:chOff x="3958514" y="619267"/>
            <a:chExt cx="4209730" cy="984933"/>
          </a:xfrm>
        </p:grpSpPr>
        <p:cxnSp>
          <p:nvCxnSpPr>
            <p:cNvPr id="15" name="Connector: Curved 14">
              <a:extLst>
                <a:ext uri="{FF2B5EF4-FFF2-40B4-BE49-F238E27FC236}">
                  <a16:creationId xmlns:a16="http://schemas.microsoft.com/office/drawing/2014/main" id="{DB6B98A5-1BC0-4E8C-9197-36252C1A6D10}"/>
                </a:ext>
              </a:extLst>
            </p:cNvPr>
            <p:cNvCxnSpPr>
              <a:cxnSpLocks/>
              <a:stCxn id="5" idx="6"/>
            </p:cNvCxnSpPr>
            <p:nvPr/>
          </p:nvCxnSpPr>
          <p:spPr>
            <a:xfrm flipV="1">
              <a:off x="3958514" y="1111734"/>
              <a:ext cx="1566341" cy="398844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B66581F-BFA6-4D0D-B729-F1CE45CD43AD}"/>
                </a:ext>
              </a:extLst>
            </p:cNvPr>
            <p:cNvSpPr/>
            <p:nvPr/>
          </p:nvSpPr>
          <p:spPr>
            <a:xfrm>
              <a:off x="5524855" y="619267"/>
              <a:ext cx="2643389" cy="984933"/>
            </a:xfrm>
            <a:prstGeom prst="ellipse">
              <a:avLst/>
            </a:prstGeom>
            <a:solidFill>
              <a:srgbClr val="CC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2+ 3 = 5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0182D1-C772-4697-B7F3-1482DF4C8309}"/>
              </a:ext>
            </a:extLst>
          </p:cNvPr>
          <p:cNvGrpSpPr/>
          <p:nvPr/>
        </p:nvGrpSpPr>
        <p:grpSpPr>
          <a:xfrm>
            <a:off x="381000" y="4156759"/>
            <a:ext cx="3429000" cy="1414305"/>
            <a:chOff x="152400" y="3325862"/>
            <a:chExt cx="3429000" cy="109373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4F062B0-AEA7-49E4-9B52-E2B12C6695CC}"/>
                </a:ext>
              </a:extLst>
            </p:cNvPr>
            <p:cNvSpPr/>
            <p:nvPr/>
          </p:nvSpPr>
          <p:spPr>
            <a:xfrm>
              <a:off x="152400" y="3325862"/>
              <a:ext cx="3429000" cy="1093738"/>
            </a:xfrm>
            <a:prstGeom prst="ellipse">
              <a:avLst/>
            </a:prstGeom>
            <a:solidFill>
              <a:srgbClr val="FFCCFF">
                <a:alpha val="7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12">
              <a:extLst>
                <a:ext uri="{FF2B5EF4-FFF2-40B4-BE49-F238E27FC236}">
                  <a16:creationId xmlns:a16="http://schemas.microsoft.com/office/drawing/2014/main" id="{1D4E82C2-1E20-4759-A3F9-D69873B11DEE}"/>
                </a:ext>
              </a:extLst>
            </p:cNvPr>
            <p:cNvSpPr/>
            <p:nvPr/>
          </p:nvSpPr>
          <p:spPr>
            <a:xfrm>
              <a:off x="609601" y="3672887"/>
              <a:ext cx="1981200" cy="391046"/>
            </a:xfrm>
            <a:prstGeom prst="round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4,    2,     6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5FC246-ED09-4E13-832B-EB66B2DE3D44}"/>
              </a:ext>
            </a:extLst>
          </p:cNvPr>
          <p:cNvGrpSpPr/>
          <p:nvPr/>
        </p:nvGrpSpPr>
        <p:grpSpPr>
          <a:xfrm>
            <a:off x="3810000" y="4835154"/>
            <a:ext cx="4532704" cy="1607605"/>
            <a:chOff x="3587750" y="3914437"/>
            <a:chExt cx="3739755" cy="1324398"/>
          </a:xfrm>
        </p:grpSpPr>
        <p:cxnSp>
          <p:nvCxnSpPr>
            <p:cNvPr id="26" name="Connector: Curved 25">
              <a:extLst>
                <a:ext uri="{FF2B5EF4-FFF2-40B4-BE49-F238E27FC236}">
                  <a16:creationId xmlns:a16="http://schemas.microsoft.com/office/drawing/2014/main" id="{8E978EBE-8AD1-4B87-B395-121470084EB9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>
              <a:off x="3587750" y="3914437"/>
              <a:ext cx="1385644" cy="871883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3AF2963-6D55-4285-B412-DB3EAB74AD46}"/>
                </a:ext>
              </a:extLst>
            </p:cNvPr>
            <p:cNvSpPr/>
            <p:nvPr/>
          </p:nvSpPr>
          <p:spPr>
            <a:xfrm>
              <a:off x="4973394" y="4333804"/>
              <a:ext cx="2354111" cy="90503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4 + 2 = 6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2865ACD7-2AA0-4C9B-8A8F-556EFF71CE32}"/>
              </a:ext>
            </a:extLst>
          </p:cNvPr>
          <p:cNvCxnSpPr>
            <a:cxnSpLocks/>
            <a:stCxn id="23" idx="6"/>
          </p:cNvCxnSpPr>
          <p:nvPr/>
        </p:nvCxnSpPr>
        <p:spPr>
          <a:xfrm flipV="1">
            <a:off x="3791269" y="7649691"/>
            <a:ext cx="1566341" cy="398844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10E405-1921-4041-A1CC-E63571CFB291}"/>
              </a:ext>
            </a:extLst>
          </p:cNvPr>
          <p:cNvGrpSpPr/>
          <p:nvPr/>
        </p:nvGrpSpPr>
        <p:grpSpPr>
          <a:xfrm>
            <a:off x="3820441" y="3991065"/>
            <a:ext cx="4485358" cy="984933"/>
            <a:chOff x="3820441" y="3991065"/>
            <a:chExt cx="4485358" cy="98493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12C9F66-D52C-4A10-B4B0-01C27B889B66}"/>
                </a:ext>
              </a:extLst>
            </p:cNvPr>
            <p:cNvSpPr/>
            <p:nvPr/>
          </p:nvSpPr>
          <p:spPr>
            <a:xfrm>
              <a:off x="5662410" y="3991065"/>
              <a:ext cx="2643389" cy="98493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2+ 4 = 6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Connector: Curved 30">
              <a:extLst>
                <a:ext uri="{FF2B5EF4-FFF2-40B4-BE49-F238E27FC236}">
                  <a16:creationId xmlns:a16="http://schemas.microsoft.com/office/drawing/2014/main" id="{D2823675-2602-4DB7-832F-FF322D856D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0441" y="4466546"/>
              <a:ext cx="1814590" cy="368608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114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2583CD5B-44E1-40D6-802D-891703E1341F}"/>
  <p:tag name="ISPRING_RESOURCE_FOLDER" val="D:\LỚP 1\1A4\PP Toán 1 cả năm_\Toán\Bài 10\Bài 10 (t2)\"/>
  <p:tag name="ISPRING_PRESENTATION_PATH" val="D:\LỚP 1\1A4\PP Toán 1 cả năm_\Toán\Bài 10\Bài 10 (t2).pptx"/>
  <p:tag name="ISPRING_PROJECT_VERSION" val="9.3"/>
  <p:tag name="ISPRING_PROJECT_FOLDER_UPDATED" val="1"/>
  <p:tag name="ISPRING_SCREEN_RECS_UPDATED" val="D:\LỚP 1\1A4\PP Toán 1 cả năm_\Toán\Bài 10\Bài 10 (t2)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398</Words>
  <Application>Microsoft Office PowerPoint</Application>
  <PresentationFormat>On-screen Show (4:3)</PresentationFormat>
  <Paragraphs>209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.VnAvant</vt:lpstr>
      <vt:lpstr>.VnAvantH</vt:lpstr>
      <vt:lpstr>Arial</vt:lpstr>
      <vt:lpstr>Calibri</vt:lpstr>
      <vt:lpstr>Calibri Light</vt:lpstr>
      <vt:lpstr>HP-087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89</cp:revision>
  <dcterms:created xsi:type="dcterms:W3CDTF">2006-08-16T00:00:00Z</dcterms:created>
  <dcterms:modified xsi:type="dcterms:W3CDTF">2022-09-28T02:46:40Z</dcterms:modified>
</cp:coreProperties>
</file>