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tags/tag1.xml" ContentType="application/vnd.openxmlformats-officedocument.presentationml.tags+xml"/>
  <Override PartName="/ppt/tags/tag2.xml" ContentType="application/vnd.openxmlformats-officedocument.presentationml.tags+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6"/>
  </p:notesMasterIdLst>
  <p:sldIdLst>
    <p:sldId id="275" r:id="rId2"/>
    <p:sldId id="271" r:id="rId3"/>
    <p:sldId id="295" r:id="rId4"/>
    <p:sldId id="296" r:id="rId5"/>
    <p:sldId id="290" r:id="rId6"/>
    <p:sldId id="283" r:id="rId7"/>
    <p:sldId id="258" r:id="rId8"/>
    <p:sldId id="261" r:id="rId9"/>
    <p:sldId id="292" r:id="rId10"/>
    <p:sldId id="293" r:id="rId11"/>
    <p:sldId id="288" r:id="rId12"/>
    <p:sldId id="286" r:id="rId13"/>
    <p:sldId id="294" r:id="rId14"/>
    <p:sldId id="289" r:id="rId1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73" d="100"/>
          <a:sy n="73" d="100"/>
        </p:scale>
        <p:origin x="780" y="7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8853F41-A35B-4032-9A9D-7544026FBDF4}" type="datetimeFigureOut">
              <a:rPr lang="en-US" smtClean="0"/>
              <a:t>25/10/2022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4B7FCBD-F8CB-41C0-B012-58A541423FD5}" type="slidenum">
              <a:rPr lang="en-US" smtClean="0"/>
              <a:t>‹#›</a:t>
            </a:fld>
            <a:endParaRPr lang="en-US"/>
          </a:p>
        </p:txBody>
      </p:sp>
    </p:spTree>
    <p:extLst>
      <p:ext uri="{BB962C8B-B14F-4D97-AF65-F5344CB8AC3E}">
        <p14:creationId xmlns:p14="http://schemas.microsoft.com/office/powerpoint/2010/main" val="31830821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GV gợi mở để hs tự trả lời dưới gợi ý của gv</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6BF9B47-6DF8-4E1E-A7F4-FF1749D6F715}"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46268950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GV gợi mở để hs tự trả lời dưới gợi ý của gv</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6BF9B47-6DF8-4E1E-A7F4-FF1749D6F715}"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301793982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6BF9B47-6DF8-4E1E-A7F4-FF1749D6F715}"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2179079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GV gợi mở để hs tự trả lời dưới gợi ý của gv</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6BF9B47-6DF8-4E1E-A7F4-FF1749D6F715}"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280472993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a:t>HS sử dụng đoạn dây đã chuẩn bị để tạo hình ảnh “thẳng, cong”</a:t>
            </a:r>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C1A1ED5-B953-45A0-8397-5BA84D1397E3}"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116316899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6BF9B47-6DF8-4E1E-A7F4-FF1749D6F715}"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81892765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B2722F30-70BE-4597-A895-59AEB4C92B8B}"/>
              </a:ext>
            </a:extLst>
          </p:cNvPr>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a:extLst>
              <a:ext uri="{FF2B5EF4-FFF2-40B4-BE49-F238E27FC236}">
                <a16:creationId xmlns:a16="http://schemas.microsoft.com/office/drawing/2014/main" id="{C6FEE731-1190-4992-B751-DB49E6C1D1DC}"/>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a:extLst>
              <a:ext uri="{FF2B5EF4-FFF2-40B4-BE49-F238E27FC236}">
                <a16:creationId xmlns:a16="http://schemas.microsoft.com/office/drawing/2014/main" id="{C2FD284B-B6B1-48C0-8F32-41776A48D154}"/>
              </a:ext>
            </a:extLst>
          </p:cNvPr>
          <p:cNvSpPr>
            <a:spLocks noGrp="1"/>
          </p:cNvSpPr>
          <p:nvPr>
            <p:ph type="dt" sz="half" idx="10"/>
          </p:nvPr>
        </p:nvSpPr>
        <p:spPr/>
        <p:txBody>
          <a:bodyPr/>
          <a:lstStyle/>
          <a:p>
            <a:fld id="{71105ECC-05DB-4A25-8E6A-E61FCA6F5619}" type="datetimeFigureOut">
              <a:rPr lang="zh-CN" altLang="en-US" smtClean="0"/>
              <a:t>2022/10/25</a:t>
            </a:fld>
            <a:endParaRPr lang="zh-CN" altLang="en-US"/>
          </a:p>
        </p:txBody>
      </p:sp>
      <p:sp>
        <p:nvSpPr>
          <p:cNvPr id="5" name="页脚占位符 4">
            <a:extLst>
              <a:ext uri="{FF2B5EF4-FFF2-40B4-BE49-F238E27FC236}">
                <a16:creationId xmlns:a16="http://schemas.microsoft.com/office/drawing/2014/main" id="{22B0B980-E977-472A-8868-0AC1864A13C2}"/>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F643110A-A836-4098-93F2-E5780AD269BB}"/>
              </a:ext>
            </a:extLst>
          </p:cNvPr>
          <p:cNvSpPr>
            <a:spLocks noGrp="1"/>
          </p:cNvSpPr>
          <p:nvPr>
            <p:ph type="sldNum" sz="quarter" idx="12"/>
          </p:nvPr>
        </p:nvSpPr>
        <p:spPr/>
        <p:txBody>
          <a:bodyPr/>
          <a:lstStyle/>
          <a:p>
            <a:fld id="{35A56C03-FDBE-437B-B3E2-8C9625E28270}" type="slidenum">
              <a:rPr lang="zh-CN" altLang="en-US" smtClean="0"/>
              <a:t>‹#›</a:t>
            </a:fld>
            <a:endParaRPr lang="zh-CN" altLang="en-US"/>
          </a:p>
        </p:txBody>
      </p:sp>
      <p:pic>
        <p:nvPicPr>
          <p:cNvPr id="7" name="图片 6">
            <a:extLst>
              <a:ext uri="{FF2B5EF4-FFF2-40B4-BE49-F238E27FC236}">
                <a16:creationId xmlns:a16="http://schemas.microsoft.com/office/drawing/2014/main" id="{FE64915A-A193-411A-A123-3E4512421B62}"/>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192896035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A4988ED7-2FAC-4121-96E5-A1EA6984F3E4}"/>
              </a:ext>
            </a:extLst>
          </p:cNvPr>
          <p:cNvSpPr>
            <a:spLocks noGrp="1"/>
          </p:cNvSpPr>
          <p:nvPr>
            <p:ph type="title"/>
          </p:nvPr>
        </p:nvSpPr>
        <p:spPr/>
        <p:txBody>
          <a:bodyPr/>
          <a:lstStyle/>
          <a:p>
            <a:r>
              <a:rPr lang="zh-CN" altLang="en-US"/>
              <a:t>单击此处编辑母版标题样式</a:t>
            </a:r>
          </a:p>
        </p:txBody>
      </p:sp>
      <p:sp>
        <p:nvSpPr>
          <p:cNvPr id="3" name="竖排文字占位符 2">
            <a:extLst>
              <a:ext uri="{FF2B5EF4-FFF2-40B4-BE49-F238E27FC236}">
                <a16:creationId xmlns:a16="http://schemas.microsoft.com/office/drawing/2014/main" id="{217EA459-805A-404B-BAE6-CC8ABD2A08A3}"/>
              </a:ext>
            </a:extLst>
          </p:cNvPr>
          <p:cNvSpPr>
            <a:spLocks noGrp="1"/>
          </p:cNvSpPr>
          <p:nvPr>
            <p:ph type="body" orient="vert" idx="1"/>
          </p:nvPr>
        </p:nvSpPr>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id="{691E2DCD-6EF3-47CA-939F-0E285CE594CC}"/>
              </a:ext>
            </a:extLst>
          </p:cNvPr>
          <p:cNvSpPr>
            <a:spLocks noGrp="1"/>
          </p:cNvSpPr>
          <p:nvPr>
            <p:ph type="dt" sz="half" idx="10"/>
          </p:nvPr>
        </p:nvSpPr>
        <p:spPr/>
        <p:txBody>
          <a:bodyPr/>
          <a:lstStyle/>
          <a:p>
            <a:fld id="{71105ECC-05DB-4A25-8E6A-E61FCA6F5619}" type="datetimeFigureOut">
              <a:rPr lang="zh-CN" altLang="en-US" smtClean="0"/>
              <a:t>2022/10/25</a:t>
            </a:fld>
            <a:endParaRPr lang="zh-CN" altLang="en-US"/>
          </a:p>
        </p:txBody>
      </p:sp>
      <p:sp>
        <p:nvSpPr>
          <p:cNvPr id="5" name="页脚占位符 4">
            <a:extLst>
              <a:ext uri="{FF2B5EF4-FFF2-40B4-BE49-F238E27FC236}">
                <a16:creationId xmlns:a16="http://schemas.microsoft.com/office/drawing/2014/main" id="{E4265381-C04B-4041-BE83-838879FF6C54}"/>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1F0E4938-3DA9-4A01-BE41-ED1A6BC9EA19}"/>
              </a:ext>
            </a:extLst>
          </p:cNvPr>
          <p:cNvSpPr>
            <a:spLocks noGrp="1"/>
          </p:cNvSpPr>
          <p:nvPr>
            <p:ph type="sldNum" sz="quarter" idx="12"/>
          </p:nvPr>
        </p:nvSpPr>
        <p:spPr/>
        <p:txBody>
          <a:bodyPr/>
          <a:lstStyle/>
          <a:p>
            <a:fld id="{35A56C03-FDBE-437B-B3E2-8C9625E28270}" type="slidenum">
              <a:rPr lang="zh-CN" altLang="en-US" smtClean="0"/>
              <a:t>‹#›</a:t>
            </a:fld>
            <a:endParaRPr lang="zh-CN" altLang="en-US"/>
          </a:p>
        </p:txBody>
      </p:sp>
    </p:spTree>
    <p:extLst>
      <p:ext uri="{BB962C8B-B14F-4D97-AF65-F5344CB8AC3E}">
        <p14:creationId xmlns:p14="http://schemas.microsoft.com/office/powerpoint/2010/main" val="25707160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a:extLst>
              <a:ext uri="{FF2B5EF4-FFF2-40B4-BE49-F238E27FC236}">
                <a16:creationId xmlns:a16="http://schemas.microsoft.com/office/drawing/2014/main" id="{56A4BD1E-BF89-43F2-8863-4388E88DA70E}"/>
              </a:ext>
            </a:extLst>
          </p:cNvPr>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a:extLst>
              <a:ext uri="{FF2B5EF4-FFF2-40B4-BE49-F238E27FC236}">
                <a16:creationId xmlns:a16="http://schemas.microsoft.com/office/drawing/2014/main" id="{96059926-E9D8-4839-90D7-677D8533BAFA}"/>
              </a:ext>
            </a:extLst>
          </p:cNvPr>
          <p:cNvSpPr>
            <a:spLocks noGrp="1"/>
          </p:cNvSpPr>
          <p:nvPr>
            <p:ph type="body" orient="vert" idx="1"/>
          </p:nvPr>
        </p:nvSpPr>
        <p:spPr>
          <a:xfrm>
            <a:off x="838200" y="365125"/>
            <a:ext cx="7734300" cy="5811838"/>
          </a:xfrm>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id="{64942A72-9BD4-4F4F-9B99-39C3A0CEEC6A}"/>
              </a:ext>
            </a:extLst>
          </p:cNvPr>
          <p:cNvSpPr>
            <a:spLocks noGrp="1"/>
          </p:cNvSpPr>
          <p:nvPr>
            <p:ph type="dt" sz="half" idx="10"/>
          </p:nvPr>
        </p:nvSpPr>
        <p:spPr/>
        <p:txBody>
          <a:bodyPr/>
          <a:lstStyle/>
          <a:p>
            <a:fld id="{71105ECC-05DB-4A25-8E6A-E61FCA6F5619}" type="datetimeFigureOut">
              <a:rPr lang="zh-CN" altLang="en-US" smtClean="0"/>
              <a:t>2022/10/25</a:t>
            </a:fld>
            <a:endParaRPr lang="zh-CN" altLang="en-US"/>
          </a:p>
        </p:txBody>
      </p:sp>
      <p:sp>
        <p:nvSpPr>
          <p:cNvPr id="5" name="页脚占位符 4">
            <a:extLst>
              <a:ext uri="{FF2B5EF4-FFF2-40B4-BE49-F238E27FC236}">
                <a16:creationId xmlns:a16="http://schemas.microsoft.com/office/drawing/2014/main" id="{1E7E3195-430C-4F02-B143-7B4DB1CAD0A7}"/>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3C027511-DB12-4B6E-A7F3-400C42BF840D}"/>
              </a:ext>
            </a:extLst>
          </p:cNvPr>
          <p:cNvSpPr>
            <a:spLocks noGrp="1"/>
          </p:cNvSpPr>
          <p:nvPr>
            <p:ph type="sldNum" sz="quarter" idx="12"/>
          </p:nvPr>
        </p:nvSpPr>
        <p:spPr/>
        <p:txBody>
          <a:bodyPr/>
          <a:lstStyle/>
          <a:p>
            <a:fld id="{35A56C03-FDBE-437B-B3E2-8C9625E28270}" type="slidenum">
              <a:rPr lang="zh-CN" altLang="en-US" smtClean="0"/>
              <a:t>‹#›</a:t>
            </a:fld>
            <a:endParaRPr lang="zh-CN" altLang="en-US"/>
          </a:p>
        </p:txBody>
      </p:sp>
    </p:spTree>
    <p:extLst>
      <p:ext uri="{BB962C8B-B14F-4D97-AF65-F5344CB8AC3E}">
        <p14:creationId xmlns:p14="http://schemas.microsoft.com/office/powerpoint/2010/main" val="112501287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55EEAB96-CF87-4C6B-9D06-7EE1D08E9311}"/>
              </a:ext>
            </a:extLst>
          </p:cNvPr>
          <p:cNvSpPr>
            <a:spLocks noGrp="1"/>
          </p:cNvSpPr>
          <p:nvPr>
            <p:ph type="title"/>
          </p:nvPr>
        </p:nvSpPr>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id="{A1DED4BC-F33A-453C-A1D8-00EC72012DCC}"/>
              </a:ext>
            </a:extLst>
          </p:cNvPr>
          <p:cNvSpPr>
            <a:spLocks noGrp="1"/>
          </p:cNvSpPr>
          <p:nvPr>
            <p:ph idx="1"/>
          </p:nvPr>
        </p:nvSpPr>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id="{ABA66174-3328-40E4-AADF-655C79A2A8DD}"/>
              </a:ext>
            </a:extLst>
          </p:cNvPr>
          <p:cNvSpPr>
            <a:spLocks noGrp="1"/>
          </p:cNvSpPr>
          <p:nvPr>
            <p:ph type="dt" sz="half" idx="10"/>
          </p:nvPr>
        </p:nvSpPr>
        <p:spPr/>
        <p:txBody>
          <a:bodyPr/>
          <a:lstStyle/>
          <a:p>
            <a:fld id="{71105ECC-05DB-4A25-8E6A-E61FCA6F5619}" type="datetimeFigureOut">
              <a:rPr lang="zh-CN" altLang="en-US" smtClean="0"/>
              <a:t>2022/10/25</a:t>
            </a:fld>
            <a:endParaRPr lang="zh-CN" altLang="en-US"/>
          </a:p>
        </p:txBody>
      </p:sp>
      <p:sp>
        <p:nvSpPr>
          <p:cNvPr id="5" name="页脚占位符 4">
            <a:extLst>
              <a:ext uri="{FF2B5EF4-FFF2-40B4-BE49-F238E27FC236}">
                <a16:creationId xmlns:a16="http://schemas.microsoft.com/office/drawing/2014/main" id="{050B7521-C9F1-465B-9A65-1E05966CF871}"/>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5D2B5226-FFCF-47FD-8A07-DAABD31F1B8A}"/>
              </a:ext>
            </a:extLst>
          </p:cNvPr>
          <p:cNvSpPr>
            <a:spLocks noGrp="1"/>
          </p:cNvSpPr>
          <p:nvPr>
            <p:ph type="sldNum" sz="quarter" idx="12"/>
          </p:nvPr>
        </p:nvSpPr>
        <p:spPr/>
        <p:txBody>
          <a:bodyPr/>
          <a:lstStyle/>
          <a:p>
            <a:fld id="{35A56C03-FDBE-437B-B3E2-8C9625E28270}" type="slidenum">
              <a:rPr lang="zh-CN" altLang="en-US" smtClean="0"/>
              <a:t>‹#›</a:t>
            </a:fld>
            <a:endParaRPr lang="zh-CN" altLang="en-US"/>
          </a:p>
        </p:txBody>
      </p:sp>
    </p:spTree>
    <p:extLst>
      <p:ext uri="{BB962C8B-B14F-4D97-AF65-F5344CB8AC3E}">
        <p14:creationId xmlns:p14="http://schemas.microsoft.com/office/powerpoint/2010/main" val="79077806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BC4ADCB6-9944-487D-9339-D429E54F5A02}"/>
              </a:ext>
            </a:extLst>
          </p:cNvPr>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a:extLst>
              <a:ext uri="{FF2B5EF4-FFF2-40B4-BE49-F238E27FC236}">
                <a16:creationId xmlns:a16="http://schemas.microsoft.com/office/drawing/2014/main" id="{530CC48A-4DB0-4747-87C6-E3CD40A6AB3B}"/>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编辑母版文本样式</a:t>
            </a:r>
          </a:p>
        </p:txBody>
      </p:sp>
      <p:sp>
        <p:nvSpPr>
          <p:cNvPr id="4" name="日期占位符 3">
            <a:extLst>
              <a:ext uri="{FF2B5EF4-FFF2-40B4-BE49-F238E27FC236}">
                <a16:creationId xmlns:a16="http://schemas.microsoft.com/office/drawing/2014/main" id="{FB2325A1-5419-4E2B-9422-B4F96BE32499}"/>
              </a:ext>
            </a:extLst>
          </p:cNvPr>
          <p:cNvSpPr>
            <a:spLocks noGrp="1"/>
          </p:cNvSpPr>
          <p:nvPr>
            <p:ph type="dt" sz="half" idx="10"/>
          </p:nvPr>
        </p:nvSpPr>
        <p:spPr/>
        <p:txBody>
          <a:bodyPr/>
          <a:lstStyle/>
          <a:p>
            <a:fld id="{71105ECC-05DB-4A25-8E6A-E61FCA6F5619}" type="datetimeFigureOut">
              <a:rPr lang="zh-CN" altLang="en-US" smtClean="0"/>
              <a:t>2022/10/25</a:t>
            </a:fld>
            <a:endParaRPr lang="zh-CN" altLang="en-US"/>
          </a:p>
        </p:txBody>
      </p:sp>
      <p:sp>
        <p:nvSpPr>
          <p:cNvPr id="5" name="页脚占位符 4">
            <a:extLst>
              <a:ext uri="{FF2B5EF4-FFF2-40B4-BE49-F238E27FC236}">
                <a16:creationId xmlns:a16="http://schemas.microsoft.com/office/drawing/2014/main" id="{845C473B-7264-4ACF-B508-9761DA12798E}"/>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E5E3F195-0716-4886-9A07-BFC1B0CD194F}"/>
              </a:ext>
            </a:extLst>
          </p:cNvPr>
          <p:cNvSpPr>
            <a:spLocks noGrp="1"/>
          </p:cNvSpPr>
          <p:nvPr>
            <p:ph type="sldNum" sz="quarter" idx="12"/>
          </p:nvPr>
        </p:nvSpPr>
        <p:spPr/>
        <p:txBody>
          <a:bodyPr/>
          <a:lstStyle/>
          <a:p>
            <a:fld id="{35A56C03-FDBE-437B-B3E2-8C9625E28270}" type="slidenum">
              <a:rPr lang="zh-CN" altLang="en-US" smtClean="0"/>
              <a:t>‹#›</a:t>
            </a:fld>
            <a:endParaRPr lang="zh-CN" altLang="en-US"/>
          </a:p>
        </p:txBody>
      </p:sp>
    </p:spTree>
    <p:extLst>
      <p:ext uri="{BB962C8B-B14F-4D97-AF65-F5344CB8AC3E}">
        <p14:creationId xmlns:p14="http://schemas.microsoft.com/office/powerpoint/2010/main" val="173721878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E74D0605-B108-46D7-8369-6571864D1BFF}"/>
              </a:ext>
            </a:extLst>
          </p:cNvPr>
          <p:cNvSpPr>
            <a:spLocks noGrp="1"/>
          </p:cNvSpPr>
          <p:nvPr>
            <p:ph type="title"/>
          </p:nvPr>
        </p:nvSpPr>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id="{C612184A-C5D1-4BC3-AEB2-F4095F6ED606}"/>
              </a:ext>
            </a:extLst>
          </p:cNvPr>
          <p:cNvSpPr>
            <a:spLocks noGrp="1"/>
          </p:cNvSpPr>
          <p:nvPr>
            <p:ph sz="half" idx="1"/>
          </p:nvPr>
        </p:nvSpPr>
        <p:spPr>
          <a:xfrm>
            <a:off x="838200" y="1825625"/>
            <a:ext cx="5181600" cy="435133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a:extLst>
              <a:ext uri="{FF2B5EF4-FFF2-40B4-BE49-F238E27FC236}">
                <a16:creationId xmlns:a16="http://schemas.microsoft.com/office/drawing/2014/main" id="{EDC8794A-BBDE-4DD3-84CE-2B9CE10FD349}"/>
              </a:ext>
            </a:extLst>
          </p:cNvPr>
          <p:cNvSpPr>
            <a:spLocks noGrp="1"/>
          </p:cNvSpPr>
          <p:nvPr>
            <p:ph sz="half" idx="2"/>
          </p:nvPr>
        </p:nvSpPr>
        <p:spPr>
          <a:xfrm>
            <a:off x="6172200" y="1825625"/>
            <a:ext cx="5181600" cy="435133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a:extLst>
              <a:ext uri="{FF2B5EF4-FFF2-40B4-BE49-F238E27FC236}">
                <a16:creationId xmlns:a16="http://schemas.microsoft.com/office/drawing/2014/main" id="{4EBFD6E4-B295-43C9-AC11-8D2495366D49}"/>
              </a:ext>
            </a:extLst>
          </p:cNvPr>
          <p:cNvSpPr>
            <a:spLocks noGrp="1"/>
          </p:cNvSpPr>
          <p:nvPr>
            <p:ph type="dt" sz="half" idx="10"/>
          </p:nvPr>
        </p:nvSpPr>
        <p:spPr/>
        <p:txBody>
          <a:bodyPr/>
          <a:lstStyle/>
          <a:p>
            <a:fld id="{71105ECC-05DB-4A25-8E6A-E61FCA6F5619}" type="datetimeFigureOut">
              <a:rPr lang="zh-CN" altLang="en-US" smtClean="0"/>
              <a:t>2022/10/25</a:t>
            </a:fld>
            <a:endParaRPr lang="zh-CN" altLang="en-US"/>
          </a:p>
        </p:txBody>
      </p:sp>
      <p:sp>
        <p:nvSpPr>
          <p:cNvPr id="6" name="页脚占位符 5">
            <a:extLst>
              <a:ext uri="{FF2B5EF4-FFF2-40B4-BE49-F238E27FC236}">
                <a16:creationId xmlns:a16="http://schemas.microsoft.com/office/drawing/2014/main" id="{E4026BDD-5B50-41BE-834C-03AB1437D208}"/>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a16="http://schemas.microsoft.com/office/drawing/2014/main" id="{1F5A523A-D7AA-4E6B-9B52-4758EF8D07EC}"/>
              </a:ext>
            </a:extLst>
          </p:cNvPr>
          <p:cNvSpPr>
            <a:spLocks noGrp="1"/>
          </p:cNvSpPr>
          <p:nvPr>
            <p:ph type="sldNum" sz="quarter" idx="12"/>
          </p:nvPr>
        </p:nvSpPr>
        <p:spPr/>
        <p:txBody>
          <a:bodyPr/>
          <a:lstStyle/>
          <a:p>
            <a:fld id="{35A56C03-FDBE-437B-B3E2-8C9625E28270}" type="slidenum">
              <a:rPr lang="zh-CN" altLang="en-US" smtClean="0"/>
              <a:t>‹#›</a:t>
            </a:fld>
            <a:endParaRPr lang="zh-CN" altLang="en-US"/>
          </a:p>
        </p:txBody>
      </p:sp>
    </p:spTree>
    <p:extLst>
      <p:ext uri="{BB962C8B-B14F-4D97-AF65-F5344CB8AC3E}">
        <p14:creationId xmlns:p14="http://schemas.microsoft.com/office/powerpoint/2010/main" val="201117916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53910AE6-1F57-4A31-9008-4D642F755F69}"/>
              </a:ext>
            </a:extLst>
          </p:cNvPr>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a:extLst>
              <a:ext uri="{FF2B5EF4-FFF2-40B4-BE49-F238E27FC236}">
                <a16:creationId xmlns:a16="http://schemas.microsoft.com/office/drawing/2014/main" id="{2B168356-DBF6-4A4D-91C7-182CC85AC37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4" name="内容占位符 3">
            <a:extLst>
              <a:ext uri="{FF2B5EF4-FFF2-40B4-BE49-F238E27FC236}">
                <a16:creationId xmlns:a16="http://schemas.microsoft.com/office/drawing/2014/main" id="{688A8EBA-0DAD-42EA-99C2-D23C5D7148AB}"/>
              </a:ext>
            </a:extLst>
          </p:cNvPr>
          <p:cNvSpPr>
            <a:spLocks noGrp="1"/>
          </p:cNvSpPr>
          <p:nvPr>
            <p:ph sz="half" idx="2"/>
          </p:nvPr>
        </p:nvSpPr>
        <p:spPr>
          <a:xfrm>
            <a:off x="839788" y="2505075"/>
            <a:ext cx="5157787"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a:extLst>
              <a:ext uri="{FF2B5EF4-FFF2-40B4-BE49-F238E27FC236}">
                <a16:creationId xmlns:a16="http://schemas.microsoft.com/office/drawing/2014/main" id="{9524EC4D-F1E5-42BF-AFD6-2E141A5BDB4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6" name="内容占位符 5">
            <a:extLst>
              <a:ext uri="{FF2B5EF4-FFF2-40B4-BE49-F238E27FC236}">
                <a16:creationId xmlns:a16="http://schemas.microsoft.com/office/drawing/2014/main" id="{188FE428-6272-4BC6-8559-9529B37B820C}"/>
              </a:ext>
            </a:extLst>
          </p:cNvPr>
          <p:cNvSpPr>
            <a:spLocks noGrp="1"/>
          </p:cNvSpPr>
          <p:nvPr>
            <p:ph sz="quarter" idx="4"/>
          </p:nvPr>
        </p:nvSpPr>
        <p:spPr>
          <a:xfrm>
            <a:off x="6172200" y="2505075"/>
            <a:ext cx="5183188"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a:extLst>
              <a:ext uri="{FF2B5EF4-FFF2-40B4-BE49-F238E27FC236}">
                <a16:creationId xmlns:a16="http://schemas.microsoft.com/office/drawing/2014/main" id="{55287C14-A4B0-4F1B-8E5A-89FD29364D21}"/>
              </a:ext>
            </a:extLst>
          </p:cNvPr>
          <p:cNvSpPr>
            <a:spLocks noGrp="1"/>
          </p:cNvSpPr>
          <p:nvPr>
            <p:ph type="dt" sz="half" idx="10"/>
          </p:nvPr>
        </p:nvSpPr>
        <p:spPr/>
        <p:txBody>
          <a:bodyPr/>
          <a:lstStyle/>
          <a:p>
            <a:fld id="{71105ECC-05DB-4A25-8E6A-E61FCA6F5619}" type="datetimeFigureOut">
              <a:rPr lang="zh-CN" altLang="en-US" smtClean="0"/>
              <a:t>2022/10/25</a:t>
            </a:fld>
            <a:endParaRPr lang="zh-CN" altLang="en-US"/>
          </a:p>
        </p:txBody>
      </p:sp>
      <p:sp>
        <p:nvSpPr>
          <p:cNvPr id="8" name="页脚占位符 7">
            <a:extLst>
              <a:ext uri="{FF2B5EF4-FFF2-40B4-BE49-F238E27FC236}">
                <a16:creationId xmlns:a16="http://schemas.microsoft.com/office/drawing/2014/main" id="{9352E029-3449-4023-9BA3-A4E0A6450227}"/>
              </a:ext>
            </a:extLst>
          </p:cNvPr>
          <p:cNvSpPr>
            <a:spLocks noGrp="1"/>
          </p:cNvSpPr>
          <p:nvPr>
            <p:ph type="ftr" sz="quarter" idx="11"/>
          </p:nvPr>
        </p:nvSpPr>
        <p:spPr/>
        <p:txBody>
          <a:bodyPr/>
          <a:lstStyle/>
          <a:p>
            <a:endParaRPr lang="zh-CN" altLang="en-US"/>
          </a:p>
        </p:txBody>
      </p:sp>
      <p:sp>
        <p:nvSpPr>
          <p:cNvPr id="9" name="灯片编号占位符 8">
            <a:extLst>
              <a:ext uri="{FF2B5EF4-FFF2-40B4-BE49-F238E27FC236}">
                <a16:creationId xmlns:a16="http://schemas.microsoft.com/office/drawing/2014/main" id="{94F19327-B133-498A-A50A-1F9E489265B3}"/>
              </a:ext>
            </a:extLst>
          </p:cNvPr>
          <p:cNvSpPr>
            <a:spLocks noGrp="1"/>
          </p:cNvSpPr>
          <p:nvPr>
            <p:ph type="sldNum" sz="quarter" idx="12"/>
          </p:nvPr>
        </p:nvSpPr>
        <p:spPr/>
        <p:txBody>
          <a:bodyPr/>
          <a:lstStyle/>
          <a:p>
            <a:fld id="{35A56C03-FDBE-437B-B3E2-8C9625E28270}" type="slidenum">
              <a:rPr lang="zh-CN" altLang="en-US" smtClean="0"/>
              <a:t>‹#›</a:t>
            </a:fld>
            <a:endParaRPr lang="zh-CN" altLang="en-US"/>
          </a:p>
        </p:txBody>
      </p:sp>
    </p:spTree>
    <p:extLst>
      <p:ext uri="{BB962C8B-B14F-4D97-AF65-F5344CB8AC3E}">
        <p14:creationId xmlns:p14="http://schemas.microsoft.com/office/powerpoint/2010/main" val="275392717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76FEF83B-0EA5-44BA-9824-F0CD83C60D12}"/>
              </a:ext>
            </a:extLst>
          </p:cNvPr>
          <p:cNvSpPr>
            <a:spLocks noGrp="1"/>
          </p:cNvSpPr>
          <p:nvPr>
            <p:ph type="title"/>
          </p:nvPr>
        </p:nvSpPr>
        <p:spPr/>
        <p:txBody>
          <a:bodyPr/>
          <a:lstStyle/>
          <a:p>
            <a:r>
              <a:rPr lang="zh-CN" altLang="en-US"/>
              <a:t>单击此处编辑母版标题样式</a:t>
            </a:r>
          </a:p>
        </p:txBody>
      </p:sp>
      <p:sp>
        <p:nvSpPr>
          <p:cNvPr id="3" name="日期占位符 2">
            <a:extLst>
              <a:ext uri="{FF2B5EF4-FFF2-40B4-BE49-F238E27FC236}">
                <a16:creationId xmlns:a16="http://schemas.microsoft.com/office/drawing/2014/main" id="{65276493-8949-47D2-A31E-3697CEF21ED1}"/>
              </a:ext>
            </a:extLst>
          </p:cNvPr>
          <p:cNvSpPr>
            <a:spLocks noGrp="1"/>
          </p:cNvSpPr>
          <p:nvPr>
            <p:ph type="dt" sz="half" idx="10"/>
          </p:nvPr>
        </p:nvSpPr>
        <p:spPr/>
        <p:txBody>
          <a:bodyPr/>
          <a:lstStyle/>
          <a:p>
            <a:fld id="{71105ECC-05DB-4A25-8E6A-E61FCA6F5619}" type="datetimeFigureOut">
              <a:rPr lang="zh-CN" altLang="en-US" smtClean="0"/>
              <a:t>2022/10/25</a:t>
            </a:fld>
            <a:endParaRPr lang="zh-CN" altLang="en-US"/>
          </a:p>
        </p:txBody>
      </p:sp>
      <p:sp>
        <p:nvSpPr>
          <p:cNvPr id="4" name="页脚占位符 3">
            <a:extLst>
              <a:ext uri="{FF2B5EF4-FFF2-40B4-BE49-F238E27FC236}">
                <a16:creationId xmlns:a16="http://schemas.microsoft.com/office/drawing/2014/main" id="{5069DD12-9FA1-45D2-B798-8B1996D6545D}"/>
              </a:ext>
            </a:extLst>
          </p:cNvPr>
          <p:cNvSpPr>
            <a:spLocks noGrp="1"/>
          </p:cNvSpPr>
          <p:nvPr>
            <p:ph type="ftr" sz="quarter" idx="11"/>
          </p:nvPr>
        </p:nvSpPr>
        <p:spPr/>
        <p:txBody>
          <a:bodyPr/>
          <a:lstStyle/>
          <a:p>
            <a:endParaRPr lang="zh-CN" altLang="en-US"/>
          </a:p>
        </p:txBody>
      </p:sp>
      <p:sp>
        <p:nvSpPr>
          <p:cNvPr id="5" name="灯片编号占位符 4">
            <a:extLst>
              <a:ext uri="{FF2B5EF4-FFF2-40B4-BE49-F238E27FC236}">
                <a16:creationId xmlns:a16="http://schemas.microsoft.com/office/drawing/2014/main" id="{F972593E-3FD8-4528-9339-AF8B4BCDABEB}"/>
              </a:ext>
            </a:extLst>
          </p:cNvPr>
          <p:cNvSpPr>
            <a:spLocks noGrp="1"/>
          </p:cNvSpPr>
          <p:nvPr>
            <p:ph type="sldNum" sz="quarter" idx="12"/>
          </p:nvPr>
        </p:nvSpPr>
        <p:spPr/>
        <p:txBody>
          <a:bodyPr/>
          <a:lstStyle/>
          <a:p>
            <a:fld id="{35A56C03-FDBE-437B-B3E2-8C9625E28270}" type="slidenum">
              <a:rPr lang="zh-CN" altLang="en-US" smtClean="0"/>
              <a:t>‹#›</a:t>
            </a:fld>
            <a:endParaRPr lang="zh-CN" altLang="en-US"/>
          </a:p>
        </p:txBody>
      </p:sp>
    </p:spTree>
    <p:extLst>
      <p:ext uri="{BB962C8B-B14F-4D97-AF65-F5344CB8AC3E}">
        <p14:creationId xmlns:p14="http://schemas.microsoft.com/office/powerpoint/2010/main" val="257830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id="{D07E2CB0-1E5C-4D6D-8111-447F5484230F}"/>
              </a:ext>
            </a:extLst>
          </p:cNvPr>
          <p:cNvSpPr>
            <a:spLocks noGrp="1"/>
          </p:cNvSpPr>
          <p:nvPr>
            <p:ph type="dt" sz="half" idx="10"/>
          </p:nvPr>
        </p:nvSpPr>
        <p:spPr/>
        <p:txBody>
          <a:bodyPr/>
          <a:lstStyle/>
          <a:p>
            <a:fld id="{71105ECC-05DB-4A25-8E6A-E61FCA6F5619}" type="datetimeFigureOut">
              <a:rPr lang="zh-CN" altLang="en-US" smtClean="0"/>
              <a:t>2022/10/25</a:t>
            </a:fld>
            <a:endParaRPr lang="zh-CN" altLang="en-US"/>
          </a:p>
        </p:txBody>
      </p:sp>
      <p:sp>
        <p:nvSpPr>
          <p:cNvPr id="3" name="页脚占位符 2">
            <a:extLst>
              <a:ext uri="{FF2B5EF4-FFF2-40B4-BE49-F238E27FC236}">
                <a16:creationId xmlns:a16="http://schemas.microsoft.com/office/drawing/2014/main" id="{7CD0671E-0D48-4AD2-B6F8-A60BEC6A6644}"/>
              </a:ext>
            </a:extLst>
          </p:cNvPr>
          <p:cNvSpPr>
            <a:spLocks noGrp="1"/>
          </p:cNvSpPr>
          <p:nvPr>
            <p:ph type="ftr" sz="quarter" idx="11"/>
          </p:nvPr>
        </p:nvSpPr>
        <p:spPr/>
        <p:txBody>
          <a:bodyPr/>
          <a:lstStyle/>
          <a:p>
            <a:endParaRPr lang="zh-CN" altLang="en-US"/>
          </a:p>
        </p:txBody>
      </p:sp>
      <p:sp>
        <p:nvSpPr>
          <p:cNvPr id="4" name="灯片编号占位符 3">
            <a:extLst>
              <a:ext uri="{FF2B5EF4-FFF2-40B4-BE49-F238E27FC236}">
                <a16:creationId xmlns:a16="http://schemas.microsoft.com/office/drawing/2014/main" id="{0A83C7DF-BD4D-4BD1-A6E5-33605320F75C}"/>
              </a:ext>
            </a:extLst>
          </p:cNvPr>
          <p:cNvSpPr>
            <a:spLocks noGrp="1"/>
          </p:cNvSpPr>
          <p:nvPr>
            <p:ph type="sldNum" sz="quarter" idx="12"/>
          </p:nvPr>
        </p:nvSpPr>
        <p:spPr/>
        <p:txBody>
          <a:bodyPr/>
          <a:lstStyle/>
          <a:p>
            <a:fld id="{35A56C03-FDBE-437B-B3E2-8C9625E28270}" type="slidenum">
              <a:rPr lang="zh-CN" altLang="en-US" smtClean="0"/>
              <a:t>‹#›</a:t>
            </a:fld>
            <a:endParaRPr lang="zh-CN" altLang="en-US"/>
          </a:p>
        </p:txBody>
      </p:sp>
    </p:spTree>
    <p:extLst>
      <p:ext uri="{BB962C8B-B14F-4D97-AF65-F5344CB8AC3E}">
        <p14:creationId xmlns:p14="http://schemas.microsoft.com/office/powerpoint/2010/main" val="377087080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004FA292-E5C1-4436-8CB5-FF9B52353920}"/>
              </a:ext>
            </a:extLst>
          </p:cNvPr>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a:extLst>
              <a:ext uri="{FF2B5EF4-FFF2-40B4-BE49-F238E27FC236}">
                <a16:creationId xmlns:a16="http://schemas.microsoft.com/office/drawing/2014/main" id="{176F139C-6E8C-48D5-9B1D-F837030FADA8}"/>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a:extLst>
              <a:ext uri="{FF2B5EF4-FFF2-40B4-BE49-F238E27FC236}">
                <a16:creationId xmlns:a16="http://schemas.microsoft.com/office/drawing/2014/main" id="{176395EF-8A55-4F9D-9A62-6326B2CB47D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a:extLst>
              <a:ext uri="{FF2B5EF4-FFF2-40B4-BE49-F238E27FC236}">
                <a16:creationId xmlns:a16="http://schemas.microsoft.com/office/drawing/2014/main" id="{E67B5ECA-415D-4C02-B62A-EEE0C0B32E66}"/>
              </a:ext>
            </a:extLst>
          </p:cNvPr>
          <p:cNvSpPr>
            <a:spLocks noGrp="1"/>
          </p:cNvSpPr>
          <p:nvPr>
            <p:ph type="dt" sz="half" idx="10"/>
          </p:nvPr>
        </p:nvSpPr>
        <p:spPr/>
        <p:txBody>
          <a:bodyPr/>
          <a:lstStyle/>
          <a:p>
            <a:fld id="{71105ECC-05DB-4A25-8E6A-E61FCA6F5619}" type="datetimeFigureOut">
              <a:rPr lang="zh-CN" altLang="en-US" smtClean="0"/>
              <a:t>2022/10/25</a:t>
            </a:fld>
            <a:endParaRPr lang="zh-CN" altLang="en-US"/>
          </a:p>
        </p:txBody>
      </p:sp>
      <p:sp>
        <p:nvSpPr>
          <p:cNvPr id="6" name="页脚占位符 5">
            <a:extLst>
              <a:ext uri="{FF2B5EF4-FFF2-40B4-BE49-F238E27FC236}">
                <a16:creationId xmlns:a16="http://schemas.microsoft.com/office/drawing/2014/main" id="{8EB24AC3-FF5A-4D6A-B3E3-E0E8DB81BC33}"/>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a16="http://schemas.microsoft.com/office/drawing/2014/main" id="{786ECFD3-2BFB-4F9D-A971-22CBC6F39743}"/>
              </a:ext>
            </a:extLst>
          </p:cNvPr>
          <p:cNvSpPr>
            <a:spLocks noGrp="1"/>
          </p:cNvSpPr>
          <p:nvPr>
            <p:ph type="sldNum" sz="quarter" idx="12"/>
          </p:nvPr>
        </p:nvSpPr>
        <p:spPr/>
        <p:txBody>
          <a:bodyPr/>
          <a:lstStyle/>
          <a:p>
            <a:fld id="{35A56C03-FDBE-437B-B3E2-8C9625E28270}" type="slidenum">
              <a:rPr lang="zh-CN" altLang="en-US" smtClean="0"/>
              <a:t>‹#›</a:t>
            </a:fld>
            <a:endParaRPr lang="zh-CN" altLang="en-US"/>
          </a:p>
        </p:txBody>
      </p:sp>
    </p:spTree>
    <p:extLst>
      <p:ext uri="{BB962C8B-B14F-4D97-AF65-F5344CB8AC3E}">
        <p14:creationId xmlns:p14="http://schemas.microsoft.com/office/powerpoint/2010/main" val="23857175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91359480-BF99-455B-8924-27B75A8422DA}"/>
              </a:ext>
            </a:extLst>
          </p:cNvPr>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a:extLst>
              <a:ext uri="{FF2B5EF4-FFF2-40B4-BE49-F238E27FC236}">
                <a16:creationId xmlns:a16="http://schemas.microsoft.com/office/drawing/2014/main" id="{A87CA4AF-F2C7-48AF-BDEB-57BD3FC39408}"/>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a:extLst>
              <a:ext uri="{FF2B5EF4-FFF2-40B4-BE49-F238E27FC236}">
                <a16:creationId xmlns:a16="http://schemas.microsoft.com/office/drawing/2014/main" id="{4E2D3FEF-98B1-46F2-AD44-1B510962D74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a:extLst>
              <a:ext uri="{FF2B5EF4-FFF2-40B4-BE49-F238E27FC236}">
                <a16:creationId xmlns:a16="http://schemas.microsoft.com/office/drawing/2014/main" id="{1F8C2AF9-1C3B-4D55-97BD-2BB1383D6710}"/>
              </a:ext>
            </a:extLst>
          </p:cNvPr>
          <p:cNvSpPr>
            <a:spLocks noGrp="1"/>
          </p:cNvSpPr>
          <p:nvPr>
            <p:ph type="dt" sz="half" idx="10"/>
          </p:nvPr>
        </p:nvSpPr>
        <p:spPr/>
        <p:txBody>
          <a:bodyPr/>
          <a:lstStyle/>
          <a:p>
            <a:fld id="{71105ECC-05DB-4A25-8E6A-E61FCA6F5619}" type="datetimeFigureOut">
              <a:rPr lang="zh-CN" altLang="en-US" smtClean="0"/>
              <a:t>2022/10/25</a:t>
            </a:fld>
            <a:endParaRPr lang="zh-CN" altLang="en-US"/>
          </a:p>
        </p:txBody>
      </p:sp>
      <p:sp>
        <p:nvSpPr>
          <p:cNvPr id="6" name="页脚占位符 5">
            <a:extLst>
              <a:ext uri="{FF2B5EF4-FFF2-40B4-BE49-F238E27FC236}">
                <a16:creationId xmlns:a16="http://schemas.microsoft.com/office/drawing/2014/main" id="{144BE4BD-6DB2-4DF4-981D-42B25252CAAE}"/>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a16="http://schemas.microsoft.com/office/drawing/2014/main" id="{BCE029D5-AEBD-4748-A5C9-0D123DDD842D}"/>
              </a:ext>
            </a:extLst>
          </p:cNvPr>
          <p:cNvSpPr>
            <a:spLocks noGrp="1"/>
          </p:cNvSpPr>
          <p:nvPr>
            <p:ph type="sldNum" sz="quarter" idx="12"/>
          </p:nvPr>
        </p:nvSpPr>
        <p:spPr/>
        <p:txBody>
          <a:bodyPr/>
          <a:lstStyle/>
          <a:p>
            <a:fld id="{35A56C03-FDBE-437B-B3E2-8C9625E28270}" type="slidenum">
              <a:rPr lang="zh-CN" altLang="en-US" smtClean="0"/>
              <a:t>‹#›</a:t>
            </a:fld>
            <a:endParaRPr lang="zh-CN" altLang="en-US"/>
          </a:p>
        </p:txBody>
      </p:sp>
    </p:spTree>
    <p:extLst>
      <p:ext uri="{BB962C8B-B14F-4D97-AF65-F5344CB8AC3E}">
        <p14:creationId xmlns:p14="http://schemas.microsoft.com/office/powerpoint/2010/main" val="79136655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a:extLst>
              <a:ext uri="{FF2B5EF4-FFF2-40B4-BE49-F238E27FC236}">
                <a16:creationId xmlns:a16="http://schemas.microsoft.com/office/drawing/2014/main" id="{57DF5B34-9C77-45C5-85E9-3A015F81C8D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a:extLst>
              <a:ext uri="{FF2B5EF4-FFF2-40B4-BE49-F238E27FC236}">
                <a16:creationId xmlns:a16="http://schemas.microsoft.com/office/drawing/2014/main" id="{BA83B889-F396-45DA-B161-724BF9F2F12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id="{824E844D-DE4F-4FAF-BFDE-BA985070E11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1105ECC-05DB-4A25-8E6A-E61FCA6F5619}" type="datetimeFigureOut">
              <a:rPr lang="zh-CN" altLang="en-US" smtClean="0"/>
              <a:t>2022/10/25</a:t>
            </a:fld>
            <a:endParaRPr lang="zh-CN" altLang="en-US"/>
          </a:p>
        </p:txBody>
      </p:sp>
      <p:sp>
        <p:nvSpPr>
          <p:cNvPr id="5" name="页脚占位符 4">
            <a:extLst>
              <a:ext uri="{FF2B5EF4-FFF2-40B4-BE49-F238E27FC236}">
                <a16:creationId xmlns:a16="http://schemas.microsoft.com/office/drawing/2014/main" id="{DC921ED0-E56D-4194-9FFA-E75DFB455FE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a:extLst>
              <a:ext uri="{FF2B5EF4-FFF2-40B4-BE49-F238E27FC236}">
                <a16:creationId xmlns:a16="http://schemas.microsoft.com/office/drawing/2014/main" id="{A4ACCD2A-BB2D-4007-B138-721B1B1A3C6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5A56C03-FDBE-437B-B3E2-8C9625E28270}" type="slidenum">
              <a:rPr lang="zh-CN" altLang="en-US" smtClean="0"/>
              <a:t>‹#›</a:t>
            </a:fld>
            <a:endParaRPr lang="zh-CN" altLang="en-US"/>
          </a:p>
        </p:txBody>
      </p:sp>
      <p:pic>
        <p:nvPicPr>
          <p:cNvPr id="7" name="图片 6">
            <a:extLst>
              <a:ext uri="{FF2B5EF4-FFF2-40B4-BE49-F238E27FC236}">
                <a16:creationId xmlns:a16="http://schemas.microsoft.com/office/drawing/2014/main" id="{886C911A-9196-4F09-87BE-8803B4E812A0}"/>
              </a:ext>
            </a:extLst>
          </p:cNvPr>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8" name="矩形: 圆角 7">
            <a:extLst>
              <a:ext uri="{FF2B5EF4-FFF2-40B4-BE49-F238E27FC236}">
                <a16:creationId xmlns:a16="http://schemas.microsoft.com/office/drawing/2014/main" id="{2E8FB4BF-33B8-43C6-9F82-8C279FED7E46}"/>
              </a:ext>
            </a:extLst>
          </p:cNvPr>
          <p:cNvSpPr/>
          <p:nvPr userDrawn="1"/>
        </p:nvSpPr>
        <p:spPr>
          <a:xfrm>
            <a:off x="435426" y="551544"/>
            <a:ext cx="11306629" cy="5775778"/>
          </a:xfrm>
          <a:prstGeom prst="roundRect">
            <a:avLst>
              <a:gd name="adj" fmla="val 9362"/>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0" name="Picture 9" descr="Shape&#10;&#10;Description automatically generated with medium confidence">
            <a:extLst>
              <a:ext uri="{FF2B5EF4-FFF2-40B4-BE49-F238E27FC236}">
                <a16:creationId xmlns:a16="http://schemas.microsoft.com/office/drawing/2014/main" id="{3A4F239F-98D2-41E5-8917-E3D64B75A30C}"/>
              </a:ext>
            </a:extLst>
          </p:cNvPr>
          <p:cNvPicPr>
            <a:picLocks noChangeAspect="1"/>
          </p:cNvPicPr>
          <p:nvPr userDrawn="1"/>
        </p:nvPicPr>
        <p:blipFill>
          <a:blip r:embed="rId14" cstate="hqprint">
            <a:extLst>
              <a:ext uri="{28A0092B-C50C-407E-A947-70E740481C1C}">
                <a14:useLocalDpi xmlns:a14="http://schemas.microsoft.com/office/drawing/2010/main" val="0"/>
              </a:ext>
            </a:extLst>
          </a:blip>
          <a:stretch>
            <a:fillRect/>
          </a:stretch>
        </p:blipFill>
        <p:spPr>
          <a:xfrm>
            <a:off x="-1578163" y="238539"/>
            <a:ext cx="1208135" cy="1208135"/>
          </a:xfrm>
          <a:prstGeom prst="rect">
            <a:avLst/>
          </a:prstGeom>
        </p:spPr>
      </p:pic>
    </p:spTree>
    <p:extLst>
      <p:ext uri="{BB962C8B-B14F-4D97-AF65-F5344CB8AC3E}">
        <p14:creationId xmlns:p14="http://schemas.microsoft.com/office/powerpoint/2010/main" val="153758737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3840">
          <p15:clr>
            <a:srgbClr val="F26B43"/>
          </p15:clr>
        </p15:guide>
      </p15:sldGuideLst>
    </p:ext>
  </p:extLst>
</p:sldMaster>
</file>

<file path=ppt/slides/_rels/slide1.xml.rels><?xml version="1.0" encoding="UTF-8" standalone="yes"?>
<Relationships xmlns="http://schemas.openxmlformats.org/package/2006/relationships"><Relationship Id="rId8" Type="http://schemas.openxmlformats.org/officeDocument/2006/relationships/image" Target="../media/image9.emf"/><Relationship Id="rId3" Type="http://schemas.openxmlformats.org/officeDocument/2006/relationships/image" Target="../media/image4.emf"/><Relationship Id="rId7" Type="http://schemas.openxmlformats.org/officeDocument/2006/relationships/image" Target="../media/image8.emf"/><Relationship Id="rId12" Type="http://schemas.openxmlformats.org/officeDocument/2006/relationships/image" Target="../media/image13.png"/><Relationship Id="rId2"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image" Target="../media/image7.emf"/><Relationship Id="rId11" Type="http://schemas.openxmlformats.org/officeDocument/2006/relationships/image" Target="../media/image12.png"/><Relationship Id="rId5" Type="http://schemas.openxmlformats.org/officeDocument/2006/relationships/image" Target="../media/image6.emf"/><Relationship Id="rId10" Type="http://schemas.openxmlformats.org/officeDocument/2006/relationships/image" Target="../media/image11.emf"/><Relationship Id="rId4" Type="http://schemas.openxmlformats.org/officeDocument/2006/relationships/image" Target="../media/image5.png"/><Relationship Id="rId9" Type="http://schemas.openxmlformats.org/officeDocument/2006/relationships/image" Target="../media/image10.png"/></Relationships>
</file>

<file path=ppt/slides/_rels/slide10.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image" Target="../media/image30.png"/><Relationship Id="rId7" Type="http://schemas.openxmlformats.org/officeDocument/2006/relationships/image" Target="../media/image32.png"/><Relationship Id="rId2" Type="http://schemas.openxmlformats.org/officeDocument/2006/relationships/image" Target="../media/image29.png"/><Relationship Id="rId1" Type="http://schemas.openxmlformats.org/officeDocument/2006/relationships/slideLayout" Target="../slideLayouts/slideLayout2.xml"/><Relationship Id="rId6" Type="http://schemas.microsoft.com/office/2007/relationships/hdphoto" Target="../media/hdphoto2.wdp"/><Relationship Id="rId5" Type="http://schemas.openxmlformats.org/officeDocument/2006/relationships/image" Target="../media/image31.png"/><Relationship Id="rId4" Type="http://schemas.microsoft.com/office/2007/relationships/hdphoto" Target="../media/hdphoto1.wdp"/></Relationships>
</file>

<file path=ppt/slides/_rels/slide11.xml.rels><?xml version="1.0" encoding="UTF-8" standalone="yes"?>
<Relationships xmlns="http://schemas.openxmlformats.org/package/2006/relationships"><Relationship Id="rId8" Type="http://schemas.openxmlformats.org/officeDocument/2006/relationships/image" Target="../media/image9.emf"/><Relationship Id="rId3" Type="http://schemas.openxmlformats.org/officeDocument/2006/relationships/image" Target="../media/image4.emf"/><Relationship Id="rId7" Type="http://schemas.openxmlformats.org/officeDocument/2006/relationships/image" Target="../media/image8.emf"/><Relationship Id="rId12" Type="http://schemas.openxmlformats.org/officeDocument/2006/relationships/image" Target="../media/image33.png"/><Relationship Id="rId2"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image" Target="../media/image7.emf"/><Relationship Id="rId11" Type="http://schemas.openxmlformats.org/officeDocument/2006/relationships/image" Target="../media/image12.png"/><Relationship Id="rId5" Type="http://schemas.openxmlformats.org/officeDocument/2006/relationships/image" Target="../media/image6.emf"/><Relationship Id="rId10" Type="http://schemas.openxmlformats.org/officeDocument/2006/relationships/image" Target="../media/image11.emf"/><Relationship Id="rId4" Type="http://schemas.openxmlformats.org/officeDocument/2006/relationships/image" Target="../media/image5.png"/><Relationship Id="rId9" Type="http://schemas.openxmlformats.org/officeDocument/2006/relationships/image" Target="../media/image10.png"/></Relationships>
</file>

<file path=ppt/slides/_rels/slide12.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35.png"/></Relationships>
</file>

<file path=ppt/slides/_rels/slide13.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37.png"/><Relationship Id="rId4" Type="http://schemas.openxmlformats.org/officeDocument/2006/relationships/image" Target="../media/image34.png"/></Relationships>
</file>

<file path=ppt/slides/_rels/slide14.xml.rels><?xml version="1.0" encoding="UTF-8" standalone="yes"?>
<Relationships xmlns="http://schemas.openxmlformats.org/package/2006/relationships"><Relationship Id="rId8" Type="http://schemas.openxmlformats.org/officeDocument/2006/relationships/image" Target="../media/image9.emf"/><Relationship Id="rId3" Type="http://schemas.openxmlformats.org/officeDocument/2006/relationships/image" Target="../media/image4.emf"/><Relationship Id="rId7" Type="http://schemas.openxmlformats.org/officeDocument/2006/relationships/image" Target="../media/image8.emf"/><Relationship Id="rId12" Type="http://schemas.openxmlformats.org/officeDocument/2006/relationships/image" Target="../media/image38.png"/><Relationship Id="rId2"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image" Target="../media/image7.emf"/><Relationship Id="rId11" Type="http://schemas.openxmlformats.org/officeDocument/2006/relationships/image" Target="../media/image12.png"/><Relationship Id="rId5" Type="http://schemas.openxmlformats.org/officeDocument/2006/relationships/image" Target="../media/image6.emf"/><Relationship Id="rId10" Type="http://schemas.openxmlformats.org/officeDocument/2006/relationships/image" Target="../media/image11.emf"/><Relationship Id="rId4" Type="http://schemas.openxmlformats.org/officeDocument/2006/relationships/image" Target="../media/image5.png"/><Relationship Id="rId9" Type="http://schemas.openxmlformats.org/officeDocument/2006/relationships/image" Target="../media/image10.png"/></Relationships>
</file>

<file path=ppt/slides/_rels/slide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 Id="rId5" Type="http://schemas.openxmlformats.org/officeDocument/2006/relationships/image" Target="../media/image17.png"/><Relationship Id="rId4" Type="http://schemas.openxmlformats.org/officeDocument/2006/relationships/image" Target="../media/image16.png"/></Relationships>
</file>

<file path=ppt/slides/_rels/slide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 Id="rId5" Type="http://schemas.openxmlformats.org/officeDocument/2006/relationships/image" Target="../media/image17.png"/><Relationship Id="rId4" Type="http://schemas.openxmlformats.org/officeDocument/2006/relationships/image" Target="../media/image16.png"/></Relationships>
</file>

<file path=ppt/slides/_rels/slide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 Id="rId5" Type="http://schemas.openxmlformats.org/officeDocument/2006/relationships/image" Target="../media/image17.png"/><Relationship Id="rId4" Type="http://schemas.openxmlformats.org/officeDocument/2006/relationships/image" Target="../media/image16.png"/></Relationships>
</file>

<file path=ppt/slides/_rels/slide5.xml.rels><?xml version="1.0" encoding="UTF-8" standalone="yes"?>
<Relationships xmlns="http://schemas.openxmlformats.org/package/2006/relationships"><Relationship Id="rId3" Type="http://schemas.openxmlformats.org/officeDocument/2006/relationships/image" Target="../media/image18.png"/><Relationship Id="rId7" Type="http://schemas.openxmlformats.org/officeDocument/2006/relationships/image" Target="../media/image22.pn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19.png"/></Relationships>
</file>

<file path=ppt/slides/_rels/slide6.xml.rels><?xml version="1.0" encoding="UTF-8" standalone="yes"?>
<Relationships xmlns="http://schemas.openxmlformats.org/package/2006/relationships"><Relationship Id="rId8" Type="http://schemas.openxmlformats.org/officeDocument/2006/relationships/image" Target="../media/image9.emf"/><Relationship Id="rId3" Type="http://schemas.openxmlformats.org/officeDocument/2006/relationships/image" Target="../media/image4.emf"/><Relationship Id="rId7" Type="http://schemas.openxmlformats.org/officeDocument/2006/relationships/image" Target="../media/image8.emf"/><Relationship Id="rId12" Type="http://schemas.openxmlformats.org/officeDocument/2006/relationships/image" Target="../media/image23.png"/><Relationship Id="rId2"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image" Target="../media/image7.emf"/><Relationship Id="rId11" Type="http://schemas.openxmlformats.org/officeDocument/2006/relationships/image" Target="../media/image12.png"/><Relationship Id="rId5" Type="http://schemas.openxmlformats.org/officeDocument/2006/relationships/image" Target="../media/image6.emf"/><Relationship Id="rId10" Type="http://schemas.openxmlformats.org/officeDocument/2006/relationships/image" Target="../media/image11.emf"/><Relationship Id="rId4" Type="http://schemas.openxmlformats.org/officeDocument/2006/relationships/image" Target="../media/image5.png"/><Relationship Id="rId9" Type="http://schemas.openxmlformats.org/officeDocument/2006/relationships/image" Target="../media/image10.png"/></Relationships>
</file>

<file path=ppt/slides/_rels/slide7.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25.png"/></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2.xml"/><Relationship Id="rId1" Type="http://schemas.openxmlformats.org/officeDocument/2006/relationships/tags" Target="../tags/tag1.xml"/><Relationship Id="rId6" Type="http://schemas.openxmlformats.org/officeDocument/2006/relationships/image" Target="../media/image17.png"/><Relationship Id="rId5" Type="http://schemas.openxmlformats.org/officeDocument/2006/relationships/image" Target="../media/image26.png"/><Relationship Id="rId4" Type="http://schemas.openxmlformats.org/officeDocument/2006/relationships/notesSlide" Target="../notesSlides/notesSlide3.xml"/></Relationships>
</file>

<file path=ppt/slides/_rels/slide9.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2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 name="图片 64" descr="2">
            <a:extLst>
              <a:ext uri="{FF2B5EF4-FFF2-40B4-BE49-F238E27FC236}">
                <a16:creationId xmlns:a16="http://schemas.microsoft.com/office/drawing/2014/main" id="{126D2ED6-5DC9-4B45-888F-AD60816009A9}"/>
              </a:ext>
            </a:extLst>
          </p:cNvPr>
          <p:cNvPicPr>
            <a:picLocks noChangeAspect="1"/>
          </p:cNvPicPr>
          <p:nvPr/>
        </p:nvPicPr>
        <p:blipFill>
          <a:blip r:embed="rId2"/>
          <a:stretch>
            <a:fillRect/>
          </a:stretch>
        </p:blipFill>
        <p:spPr>
          <a:xfrm>
            <a:off x="4987925" y="1443288"/>
            <a:ext cx="6485186" cy="3741454"/>
          </a:xfrm>
          <a:prstGeom prst="rect">
            <a:avLst/>
          </a:prstGeom>
          <a:noFill/>
          <a:ln w="9525">
            <a:noFill/>
          </a:ln>
        </p:spPr>
      </p:pic>
      <p:grpSp>
        <p:nvGrpSpPr>
          <p:cNvPr id="48" name="Group 47">
            <a:extLst>
              <a:ext uri="{FF2B5EF4-FFF2-40B4-BE49-F238E27FC236}">
                <a16:creationId xmlns:a16="http://schemas.microsoft.com/office/drawing/2014/main" id="{9921F8C4-6777-4B66-AA80-5C5054B48FA1}"/>
              </a:ext>
            </a:extLst>
          </p:cNvPr>
          <p:cNvGrpSpPr/>
          <p:nvPr/>
        </p:nvGrpSpPr>
        <p:grpSpPr>
          <a:xfrm>
            <a:off x="19248" y="4320053"/>
            <a:ext cx="3505968" cy="2324672"/>
            <a:chOff x="571116" y="4266750"/>
            <a:chExt cx="3505968" cy="2324672"/>
          </a:xfrm>
        </p:grpSpPr>
        <p:pic>
          <p:nvPicPr>
            <p:cNvPr id="23" name="图片 14">
              <a:extLst>
                <a:ext uri="{FF2B5EF4-FFF2-40B4-BE49-F238E27FC236}">
                  <a16:creationId xmlns:a16="http://schemas.microsoft.com/office/drawing/2014/main" id="{B2387E13-E4F1-4FC4-9203-CA748C8AFBCB}"/>
                </a:ext>
              </a:extLst>
            </p:cNvPr>
            <p:cNvPicPr>
              <a:picLocks noChangeAspect="1"/>
            </p:cNvPicPr>
            <p:nvPr/>
          </p:nvPicPr>
          <p:blipFill>
            <a:blip r:embed="rId3"/>
            <a:stretch>
              <a:fillRect/>
            </a:stretch>
          </p:blipFill>
          <p:spPr>
            <a:xfrm>
              <a:off x="571116" y="4266750"/>
              <a:ext cx="3505968" cy="2324672"/>
            </a:xfrm>
            <a:prstGeom prst="rect">
              <a:avLst/>
            </a:prstGeom>
          </p:spPr>
        </p:pic>
        <p:pic>
          <p:nvPicPr>
            <p:cNvPr id="15" name="图片 6">
              <a:extLst>
                <a:ext uri="{FF2B5EF4-FFF2-40B4-BE49-F238E27FC236}">
                  <a16:creationId xmlns:a16="http://schemas.microsoft.com/office/drawing/2014/main" id="{F0A6C923-5597-4388-9645-614E98A652C4}"/>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t="73026" r="81400" b="4000"/>
            <a:stretch/>
          </p:blipFill>
          <p:spPr>
            <a:xfrm rot="15269690" flipH="1">
              <a:off x="2013644" y="4723588"/>
              <a:ext cx="983526" cy="814423"/>
            </a:xfrm>
            <a:prstGeom prst="rect">
              <a:avLst/>
            </a:prstGeom>
          </p:spPr>
        </p:pic>
      </p:grpSp>
      <p:pic>
        <p:nvPicPr>
          <p:cNvPr id="20" name="图片 11">
            <a:extLst>
              <a:ext uri="{FF2B5EF4-FFF2-40B4-BE49-F238E27FC236}">
                <a16:creationId xmlns:a16="http://schemas.microsoft.com/office/drawing/2014/main" id="{6906BEBA-BC83-4358-8322-5F813066BA1B}"/>
              </a:ext>
            </a:extLst>
          </p:cNvPr>
          <p:cNvPicPr>
            <a:picLocks noChangeAspect="1"/>
          </p:cNvPicPr>
          <p:nvPr/>
        </p:nvPicPr>
        <p:blipFill>
          <a:blip r:embed="rId5"/>
          <a:stretch>
            <a:fillRect/>
          </a:stretch>
        </p:blipFill>
        <p:spPr>
          <a:xfrm>
            <a:off x="10127702" y="0"/>
            <a:ext cx="1549740" cy="1981688"/>
          </a:xfrm>
          <a:prstGeom prst="rect">
            <a:avLst/>
          </a:prstGeom>
        </p:spPr>
      </p:pic>
      <p:pic>
        <p:nvPicPr>
          <p:cNvPr id="21" name="图片 12">
            <a:extLst>
              <a:ext uri="{FF2B5EF4-FFF2-40B4-BE49-F238E27FC236}">
                <a16:creationId xmlns:a16="http://schemas.microsoft.com/office/drawing/2014/main" id="{F010D070-88B4-4C1A-BA69-AC9F5A1245D7}"/>
              </a:ext>
            </a:extLst>
          </p:cNvPr>
          <p:cNvPicPr>
            <a:picLocks noChangeAspect="1"/>
          </p:cNvPicPr>
          <p:nvPr/>
        </p:nvPicPr>
        <p:blipFill>
          <a:blip r:embed="rId6"/>
          <a:stretch>
            <a:fillRect/>
          </a:stretch>
        </p:blipFill>
        <p:spPr>
          <a:xfrm>
            <a:off x="11162979" y="1981688"/>
            <a:ext cx="1028925" cy="533531"/>
          </a:xfrm>
          <a:prstGeom prst="rect">
            <a:avLst/>
          </a:prstGeom>
        </p:spPr>
      </p:pic>
      <p:pic>
        <p:nvPicPr>
          <p:cNvPr id="22" name="图片 13">
            <a:extLst>
              <a:ext uri="{FF2B5EF4-FFF2-40B4-BE49-F238E27FC236}">
                <a16:creationId xmlns:a16="http://schemas.microsoft.com/office/drawing/2014/main" id="{E0164917-9F45-4593-AB84-E3479F547217}"/>
              </a:ext>
            </a:extLst>
          </p:cNvPr>
          <p:cNvPicPr>
            <a:picLocks noChangeAspect="1"/>
          </p:cNvPicPr>
          <p:nvPr/>
        </p:nvPicPr>
        <p:blipFill>
          <a:blip r:embed="rId7"/>
          <a:stretch>
            <a:fillRect/>
          </a:stretch>
        </p:blipFill>
        <p:spPr>
          <a:xfrm>
            <a:off x="8006337" y="298978"/>
            <a:ext cx="2121365" cy="1143281"/>
          </a:xfrm>
          <a:prstGeom prst="rect">
            <a:avLst/>
          </a:prstGeom>
        </p:spPr>
      </p:pic>
      <p:pic>
        <p:nvPicPr>
          <p:cNvPr id="25" name="图片 22">
            <a:extLst>
              <a:ext uri="{FF2B5EF4-FFF2-40B4-BE49-F238E27FC236}">
                <a16:creationId xmlns:a16="http://schemas.microsoft.com/office/drawing/2014/main" id="{05CDDB86-417A-4B66-9E4D-94ABCE2C2183}"/>
              </a:ext>
            </a:extLst>
          </p:cNvPr>
          <p:cNvPicPr>
            <a:picLocks noChangeAspect="1"/>
          </p:cNvPicPr>
          <p:nvPr/>
        </p:nvPicPr>
        <p:blipFill>
          <a:blip r:embed="rId8"/>
          <a:stretch>
            <a:fillRect/>
          </a:stretch>
        </p:blipFill>
        <p:spPr>
          <a:xfrm>
            <a:off x="7117044" y="1928671"/>
            <a:ext cx="979242" cy="1015876"/>
          </a:xfrm>
          <a:prstGeom prst="rect">
            <a:avLst/>
          </a:prstGeom>
        </p:spPr>
      </p:pic>
      <p:grpSp>
        <p:nvGrpSpPr>
          <p:cNvPr id="46" name="Group 45">
            <a:extLst>
              <a:ext uri="{FF2B5EF4-FFF2-40B4-BE49-F238E27FC236}">
                <a16:creationId xmlns:a16="http://schemas.microsoft.com/office/drawing/2014/main" id="{B20317FC-ED2B-4E5C-ABF8-8DA9CE90BB01}"/>
              </a:ext>
            </a:extLst>
          </p:cNvPr>
          <p:cNvGrpSpPr/>
          <p:nvPr/>
        </p:nvGrpSpPr>
        <p:grpSpPr>
          <a:xfrm>
            <a:off x="8737600" y="4189413"/>
            <a:ext cx="3454400" cy="2617787"/>
            <a:chOff x="8737600" y="4189413"/>
            <a:chExt cx="3454400" cy="2617787"/>
          </a:xfrm>
        </p:grpSpPr>
        <p:pic>
          <p:nvPicPr>
            <p:cNvPr id="16" name="图片 7">
              <a:extLst>
                <a:ext uri="{FF2B5EF4-FFF2-40B4-BE49-F238E27FC236}">
                  <a16:creationId xmlns:a16="http://schemas.microsoft.com/office/drawing/2014/main" id="{C3D340F4-A8E0-48F2-BE1E-B283D886CE8E}"/>
                </a:ext>
              </a:extLst>
            </p:cNvPr>
            <p:cNvPicPr>
              <a:picLocks noChangeAspect="1"/>
            </p:cNvPicPr>
            <p:nvPr/>
          </p:nvPicPr>
          <p:blipFill rotWithShape="1">
            <a:blip r:embed="rId9" cstate="print">
              <a:extLst>
                <a:ext uri="{28A0092B-C50C-407E-A947-70E740481C1C}">
                  <a14:useLocalDpi xmlns:a14="http://schemas.microsoft.com/office/drawing/2010/main" val="0"/>
                </a:ext>
              </a:extLst>
            </a:blip>
            <a:srcRect t="73026" r="81400" b="4000"/>
            <a:stretch/>
          </p:blipFill>
          <p:spPr>
            <a:xfrm rot="14531762" flipH="1">
              <a:off x="8929768" y="5716652"/>
              <a:ext cx="915180" cy="757828"/>
            </a:xfrm>
            <a:prstGeom prst="rect">
              <a:avLst/>
            </a:prstGeom>
          </p:spPr>
        </p:pic>
        <p:sp>
          <p:nvSpPr>
            <p:cNvPr id="3" name="AutoShape 3">
              <a:extLst>
                <a:ext uri="{FF2B5EF4-FFF2-40B4-BE49-F238E27FC236}">
                  <a16:creationId xmlns:a16="http://schemas.microsoft.com/office/drawing/2014/main" id="{DA30D986-0FBD-4B36-A9A4-0D98AD085DF1}"/>
                </a:ext>
              </a:extLst>
            </p:cNvPr>
            <p:cNvSpPr>
              <a:spLocks noChangeAspect="1" noChangeArrowheads="1" noTextEdit="1"/>
            </p:cNvSpPr>
            <p:nvPr/>
          </p:nvSpPr>
          <p:spPr bwMode="auto">
            <a:xfrm>
              <a:off x="8737600" y="4189413"/>
              <a:ext cx="3454400" cy="2617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等线" panose="020F0502020204030204"/>
                <a:ea typeface="+mn-ea"/>
                <a:cs typeface="+mn-cs"/>
              </a:endParaRPr>
            </a:p>
          </p:txBody>
        </p:sp>
        <p:sp>
          <p:nvSpPr>
            <p:cNvPr id="28" name="Freeform 9">
              <a:extLst>
                <a:ext uri="{FF2B5EF4-FFF2-40B4-BE49-F238E27FC236}">
                  <a16:creationId xmlns:a16="http://schemas.microsoft.com/office/drawing/2014/main" id="{BA853527-A5D7-4BD5-BDE7-2F768AFCC9C3}"/>
                </a:ext>
              </a:extLst>
            </p:cNvPr>
            <p:cNvSpPr>
              <a:spLocks/>
            </p:cNvSpPr>
            <p:nvPr/>
          </p:nvSpPr>
          <p:spPr bwMode="auto">
            <a:xfrm>
              <a:off x="9655175" y="5637213"/>
              <a:ext cx="119063" cy="119062"/>
            </a:xfrm>
            <a:custGeom>
              <a:avLst/>
              <a:gdLst>
                <a:gd name="T0" fmla="*/ 25 w 28"/>
                <a:gd name="T1" fmla="*/ 1 h 28"/>
                <a:gd name="T2" fmla="*/ 1 w 28"/>
                <a:gd name="T3" fmla="*/ 25 h 28"/>
                <a:gd name="T4" fmla="*/ 3 w 28"/>
                <a:gd name="T5" fmla="*/ 27 h 28"/>
                <a:gd name="T6" fmla="*/ 27 w 28"/>
                <a:gd name="T7" fmla="*/ 3 h 28"/>
                <a:gd name="T8" fmla="*/ 25 w 28"/>
                <a:gd name="T9" fmla="*/ 1 h 28"/>
              </a:gdLst>
              <a:ahLst/>
              <a:cxnLst>
                <a:cxn ang="0">
                  <a:pos x="T0" y="T1"/>
                </a:cxn>
                <a:cxn ang="0">
                  <a:pos x="T2" y="T3"/>
                </a:cxn>
                <a:cxn ang="0">
                  <a:pos x="T4" y="T5"/>
                </a:cxn>
                <a:cxn ang="0">
                  <a:pos x="T6" y="T7"/>
                </a:cxn>
                <a:cxn ang="0">
                  <a:pos x="T8" y="T9"/>
                </a:cxn>
              </a:cxnLst>
              <a:rect l="0" t="0" r="r" b="b"/>
              <a:pathLst>
                <a:path w="28" h="28">
                  <a:moveTo>
                    <a:pt x="25" y="1"/>
                  </a:moveTo>
                  <a:cubicBezTo>
                    <a:pt x="15" y="7"/>
                    <a:pt x="7" y="16"/>
                    <a:pt x="1" y="25"/>
                  </a:cubicBezTo>
                  <a:cubicBezTo>
                    <a:pt x="0" y="26"/>
                    <a:pt x="2" y="28"/>
                    <a:pt x="3" y="27"/>
                  </a:cubicBezTo>
                  <a:cubicBezTo>
                    <a:pt x="10" y="18"/>
                    <a:pt x="18" y="11"/>
                    <a:pt x="27" y="3"/>
                  </a:cubicBezTo>
                  <a:cubicBezTo>
                    <a:pt x="28" y="2"/>
                    <a:pt x="26" y="0"/>
                    <a:pt x="25" y="1"/>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等线" panose="020F0502020204030204"/>
                <a:ea typeface="+mn-ea"/>
                <a:cs typeface="+mn-cs"/>
              </a:endParaRPr>
            </a:p>
          </p:txBody>
        </p:sp>
        <p:sp>
          <p:nvSpPr>
            <p:cNvPr id="29" name="Freeform 10">
              <a:extLst>
                <a:ext uri="{FF2B5EF4-FFF2-40B4-BE49-F238E27FC236}">
                  <a16:creationId xmlns:a16="http://schemas.microsoft.com/office/drawing/2014/main" id="{C3421EA8-44B1-4162-8BF2-33968657339C}"/>
                </a:ext>
              </a:extLst>
            </p:cNvPr>
            <p:cNvSpPr>
              <a:spLocks/>
            </p:cNvSpPr>
            <p:nvPr/>
          </p:nvSpPr>
          <p:spPr bwMode="auto">
            <a:xfrm>
              <a:off x="9898063" y="5394325"/>
              <a:ext cx="198438" cy="123825"/>
            </a:xfrm>
            <a:custGeom>
              <a:avLst/>
              <a:gdLst>
                <a:gd name="T0" fmla="*/ 42 w 47"/>
                <a:gd name="T1" fmla="*/ 1 h 29"/>
                <a:gd name="T2" fmla="*/ 2 w 47"/>
                <a:gd name="T3" fmla="*/ 25 h 29"/>
                <a:gd name="T4" fmla="*/ 4 w 47"/>
                <a:gd name="T5" fmla="*/ 28 h 29"/>
                <a:gd name="T6" fmla="*/ 44 w 47"/>
                <a:gd name="T7" fmla="*/ 4 h 29"/>
                <a:gd name="T8" fmla="*/ 42 w 47"/>
                <a:gd name="T9" fmla="*/ 1 h 29"/>
              </a:gdLst>
              <a:ahLst/>
              <a:cxnLst>
                <a:cxn ang="0">
                  <a:pos x="T0" y="T1"/>
                </a:cxn>
                <a:cxn ang="0">
                  <a:pos x="T2" y="T3"/>
                </a:cxn>
                <a:cxn ang="0">
                  <a:pos x="T4" y="T5"/>
                </a:cxn>
                <a:cxn ang="0">
                  <a:pos x="T6" y="T7"/>
                </a:cxn>
                <a:cxn ang="0">
                  <a:pos x="T8" y="T9"/>
                </a:cxn>
              </a:cxnLst>
              <a:rect l="0" t="0" r="r" b="b"/>
              <a:pathLst>
                <a:path w="47" h="29">
                  <a:moveTo>
                    <a:pt x="42" y="1"/>
                  </a:moveTo>
                  <a:cubicBezTo>
                    <a:pt x="28" y="7"/>
                    <a:pt x="15" y="15"/>
                    <a:pt x="2" y="25"/>
                  </a:cubicBezTo>
                  <a:cubicBezTo>
                    <a:pt x="0" y="26"/>
                    <a:pt x="2" y="29"/>
                    <a:pt x="4" y="28"/>
                  </a:cubicBezTo>
                  <a:cubicBezTo>
                    <a:pt x="17" y="19"/>
                    <a:pt x="30" y="12"/>
                    <a:pt x="44" y="4"/>
                  </a:cubicBezTo>
                  <a:cubicBezTo>
                    <a:pt x="47" y="3"/>
                    <a:pt x="45" y="0"/>
                    <a:pt x="42" y="1"/>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等线" panose="020F0502020204030204"/>
                <a:ea typeface="+mn-ea"/>
                <a:cs typeface="+mn-cs"/>
              </a:endParaRPr>
            </a:p>
          </p:txBody>
        </p:sp>
        <p:sp>
          <p:nvSpPr>
            <p:cNvPr id="30" name="Freeform 11">
              <a:extLst>
                <a:ext uri="{FF2B5EF4-FFF2-40B4-BE49-F238E27FC236}">
                  <a16:creationId xmlns:a16="http://schemas.microsoft.com/office/drawing/2014/main" id="{AAF1F881-DA9F-4CD4-B822-C688885AC5AF}"/>
                </a:ext>
              </a:extLst>
            </p:cNvPr>
            <p:cNvSpPr>
              <a:spLocks/>
            </p:cNvSpPr>
            <p:nvPr/>
          </p:nvSpPr>
          <p:spPr bwMode="auto">
            <a:xfrm>
              <a:off x="10339388" y="5295900"/>
              <a:ext cx="182563" cy="50800"/>
            </a:xfrm>
            <a:custGeom>
              <a:avLst/>
              <a:gdLst>
                <a:gd name="T0" fmla="*/ 41 w 43"/>
                <a:gd name="T1" fmla="*/ 3 h 12"/>
                <a:gd name="T2" fmla="*/ 2 w 43"/>
                <a:gd name="T3" fmla="*/ 8 h 12"/>
                <a:gd name="T4" fmla="*/ 4 w 43"/>
                <a:gd name="T5" fmla="*/ 11 h 12"/>
                <a:gd name="T6" fmla="*/ 41 w 43"/>
                <a:gd name="T7" fmla="*/ 6 h 12"/>
                <a:gd name="T8" fmla="*/ 41 w 43"/>
                <a:gd name="T9" fmla="*/ 3 h 12"/>
              </a:gdLst>
              <a:ahLst/>
              <a:cxnLst>
                <a:cxn ang="0">
                  <a:pos x="T0" y="T1"/>
                </a:cxn>
                <a:cxn ang="0">
                  <a:pos x="T2" y="T3"/>
                </a:cxn>
                <a:cxn ang="0">
                  <a:pos x="T4" y="T5"/>
                </a:cxn>
                <a:cxn ang="0">
                  <a:pos x="T6" y="T7"/>
                </a:cxn>
                <a:cxn ang="0">
                  <a:pos x="T8" y="T9"/>
                </a:cxn>
              </a:cxnLst>
              <a:rect l="0" t="0" r="r" b="b"/>
              <a:pathLst>
                <a:path w="43" h="12">
                  <a:moveTo>
                    <a:pt x="41" y="3"/>
                  </a:moveTo>
                  <a:cubicBezTo>
                    <a:pt x="28" y="0"/>
                    <a:pt x="15" y="2"/>
                    <a:pt x="2" y="8"/>
                  </a:cubicBezTo>
                  <a:cubicBezTo>
                    <a:pt x="0" y="9"/>
                    <a:pt x="2" y="12"/>
                    <a:pt x="4" y="11"/>
                  </a:cubicBezTo>
                  <a:cubicBezTo>
                    <a:pt x="16" y="6"/>
                    <a:pt x="28" y="6"/>
                    <a:pt x="41" y="6"/>
                  </a:cubicBezTo>
                  <a:cubicBezTo>
                    <a:pt x="43" y="7"/>
                    <a:pt x="43" y="3"/>
                    <a:pt x="41" y="3"/>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等线" panose="020F0502020204030204"/>
                <a:ea typeface="+mn-ea"/>
                <a:cs typeface="+mn-cs"/>
              </a:endParaRPr>
            </a:p>
          </p:txBody>
        </p:sp>
        <p:sp>
          <p:nvSpPr>
            <p:cNvPr id="31" name="Freeform 12">
              <a:extLst>
                <a:ext uri="{FF2B5EF4-FFF2-40B4-BE49-F238E27FC236}">
                  <a16:creationId xmlns:a16="http://schemas.microsoft.com/office/drawing/2014/main" id="{FFE3183A-48B2-4A13-93EA-2DA3AB345C2F}"/>
                </a:ext>
              </a:extLst>
            </p:cNvPr>
            <p:cNvSpPr>
              <a:spLocks/>
            </p:cNvSpPr>
            <p:nvPr/>
          </p:nvSpPr>
          <p:spPr bwMode="auto">
            <a:xfrm>
              <a:off x="10683875" y="5313363"/>
              <a:ext cx="147638" cy="46037"/>
            </a:xfrm>
            <a:custGeom>
              <a:avLst/>
              <a:gdLst>
                <a:gd name="T0" fmla="*/ 33 w 35"/>
                <a:gd name="T1" fmla="*/ 6 h 11"/>
                <a:gd name="T2" fmla="*/ 2 w 35"/>
                <a:gd name="T3" fmla="*/ 2 h 11"/>
                <a:gd name="T4" fmla="*/ 2 w 35"/>
                <a:gd name="T5" fmla="*/ 5 h 11"/>
                <a:gd name="T6" fmla="*/ 31 w 35"/>
                <a:gd name="T7" fmla="*/ 10 h 11"/>
                <a:gd name="T8" fmla="*/ 33 w 35"/>
                <a:gd name="T9" fmla="*/ 6 h 11"/>
              </a:gdLst>
              <a:ahLst/>
              <a:cxnLst>
                <a:cxn ang="0">
                  <a:pos x="T0" y="T1"/>
                </a:cxn>
                <a:cxn ang="0">
                  <a:pos x="T2" y="T3"/>
                </a:cxn>
                <a:cxn ang="0">
                  <a:pos x="T4" y="T5"/>
                </a:cxn>
                <a:cxn ang="0">
                  <a:pos x="T6" y="T7"/>
                </a:cxn>
                <a:cxn ang="0">
                  <a:pos x="T8" y="T9"/>
                </a:cxn>
              </a:cxnLst>
              <a:rect l="0" t="0" r="r" b="b"/>
              <a:pathLst>
                <a:path w="35" h="11">
                  <a:moveTo>
                    <a:pt x="33" y="6"/>
                  </a:moveTo>
                  <a:cubicBezTo>
                    <a:pt x="23" y="1"/>
                    <a:pt x="12" y="0"/>
                    <a:pt x="2" y="2"/>
                  </a:cubicBezTo>
                  <a:cubicBezTo>
                    <a:pt x="0" y="2"/>
                    <a:pt x="1" y="5"/>
                    <a:pt x="2" y="5"/>
                  </a:cubicBezTo>
                  <a:cubicBezTo>
                    <a:pt x="12" y="3"/>
                    <a:pt x="22" y="5"/>
                    <a:pt x="31" y="10"/>
                  </a:cubicBezTo>
                  <a:cubicBezTo>
                    <a:pt x="33" y="11"/>
                    <a:pt x="35" y="8"/>
                    <a:pt x="33" y="6"/>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等线" panose="020F0502020204030204"/>
                <a:ea typeface="+mn-ea"/>
                <a:cs typeface="+mn-cs"/>
              </a:endParaRPr>
            </a:p>
          </p:txBody>
        </p:sp>
        <p:sp>
          <p:nvSpPr>
            <p:cNvPr id="32" name="Freeform 13">
              <a:extLst>
                <a:ext uri="{FF2B5EF4-FFF2-40B4-BE49-F238E27FC236}">
                  <a16:creationId xmlns:a16="http://schemas.microsoft.com/office/drawing/2014/main" id="{CB011E8D-38EC-4527-B484-CE10800C6997}"/>
                </a:ext>
              </a:extLst>
            </p:cNvPr>
            <p:cNvSpPr>
              <a:spLocks/>
            </p:cNvSpPr>
            <p:nvPr/>
          </p:nvSpPr>
          <p:spPr bwMode="auto">
            <a:xfrm>
              <a:off x="11036300" y="5432425"/>
              <a:ext cx="63500" cy="38100"/>
            </a:xfrm>
            <a:custGeom>
              <a:avLst/>
              <a:gdLst>
                <a:gd name="T0" fmla="*/ 13 w 15"/>
                <a:gd name="T1" fmla="*/ 6 h 9"/>
                <a:gd name="T2" fmla="*/ 3 w 15"/>
                <a:gd name="T3" fmla="*/ 1 h 9"/>
                <a:gd name="T4" fmla="*/ 1 w 15"/>
                <a:gd name="T5" fmla="*/ 3 h 9"/>
                <a:gd name="T6" fmla="*/ 12 w 15"/>
                <a:gd name="T7" fmla="*/ 9 h 9"/>
                <a:gd name="T8" fmla="*/ 13 w 15"/>
                <a:gd name="T9" fmla="*/ 6 h 9"/>
              </a:gdLst>
              <a:ahLst/>
              <a:cxnLst>
                <a:cxn ang="0">
                  <a:pos x="T0" y="T1"/>
                </a:cxn>
                <a:cxn ang="0">
                  <a:pos x="T2" y="T3"/>
                </a:cxn>
                <a:cxn ang="0">
                  <a:pos x="T4" y="T5"/>
                </a:cxn>
                <a:cxn ang="0">
                  <a:pos x="T6" y="T7"/>
                </a:cxn>
                <a:cxn ang="0">
                  <a:pos x="T8" y="T9"/>
                </a:cxn>
              </a:cxnLst>
              <a:rect l="0" t="0" r="r" b="b"/>
              <a:pathLst>
                <a:path w="15" h="9">
                  <a:moveTo>
                    <a:pt x="13" y="6"/>
                  </a:moveTo>
                  <a:cubicBezTo>
                    <a:pt x="10" y="4"/>
                    <a:pt x="6" y="2"/>
                    <a:pt x="3" y="1"/>
                  </a:cubicBezTo>
                  <a:cubicBezTo>
                    <a:pt x="1" y="0"/>
                    <a:pt x="0" y="2"/>
                    <a:pt x="1" y="3"/>
                  </a:cubicBezTo>
                  <a:cubicBezTo>
                    <a:pt x="5" y="5"/>
                    <a:pt x="8" y="7"/>
                    <a:pt x="12" y="9"/>
                  </a:cubicBezTo>
                  <a:cubicBezTo>
                    <a:pt x="14" y="9"/>
                    <a:pt x="15" y="7"/>
                    <a:pt x="13" y="6"/>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等线" panose="020F0502020204030204"/>
                <a:ea typeface="+mn-ea"/>
                <a:cs typeface="+mn-cs"/>
              </a:endParaRPr>
            </a:p>
          </p:txBody>
        </p:sp>
        <p:sp>
          <p:nvSpPr>
            <p:cNvPr id="33" name="Freeform 14">
              <a:extLst>
                <a:ext uri="{FF2B5EF4-FFF2-40B4-BE49-F238E27FC236}">
                  <a16:creationId xmlns:a16="http://schemas.microsoft.com/office/drawing/2014/main" id="{7CA065E2-CA0A-4DBB-8A01-78A8B752BC5C}"/>
                </a:ext>
              </a:extLst>
            </p:cNvPr>
            <p:cNvSpPr>
              <a:spLocks/>
            </p:cNvSpPr>
            <p:nvPr/>
          </p:nvSpPr>
          <p:spPr bwMode="auto">
            <a:xfrm>
              <a:off x="11269663" y="5632450"/>
              <a:ext cx="88900" cy="114300"/>
            </a:xfrm>
            <a:custGeom>
              <a:avLst/>
              <a:gdLst>
                <a:gd name="T0" fmla="*/ 21 w 21"/>
                <a:gd name="T1" fmla="*/ 24 h 27"/>
                <a:gd name="T2" fmla="*/ 4 w 21"/>
                <a:gd name="T3" fmla="*/ 1 h 27"/>
                <a:gd name="T4" fmla="*/ 2 w 21"/>
                <a:gd name="T5" fmla="*/ 4 h 27"/>
                <a:gd name="T6" fmla="*/ 17 w 21"/>
                <a:gd name="T7" fmla="*/ 25 h 27"/>
                <a:gd name="T8" fmla="*/ 21 w 21"/>
                <a:gd name="T9" fmla="*/ 24 h 27"/>
              </a:gdLst>
              <a:ahLst/>
              <a:cxnLst>
                <a:cxn ang="0">
                  <a:pos x="T0" y="T1"/>
                </a:cxn>
                <a:cxn ang="0">
                  <a:pos x="T2" y="T3"/>
                </a:cxn>
                <a:cxn ang="0">
                  <a:pos x="T4" y="T5"/>
                </a:cxn>
                <a:cxn ang="0">
                  <a:pos x="T6" y="T7"/>
                </a:cxn>
                <a:cxn ang="0">
                  <a:pos x="T8" y="T9"/>
                </a:cxn>
              </a:cxnLst>
              <a:rect l="0" t="0" r="r" b="b"/>
              <a:pathLst>
                <a:path w="21" h="27">
                  <a:moveTo>
                    <a:pt x="21" y="24"/>
                  </a:moveTo>
                  <a:cubicBezTo>
                    <a:pt x="18" y="14"/>
                    <a:pt x="12" y="7"/>
                    <a:pt x="4" y="1"/>
                  </a:cubicBezTo>
                  <a:cubicBezTo>
                    <a:pt x="2" y="0"/>
                    <a:pt x="0" y="3"/>
                    <a:pt x="2" y="4"/>
                  </a:cubicBezTo>
                  <a:cubicBezTo>
                    <a:pt x="9" y="10"/>
                    <a:pt x="13" y="17"/>
                    <a:pt x="17" y="25"/>
                  </a:cubicBezTo>
                  <a:cubicBezTo>
                    <a:pt x="18" y="27"/>
                    <a:pt x="21" y="26"/>
                    <a:pt x="21" y="24"/>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等线" panose="020F0502020204030204"/>
                <a:ea typeface="+mn-ea"/>
                <a:cs typeface="+mn-cs"/>
              </a:endParaRPr>
            </a:p>
          </p:txBody>
        </p:sp>
        <p:sp>
          <p:nvSpPr>
            <p:cNvPr id="34" name="Freeform 15">
              <a:extLst>
                <a:ext uri="{FF2B5EF4-FFF2-40B4-BE49-F238E27FC236}">
                  <a16:creationId xmlns:a16="http://schemas.microsoft.com/office/drawing/2014/main" id="{9CA3B281-4723-4CF5-A323-BC47AFBF7A60}"/>
                </a:ext>
              </a:extLst>
            </p:cNvPr>
            <p:cNvSpPr>
              <a:spLocks/>
            </p:cNvSpPr>
            <p:nvPr/>
          </p:nvSpPr>
          <p:spPr bwMode="auto">
            <a:xfrm>
              <a:off x="11426825" y="5926138"/>
              <a:ext cx="30163" cy="161925"/>
            </a:xfrm>
            <a:custGeom>
              <a:avLst/>
              <a:gdLst>
                <a:gd name="T0" fmla="*/ 4 w 7"/>
                <a:gd name="T1" fmla="*/ 2 h 38"/>
                <a:gd name="T2" fmla="*/ 0 w 7"/>
                <a:gd name="T3" fmla="*/ 3 h 38"/>
                <a:gd name="T4" fmla="*/ 3 w 7"/>
                <a:gd name="T5" fmla="*/ 36 h 38"/>
                <a:gd name="T6" fmla="*/ 7 w 7"/>
                <a:gd name="T7" fmla="*/ 35 h 38"/>
                <a:gd name="T8" fmla="*/ 4 w 7"/>
                <a:gd name="T9" fmla="*/ 2 h 38"/>
              </a:gdLst>
              <a:ahLst/>
              <a:cxnLst>
                <a:cxn ang="0">
                  <a:pos x="T0" y="T1"/>
                </a:cxn>
                <a:cxn ang="0">
                  <a:pos x="T2" y="T3"/>
                </a:cxn>
                <a:cxn ang="0">
                  <a:pos x="T4" y="T5"/>
                </a:cxn>
                <a:cxn ang="0">
                  <a:pos x="T6" y="T7"/>
                </a:cxn>
                <a:cxn ang="0">
                  <a:pos x="T8" y="T9"/>
                </a:cxn>
              </a:cxnLst>
              <a:rect l="0" t="0" r="r" b="b"/>
              <a:pathLst>
                <a:path w="7" h="38">
                  <a:moveTo>
                    <a:pt x="4" y="2"/>
                  </a:moveTo>
                  <a:cubicBezTo>
                    <a:pt x="3" y="0"/>
                    <a:pt x="0" y="1"/>
                    <a:pt x="0" y="3"/>
                  </a:cubicBezTo>
                  <a:cubicBezTo>
                    <a:pt x="1" y="14"/>
                    <a:pt x="1" y="25"/>
                    <a:pt x="3" y="36"/>
                  </a:cubicBezTo>
                  <a:cubicBezTo>
                    <a:pt x="3" y="38"/>
                    <a:pt x="7" y="38"/>
                    <a:pt x="7" y="35"/>
                  </a:cubicBezTo>
                  <a:cubicBezTo>
                    <a:pt x="7" y="24"/>
                    <a:pt x="5" y="13"/>
                    <a:pt x="4" y="2"/>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等线" panose="020F0502020204030204"/>
                <a:ea typeface="+mn-ea"/>
                <a:cs typeface="+mn-cs"/>
              </a:endParaRPr>
            </a:p>
          </p:txBody>
        </p:sp>
        <p:sp>
          <p:nvSpPr>
            <p:cNvPr id="35" name="Freeform 16">
              <a:extLst>
                <a:ext uri="{FF2B5EF4-FFF2-40B4-BE49-F238E27FC236}">
                  <a16:creationId xmlns:a16="http://schemas.microsoft.com/office/drawing/2014/main" id="{894A6093-D918-440E-BCA7-FE6B9B16DD8B}"/>
                </a:ext>
              </a:extLst>
            </p:cNvPr>
            <p:cNvSpPr>
              <a:spLocks/>
            </p:cNvSpPr>
            <p:nvPr/>
          </p:nvSpPr>
          <p:spPr bwMode="auto">
            <a:xfrm>
              <a:off x="11304588" y="6351588"/>
              <a:ext cx="114300" cy="161925"/>
            </a:xfrm>
            <a:custGeom>
              <a:avLst/>
              <a:gdLst>
                <a:gd name="T0" fmla="*/ 22 w 27"/>
                <a:gd name="T1" fmla="*/ 3 h 38"/>
                <a:gd name="T2" fmla="*/ 2 w 27"/>
                <a:gd name="T3" fmla="*/ 33 h 38"/>
                <a:gd name="T4" fmla="*/ 6 w 27"/>
                <a:gd name="T5" fmla="*/ 36 h 38"/>
                <a:gd name="T6" fmla="*/ 26 w 27"/>
                <a:gd name="T7" fmla="*/ 5 h 38"/>
                <a:gd name="T8" fmla="*/ 22 w 27"/>
                <a:gd name="T9" fmla="*/ 3 h 38"/>
              </a:gdLst>
              <a:ahLst/>
              <a:cxnLst>
                <a:cxn ang="0">
                  <a:pos x="T0" y="T1"/>
                </a:cxn>
                <a:cxn ang="0">
                  <a:pos x="T2" y="T3"/>
                </a:cxn>
                <a:cxn ang="0">
                  <a:pos x="T4" y="T5"/>
                </a:cxn>
                <a:cxn ang="0">
                  <a:pos x="T6" y="T7"/>
                </a:cxn>
                <a:cxn ang="0">
                  <a:pos x="T8" y="T9"/>
                </a:cxn>
              </a:cxnLst>
              <a:rect l="0" t="0" r="r" b="b"/>
              <a:pathLst>
                <a:path w="27" h="38">
                  <a:moveTo>
                    <a:pt x="22" y="3"/>
                  </a:moveTo>
                  <a:cubicBezTo>
                    <a:pt x="16" y="14"/>
                    <a:pt x="8" y="23"/>
                    <a:pt x="2" y="33"/>
                  </a:cubicBezTo>
                  <a:cubicBezTo>
                    <a:pt x="0" y="36"/>
                    <a:pt x="3" y="38"/>
                    <a:pt x="6" y="36"/>
                  </a:cubicBezTo>
                  <a:cubicBezTo>
                    <a:pt x="15" y="28"/>
                    <a:pt x="21" y="16"/>
                    <a:pt x="26" y="5"/>
                  </a:cubicBezTo>
                  <a:cubicBezTo>
                    <a:pt x="27" y="3"/>
                    <a:pt x="23" y="0"/>
                    <a:pt x="22" y="3"/>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等线" panose="020F0502020204030204"/>
                <a:ea typeface="+mn-ea"/>
                <a:cs typeface="+mn-cs"/>
              </a:endParaRPr>
            </a:p>
          </p:txBody>
        </p:sp>
        <p:sp>
          <p:nvSpPr>
            <p:cNvPr id="36" name="Freeform 17">
              <a:extLst>
                <a:ext uri="{FF2B5EF4-FFF2-40B4-BE49-F238E27FC236}">
                  <a16:creationId xmlns:a16="http://schemas.microsoft.com/office/drawing/2014/main" id="{381FB711-78AB-451D-8F3D-45D7C32C9FD1}"/>
                </a:ext>
              </a:extLst>
            </p:cNvPr>
            <p:cNvSpPr>
              <a:spLocks/>
            </p:cNvSpPr>
            <p:nvPr/>
          </p:nvSpPr>
          <p:spPr bwMode="auto">
            <a:xfrm>
              <a:off x="10909300" y="6637338"/>
              <a:ext cx="144463" cy="33337"/>
            </a:xfrm>
            <a:custGeom>
              <a:avLst/>
              <a:gdLst>
                <a:gd name="T0" fmla="*/ 32 w 34"/>
                <a:gd name="T1" fmla="*/ 2 h 8"/>
                <a:gd name="T2" fmla="*/ 2 w 34"/>
                <a:gd name="T3" fmla="*/ 0 h 8"/>
                <a:gd name="T4" fmla="*/ 2 w 34"/>
                <a:gd name="T5" fmla="*/ 4 h 8"/>
                <a:gd name="T6" fmla="*/ 32 w 34"/>
                <a:gd name="T7" fmla="*/ 5 h 8"/>
                <a:gd name="T8" fmla="*/ 32 w 34"/>
                <a:gd name="T9" fmla="*/ 2 h 8"/>
              </a:gdLst>
              <a:ahLst/>
              <a:cxnLst>
                <a:cxn ang="0">
                  <a:pos x="T0" y="T1"/>
                </a:cxn>
                <a:cxn ang="0">
                  <a:pos x="T2" y="T3"/>
                </a:cxn>
                <a:cxn ang="0">
                  <a:pos x="T4" y="T5"/>
                </a:cxn>
                <a:cxn ang="0">
                  <a:pos x="T6" y="T7"/>
                </a:cxn>
                <a:cxn ang="0">
                  <a:pos x="T8" y="T9"/>
                </a:cxn>
              </a:cxnLst>
              <a:rect l="0" t="0" r="r" b="b"/>
              <a:pathLst>
                <a:path w="34" h="8">
                  <a:moveTo>
                    <a:pt x="32" y="2"/>
                  </a:moveTo>
                  <a:cubicBezTo>
                    <a:pt x="22" y="3"/>
                    <a:pt x="12" y="2"/>
                    <a:pt x="2" y="0"/>
                  </a:cubicBezTo>
                  <a:cubicBezTo>
                    <a:pt x="0" y="0"/>
                    <a:pt x="0" y="3"/>
                    <a:pt x="2" y="4"/>
                  </a:cubicBezTo>
                  <a:cubicBezTo>
                    <a:pt x="12" y="8"/>
                    <a:pt x="22" y="7"/>
                    <a:pt x="32" y="5"/>
                  </a:cubicBezTo>
                  <a:cubicBezTo>
                    <a:pt x="34" y="5"/>
                    <a:pt x="34" y="2"/>
                    <a:pt x="32" y="2"/>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等线" panose="020F0502020204030204"/>
                <a:ea typeface="+mn-ea"/>
                <a:cs typeface="+mn-cs"/>
              </a:endParaRPr>
            </a:p>
          </p:txBody>
        </p:sp>
        <p:sp>
          <p:nvSpPr>
            <p:cNvPr id="37" name="Freeform 18">
              <a:extLst>
                <a:ext uri="{FF2B5EF4-FFF2-40B4-BE49-F238E27FC236}">
                  <a16:creationId xmlns:a16="http://schemas.microsoft.com/office/drawing/2014/main" id="{C007D4F6-E261-4114-BAC7-3453F7788AA3}"/>
                </a:ext>
              </a:extLst>
            </p:cNvPr>
            <p:cNvSpPr>
              <a:spLocks/>
            </p:cNvSpPr>
            <p:nvPr/>
          </p:nvSpPr>
          <p:spPr bwMode="auto">
            <a:xfrm>
              <a:off x="10564813" y="6450013"/>
              <a:ext cx="139700" cy="106362"/>
            </a:xfrm>
            <a:custGeom>
              <a:avLst/>
              <a:gdLst>
                <a:gd name="T0" fmla="*/ 31 w 33"/>
                <a:gd name="T1" fmla="*/ 20 h 25"/>
                <a:gd name="T2" fmla="*/ 4 w 33"/>
                <a:gd name="T3" fmla="*/ 2 h 25"/>
                <a:gd name="T4" fmla="*/ 2 w 33"/>
                <a:gd name="T5" fmla="*/ 5 h 25"/>
                <a:gd name="T6" fmla="*/ 29 w 33"/>
                <a:gd name="T7" fmla="*/ 23 h 25"/>
                <a:gd name="T8" fmla="*/ 31 w 33"/>
                <a:gd name="T9" fmla="*/ 20 h 25"/>
              </a:gdLst>
              <a:ahLst/>
              <a:cxnLst>
                <a:cxn ang="0">
                  <a:pos x="T0" y="T1"/>
                </a:cxn>
                <a:cxn ang="0">
                  <a:pos x="T2" y="T3"/>
                </a:cxn>
                <a:cxn ang="0">
                  <a:pos x="T4" y="T5"/>
                </a:cxn>
                <a:cxn ang="0">
                  <a:pos x="T6" y="T7"/>
                </a:cxn>
                <a:cxn ang="0">
                  <a:pos x="T8" y="T9"/>
                </a:cxn>
              </a:cxnLst>
              <a:rect l="0" t="0" r="r" b="b"/>
              <a:pathLst>
                <a:path w="33" h="25">
                  <a:moveTo>
                    <a:pt x="31" y="20"/>
                  </a:moveTo>
                  <a:cubicBezTo>
                    <a:pt x="22" y="14"/>
                    <a:pt x="13" y="7"/>
                    <a:pt x="4" y="2"/>
                  </a:cubicBezTo>
                  <a:cubicBezTo>
                    <a:pt x="2" y="0"/>
                    <a:pt x="0" y="4"/>
                    <a:pt x="2" y="5"/>
                  </a:cubicBezTo>
                  <a:cubicBezTo>
                    <a:pt x="11" y="12"/>
                    <a:pt x="20" y="17"/>
                    <a:pt x="29" y="23"/>
                  </a:cubicBezTo>
                  <a:cubicBezTo>
                    <a:pt x="31" y="25"/>
                    <a:pt x="33" y="21"/>
                    <a:pt x="31" y="20"/>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等线" panose="020F0502020204030204"/>
                <a:ea typeface="+mn-ea"/>
                <a:cs typeface="+mn-cs"/>
              </a:endParaRPr>
            </a:p>
          </p:txBody>
        </p:sp>
        <p:sp>
          <p:nvSpPr>
            <p:cNvPr id="38" name="Freeform 19">
              <a:extLst>
                <a:ext uri="{FF2B5EF4-FFF2-40B4-BE49-F238E27FC236}">
                  <a16:creationId xmlns:a16="http://schemas.microsoft.com/office/drawing/2014/main" id="{EE4565BE-E6C4-47A3-9A51-D6AF836DAA85}"/>
                </a:ext>
              </a:extLst>
            </p:cNvPr>
            <p:cNvSpPr>
              <a:spLocks/>
            </p:cNvSpPr>
            <p:nvPr/>
          </p:nvSpPr>
          <p:spPr bwMode="auto">
            <a:xfrm>
              <a:off x="10420350" y="6096000"/>
              <a:ext cx="30163" cy="141287"/>
            </a:xfrm>
            <a:custGeom>
              <a:avLst/>
              <a:gdLst>
                <a:gd name="T0" fmla="*/ 7 w 7"/>
                <a:gd name="T1" fmla="*/ 29 h 33"/>
                <a:gd name="T2" fmla="*/ 5 w 7"/>
                <a:gd name="T3" fmla="*/ 3 h 33"/>
                <a:gd name="T4" fmla="*/ 1 w 7"/>
                <a:gd name="T5" fmla="*/ 3 h 33"/>
                <a:gd name="T6" fmla="*/ 3 w 7"/>
                <a:gd name="T7" fmla="*/ 30 h 33"/>
                <a:gd name="T8" fmla="*/ 7 w 7"/>
                <a:gd name="T9" fmla="*/ 29 h 33"/>
              </a:gdLst>
              <a:ahLst/>
              <a:cxnLst>
                <a:cxn ang="0">
                  <a:pos x="T0" y="T1"/>
                </a:cxn>
                <a:cxn ang="0">
                  <a:pos x="T2" y="T3"/>
                </a:cxn>
                <a:cxn ang="0">
                  <a:pos x="T4" y="T5"/>
                </a:cxn>
                <a:cxn ang="0">
                  <a:pos x="T6" y="T7"/>
                </a:cxn>
                <a:cxn ang="0">
                  <a:pos x="T8" y="T9"/>
                </a:cxn>
              </a:cxnLst>
              <a:rect l="0" t="0" r="r" b="b"/>
              <a:pathLst>
                <a:path w="7" h="33">
                  <a:moveTo>
                    <a:pt x="7" y="29"/>
                  </a:moveTo>
                  <a:cubicBezTo>
                    <a:pt x="5" y="21"/>
                    <a:pt x="4" y="12"/>
                    <a:pt x="5" y="3"/>
                  </a:cubicBezTo>
                  <a:cubicBezTo>
                    <a:pt x="5" y="1"/>
                    <a:pt x="2" y="0"/>
                    <a:pt x="1" y="3"/>
                  </a:cubicBezTo>
                  <a:cubicBezTo>
                    <a:pt x="0" y="12"/>
                    <a:pt x="0" y="21"/>
                    <a:pt x="3" y="30"/>
                  </a:cubicBezTo>
                  <a:cubicBezTo>
                    <a:pt x="4" y="33"/>
                    <a:pt x="7" y="32"/>
                    <a:pt x="7" y="29"/>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等线" panose="020F0502020204030204"/>
                <a:ea typeface="+mn-ea"/>
                <a:cs typeface="+mn-cs"/>
              </a:endParaRPr>
            </a:p>
          </p:txBody>
        </p:sp>
        <p:sp>
          <p:nvSpPr>
            <p:cNvPr id="39" name="Freeform 20">
              <a:extLst>
                <a:ext uri="{FF2B5EF4-FFF2-40B4-BE49-F238E27FC236}">
                  <a16:creationId xmlns:a16="http://schemas.microsoft.com/office/drawing/2014/main" id="{CCA70A98-CE2E-4D5F-9EC8-60D34F17C83D}"/>
                </a:ext>
              </a:extLst>
            </p:cNvPr>
            <p:cNvSpPr>
              <a:spLocks/>
            </p:cNvSpPr>
            <p:nvPr/>
          </p:nvSpPr>
          <p:spPr bwMode="auto">
            <a:xfrm>
              <a:off x="10466388" y="5734050"/>
              <a:ext cx="80963" cy="115887"/>
            </a:xfrm>
            <a:custGeom>
              <a:avLst/>
              <a:gdLst>
                <a:gd name="T0" fmla="*/ 15 w 19"/>
                <a:gd name="T1" fmla="*/ 2 h 27"/>
                <a:gd name="T2" fmla="*/ 1 w 19"/>
                <a:gd name="T3" fmla="*/ 23 h 27"/>
                <a:gd name="T4" fmla="*/ 4 w 19"/>
                <a:gd name="T5" fmla="*/ 25 h 27"/>
                <a:gd name="T6" fmla="*/ 17 w 19"/>
                <a:gd name="T7" fmla="*/ 4 h 27"/>
                <a:gd name="T8" fmla="*/ 15 w 19"/>
                <a:gd name="T9" fmla="*/ 2 h 27"/>
              </a:gdLst>
              <a:ahLst/>
              <a:cxnLst>
                <a:cxn ang="0">
                  <a:pos x="T0" y="T1"/>
                </a:cxn>
                <a:cxn ang="0">
                  <a:pos x="T2" y="T3"/>
                </a:cxn>
                <a:cxn ang="0">
                  <a:pos x="T4" y="T5"/>
                </a:cxn>
                <a:cxn ang="0">
                  <a:pos x="T6" y="T7"/>
                </a:cxn>
                <a:cxn ang="0">
                  <a:pos x="T8" y="T9"/>
                </a:cxn>
              </a:cxnLst>
              <a:rect l="0" t="0" r="r" b="b"/>
              <a:pathLst>
                <a:path w="19" h="27">
                  <a:moveTo>
                    <a:pt x="15" y="2"/>
                  </a:moveTo>
                  <a:cubicBezTo>
                    <a:pt x="10" y="9"/>
                    <a:pt x="5" y="16"/>
                    <a:pt x="1" y="23"/>
                  </a:cubicBezTo>
                  <a:cubicBezTo>
                    <a:pt x="0" y="25"/>
                    <a:pt x="3" y="27"/>
                    <a:pt x="4" y="25"/>
                  </a:cubicBezTo>
                  <a:cubicBezTo>
                    <a:pt x="9" y="18"/>
                    <a:pt x="13" y="11"/>
                    <a:pt x="17" y="4"/>
                  </a:cubicBezTo>
                  <a:cubicBezTo>
                    <a:pt x="19" y="2"/>
                    <a:pt x="16" y="0"/>
                    <a:pt x="15" y="2"/>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等线" panose="020F0502020204030204"/>
                <a:ea typeface="+mn-ea"/>
                <a:cs typeface="+mn-cs"/>
              </a:endParaRPr>
            </a:p>
          </p:txBody>
        </p:sp>
        <p:sp>
          <p:nvSpPr>
            <p:cNvPr id="40" name="Freeform 21">
              <a:extLst>
                <a:ext uri="{FF2B5EF4-FFF2-40B4-BE49-F238E27FC236}">
                  <a16:creationId xmlns:a16="http://schemas.microsoft.com/office/drawing/2014/main" id="{AC3A803B-0D5E-406B-B52F-5D70FDA51000}"/>
                </a:ext>
              </a:extLst>
            </p:cNvPr>
            <p:cNvSpPr>
              <a:spLocks/>
            </p:cNvSpPr>
            <p:nvPr/>
          </p:nvSpPr>
          <p:spPr bwMode="auto">
            <a:xfrm>
              <a:off x="10683875" y="5487988"/>
              <a:ext cx="101600" cy="111125"/>
            </a:xfrm>
            <a:custGeom>
              <a:avLst/>
              <a:gdLst>
                <a:gd name="T0" fmla="*/ 20 w 24"/>
                <a:gd name="T1" fmla="*/ 1 h 26"/>
                <a:gd name="T2" fmla="*/ 0 w 24"/>
                <a:gd name="T3" fmla="*/ 23 h 26"/>
                <a:gd name="T4" fmla="*/ 4 w 24"/>
                <a:gd name="T5" fmla="*/ 24 h 26"/>
                <a:gd name="T6" fmla="*/ 22 w 24"/>
                <a:gd name="T7" fmla="*/ 4 h 26"/>
                <a:gd name="T8" fmla="*/ 20 w 24"/>
                <a:gd name="T9" fmla="*/ 1 h 26"/>
              </a:gdLst>
              <a:ahLst/>
              <a:cxnLst>
                <a:cxn ang="0">
                  <a:pos x="T0" y="T1"/>
                </a:cxn>
                <a:cxn ang="0">
                  <a:pos x="T2" y="T3"/>
                </a:cxn>
                <a:cxn ang="0">
                  <a:pos x="T4" y="T5"/>
                </a:cxn>
                <a:cxn ang="0">
                  <a:pos x="T6" y="T7"/>
                </a:cxn>
                <a:cxn ang="0">
                  <a:pos x="T8" y="T9"/>
                </a:cxn>
              </a:cxnLst>
              <a:rect l="0" t="0" r="r" b="b"/>
              <a:pathLst>
                <a:path w="24" h="26">
                  <a:moveTo>
                    <a:pt x="20" y="1"/>
                  </a:moveTo>
                  <a:cubicBezTo>
                    <a:pt x="10" y="5"/>
                    <a:pt x="4" y="13"/>
                    <a:pt x="0" y="23"/>
                  </a:cubicBezTo>
                  <a:cubicBezTo>
                    <a:pt x="0" y="25"/>
                    <a:pt x="3" y="26"/>
                    <a:pt x="4" y="24"/>
                  </a:cubicBezTo>
                  <a:cubicBezTo>
                    <a:pt x="7" y="15"/>
                    <a:pt x="14" y="8"/>
                    <a:pt x="22" y="4"/>
                  </a:cubicBezTo>
                  <a:cubicBezTo>
                    <a:pt x="24" y="3"/>
                    <a:pt x="22" y="0"/>
                    <a:pt x="20" y="1"/>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等线" panose="020F0502020204030204"/>
                <a:ea typeface="+mn-ea"/>
                <a:cs typeface="+mn-cs"/>
              </a:endParaRPr>
            </a:p>
          </p:txBody>
        </p:sp>
        <p:sp>
          <p:nvSpPr>
            <p:cNvPr id="41" name="Freeform 22">
              <a:extLst>
                <a:ext uri="{FF2B5EF4-FFF2-40B4-BE49-F238E27FC236}">
                  <a16:creationId xmlns:a16="http://schemas.microsoft.com/office/drawing/2014/main" id="{4D1A31F2-889B-4303-9BCF-0A877557C6F2}"/>
                </a:ext>
              </a:extLst>
            </p:cNvPr>
            <p:cNvSpPr>
              <a:spLocks/>
            </p:cNvSpPr>
            <p:nvPr/>
          </p:nvSpPr>
          <p:spPr bwMode="auto">
            <a:xfrm>
              <a:off x="10998200" y="5232400"/>
              <a:ext cx="93663" cy="76200"/>
            </a:xfrm>
            <a:custGeom>
              <a:avLst/>
              <a:gdLst>
                <a:gd name="T0" fmla="*/ 18 w 22"/>
                <a:gd name="T1" fmla="*/ 1 h 18"/>
                <a:gd name="T2" fmla="*/ 2 w 22"/>
                <a:gd name="T3" fmla="*/ 13 h 18"/>
                <a:gd name="T4" fmla="*/ 5 w 22"/>
                <a:gd name="T5" fmla="*/ 16 h 18"/>
                <a:gd name="T6" fmla="*/ 20 w 22"/>
                <a:gd name="T7" fmla="*/ 4 h 18"/>
                <a:gd name="T8" fmla="*/ 18 w 22"/>
                <a:gd name="T9" fmla="*/ 1 h 18"/>
              </a:gdLst>
              <a:ahLst/>
              <a:cxnLst>
                <a:cxn ang="0">
                  <a:pos x="T0" y="T1"/>
                </a:cxn>
                <a:cxn ang="0">
                  <a:pos x="T2" y="T3"/>
                </a:cxn>
                <a:cxn ang="0">
                  <a:pos x="T4" y="T5"/>
                </a:cxn>
                <a:cxn ang="0">
                  <a:pos x="T6" y="T7"/>
                </a:cxn>
                <a:cxn ang="0">
                  <a:pos x="T8" y="T9"/>
                </a:cxn>
              </a:cxnLst>
              <a:rect l="0" t="0" r="r" b="b"/>
              <a:pathLst>
                <a:path w="22" h="18">
                  <a:moveTo>
                    <a:pt x="18" y="1"/>
                  </a:moveTo>
                  <a:cubicBezTo>
                    <a:pt x="12" y="4"/>
                    <a:pt x="7" y="9"/>
                    <a:pt x="2" y="13"/>
                  </a:cubicBezTo>
                  <a:cubicBezTo>
                    <a:pt x="0" y="14"/>
                    <a:pt x="2" y="18"/>
                    <a:pt x="5" y="16"/>
                  </a:cubicBezTo>
                  <a:cubicBezTo>
                    <a:pt x="10" y="13"/>
                    <a:pt x="15" y="9"/>
                    <a:pt x="20" y="4"/>
                  </a:cubicBezTo>
                  <a:cubicBezTo>
                    <a:pt x="22" y="3"/>
                    <a:pt x="20" y="0"/>
                    <a:pt x="18" y="1"/>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等线" panose="020F0502020204030204"/>
                <a:ea typeface="+mn-ea"/>
                <a:cs typeface="+mn-cs"/>
              </a:endParaRPr>
            </a:p>
          </p:txBody>
        </p:sp>
        <p:sp>
          <p:nvSpPr>
            <p:cNvPr id="42" name="Freeform 23">
              <a:extLst>
                <a:ext uri="{FF2B5EF4-FFF2-40B4-BE49-F238E27FC236}">
                  <a16:creationId xmlns:a16="http://schemas.microsoft.com/office/drawing/2014/main" id="{540FBF6D-0ED2-4749-A709-ED5B8EC95D1C}"/>
                </a:ext>
              </a:extLst>
            </p:cNvPr>
            <p:cNvSpPr>
              <a:spLocks/>
            </p:cNvSpPr>
            <p:nvPr/>
          </p:nvSpPr>
          <p:spPr bwMode="auto">
            <a:xfrm>
              <a:off x="11295063" y="5045075"/>
              <a:ext cx="169863" cy="85725"/>
            </a:xfrm>
            <a:custGeom>
              <a:avLst/>
              <a:gdLst>
                <a:gd name="T0" fmla="*/ 37 w 40"/>
                <a:gd name="T1" fmla="*/ 1 h 20"/>
                <a:gd name="T2" fmla="*/ 1 w 40"/>
                <a:gd name="T3" fmla="*/ 17 h 20"/>
                <a:gd name="T4" fmla="*/ 3 w 40"/>
                <a:gd name="T5" fmla="*/ 20 h 20"/>
                <a:gd name="T6" fmla="*/ 38 w 40"/>
                <a:gd name="T7" fmla="*/ 4 h 20"/>
                <a:gd name="T8" fmla="*/ 37 w 40"/>
                <a:gd name="T9" fmla="*/ 1 h 20"/>
              </a:gdLst>
              <a:ahLst/>
              <a:cxnLst>
                <a:cxn ang="0">
                  <a:pos x="T0" y="T1"/>
                </a:cxn>
                <a:cxn ang="0">
                  <a:pos x="T2" y="T3"/>
                </a:cxn>
                <a:cxn ang="0">
                  <a:pos x="T4" y="T5"/>
                </a:cxn>
                <a:cxn ang="0">
                  <a:pos x="T6" y="T7"/>
                </a:cxn>
                <a:cxn ang="0">
                  <a:pos x="T8" y="T9"/>
                </a:cxn>
              </a:cxnLst>
              <a:rect l="0" t="0" r="r" b="b"/>
              <a:pathLst>
                <a:path w="40" h="20">
                  <a:moveTo>
                    <a:pt x="37" y="1"/>
                  </a:moveTo>
                  <a:cubicBezTo>
                    <a:pt x="25" y="5"/>
                    <a:pt x="13" y="11"/>
                    <a:pt x="1" y="17"/>
                  </a:cubicBezTo>
                  <a:cubicBezTo>
                    <a:pt x="0" y="17"/>
                    <a:pt x="1" y="20"/>
                    <a:pt x="3" y="20"/>
                  </a:cubicBezTo>
                  <a:cubicBezTo>
                    <a:pt x="15" y="15"/>
                    <a:pt x="27" y="10"/>
                    <a:pt x="38" y="4"/>
                  </a:cubicBezTo>
                  <a:cubicBezTo>
                    <a:pt x="40" y="3"/>
                    <a:pt x="39" y="0"/>
                    <a:pt x="37" y="1"/>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等线" panose="020F0502020204030204"/>
                <a:ea typeface="+mn-ea"/>
                <a:cs typeface="+mn-cs"/>
              </a:endParaRPr>
            </a:p>
          </p:txBody>
        </p:sp>
        <p:sp>
          <p:nvSpPr>
            <p:cNvPr id="43" name="Freeform 24">
              <a:extLst>
                <a:ext uri="{FF2B5EF4-FFF2-40B4-BE49-F238E27FC236}">
                  <a16:creationId xmlns:a16="http://schemas.microsoft.com/office/drawing/2014/main" id="{45E7D3BF-23BB-4345-BBBB-F9DF96555071}"/>
                </a:ext>
              </a:extLst>
            </p:cNvPr>
            <p:cNvSpPr>
              <a:spLocks/>
            </p:cNvSpPr>
            <p:nvPr/>
          </p:nvSpPr>
          <p:spPr bwMode="auto">
            <a:xfrm>
              <a:off x="11660188" y="4837113"/>
              <a:ext cx="161925" cy="106362"/>
            </a:xfrm>
            <a:custGeom>
              <a:avLst/>
              <a:gdLst>
                <a:gd name="T0" fmla="*/ 35 w 38"/>
                <a:gd name="T1" fmla="*/ 1 h 25"/>
                <a:gd name="T2" fmla="*/ 2 w 38"/>
                <a:gd name="T3" fmla="*/ 21 h 25"/>
                <a:gd name="T4" fmla="*/ 2 w 38"/>
                <a:gd name="T5" fmla="*/ 24 h 25"/>
                <a:gd name="T6" fmla="*/ 37 w 38"/>
                <a:gd name="T7" fmla="*/ 4 h 25"/>
                <a:gd name="T8" fmla="*/ 35 w 38"/>
                <a:gd name="T9" fmla="*/ 1 h 25"/>
              </a:gdLst>
              <a:ahLst/>
              <a:cxnLst>
                <a:cxn ang="0">
                  <a:pos x="T0" y="T1"/>
                </a:cxn>
                <a:cxn ang="0">
                  <a:pos x="T2" y="T3"/>
                </a:cxn>
                <a:cxn ang="0">
                  <a:pos x="T4" y="T5"/>
                </a:cxn>
                <a:cxn ang="0">
                  <a:pos x="T6" y="T7"/>
                </a:cxn>
                <a:cxn ang="0">
                  <a:pos x="T8" y="T9"/>
                </a:cxn>
              </a:cxnLst>
              <a:rect l="0" t="0" r="r" b="b"/>
              <a:pathLst>
                <a:path w="38" h="25">
                  <a:moveTo>
                    <a:pt x="35" y="1"/>
                  </a:moveTo>
                  <a:cubicBezTo>
                    <a:pt x="25" y="10"/>
                    <a:pt x="14" y="17"/>
                    <a:pt x="2" y="21"/>
                  </a:cubicBezTo>
                  <a:cubicBezTo>
                    <a:pt x="0" y="22"/>
                    <a:pt x="0" y="25"/>
                    <a:pt x="2" y="24"/>
                  </a:cubicBezTo>
                  <a:cubicBezTo>
                    <a:pt x="16" y="21"/>
                    <a:pt x="28" y="14"/>
                    <a:pt x="37" y="4"/>
                  </a:cubicBezTo>
                  <a:cubicBezTo>
                    <a:pt x="38" y="2"/>
                    <a:pt x="36" y="0"/>
                    <a:pt x="35" y="1"/>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等线" panose="020F0502020204030204"/>
                <a:ea typeface="+mn-ea"/>
                <a:cs typeface="+mn-cs"/>
              </a:endParaRPr>
            </a:p>
          </p:txBody>
        </p:sp>
        <p:sp>
          <p:nvSpPr>
            <p:cNvPr id="44" name="Freeform 25">
              <a:extLst>
                <a:ext uri="{FF2B5EF4-FFF2-40B4-BE49-F238E27FC236}">
                  <a16:creationId xmlns:a16="http://schemas.microsoft.com/office/drawing/2014/main" id="{D8557A8F-C716-48AA-AD9D-F62FB8F75A46}"/>
                </a:ext>
              </a:extLst>
            </p:cNvPr>
            <p:cNvSpPr>
              <a:spLocks/>
            </p:cNvSpPr>
            <p:nvPr/>
          </p:nvSpPr>
          <p:spPr bwMode="auto">
            <a:xfrm>
              <a:off x="11984038" y="4564063"/>
              <a:ext cx="93663" cy="127000"/>
            </a:xfrm>
            <a:custGeom>
              <a:avLst/>
              <a:gdLst>
                <a:gd name="T0" fmla="*/ 17 w 22"/>
                <a:gd name="T1" fmla="*/ 2 h 30"/>
                <a:gd name="T2" fmla="*/ 2 w 22"/>
                <a:gd name="T3" fmla="*/ 26 h 30"/>
                <a:gd name="T4" fmla="*/ 4 w 22"/>
                <a:gd name="T5" fmla="*/ 29 h 30"/>
                <a:gd name="T6" fmla="*/ 21 w 22"/>
                <a:gd name="T7" fmla="*/ 4 h 30"/>
                <a:gd name="T8" fmla="*/ 17 w 22"/>
                <a:gd name="T9" fmla="*/ 2 h 30"/>
              </a:gdLst>
              <a:ahLst/>
              <a:cxnLst>
                <a:cxn ang="0">
                  <a:pos x="T0" y="T1"/>
                </a:cxn>
                <a:cxn ang="0">
                  <a:pos x="T2" y="T3"/>
                </a:cxn>
                <a:cxn ang="0">
                  <a:pos x="T4" y="T5"/>
                </a:cxn>
                <a:cxn ang="0">
                  <a:pos x="T6" y="T7"/>
                </a:cxn>
                <a:cxn ang="0">
                  <a:pos x="T8" y="T9"/>
                </a:cxn>
              </a:cxnLst>
              <a:rect l="0" t="0" r="r" b="b"/>
              <a:pathLst>
                <a:path w="22" h="30">
                  <a:moveTo>
                    <a:pt x="17" y="2"/>
                  </a:moveTo>
                  <a:cubicBezTo>
                    <a:pt x="14" y="11"/>
                    <a:pt x="9" y="20"/>
                    <a:pt x="2" y="26"/>
                  </a:cubicBezTo>
                  <a:cubicBezTo>
                    <a:pt x="0" y="27"/>
                    <a:pt x="2" y="30"/>
                    <a:pt x="4" y="29"/>
                  </a:cubicBezTo>
                  <a:cubicBezTo>
                    <a:pt x="13" y="22"/>
                    <a:pt x="19" y="14"/>
                    <a:pt x="21" y="4"/>
                  </a:cubicBezTo>
                  <a:cubicBezTo>
                    <a:pt x="22" y="1"/>
                    <a:pt x="18" y="0"/>
                    <a:pt x="17" y="2"/>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等线" panose="020F0502020204030204"/>
                <a:ea typeface="+mn-ea"/>
                <a:cs typeface="+mn-cs"/>
              </a:endParaRPr>
            </a:p>
          </p:txBody>
        </p:sp>
        <p:sp>
          <p:nvSpPr>
            <p:cNvPr id="45" name="Freeform 26">
              <a:extLst>
                <a:ext uri="{FF2B5EF4-FFF2-40B4-BE49-F238E27FC236}">
                  <a16:creationId xmlns:a16="http://schemas.microsoft.com/office/drawing/2014/main" id="{E85D217D-4B69-4202-A84B-5CE0811FEE6B}"/>
                </a:ext>
              </a:extLst>
            </p:cNvPr>
            <p:cNvSpPr>
              <a:spLocks/>
            </p:cNvSpPr>
            <p:nvPr/>
          </p:nvSpPr>
          <p:spPr bwMode="auto">
            <a:xfrm>
              <a:off x="12141200" y="4189413"/>
              <a:ext cx="50800" cy="242887"/>
            </a:xfrm>
            <a:custGeom>
              <a:avLst/>
              <a:gdLst>
                <a:gd name="T0" fmla="*/ 7 w 12"/>
                <a:gd name="T1" fmla="*/ 2 h 57"/>
                <a:gd name="T2" fmla="*/ 1 w 12"/>
                <a:gd name="T3" fmla="*/ 54 h 57"/>
                <a:gd name="T4" fmla="*/ 6 w 12"/>
                <a:gd name="T5" fmla="*/ 54 h 57"/>
                <a:gd name="T6" fmla="*/ 12 w 12"/>
                <a:gd name="T7" fmla="*/ 3 h 57"/>
                <a:gd name="T8" fmla="*/ 7 w 12"/>
                <a:gd name="T9" fmla="*/ 2 h 57"/>
              </a:gdLst>
              <a:ahLst/>
              <a:cxnLst>
                <a:cxn ang="0">
                  <a:pos x="T0" y="T1"/>
                </a:cxn>
                <a:cxn ang="0">
                  <a:pos x="T2" y="T3"/>
                </a:cxn>
                <a:cxn ang="0">
                  <a:pos x="T4" y="T5"/>
                </a:cxn>
                <a:cxn ang="0">
                  <a:pos x="T6" y="T7"/>
                </a:cxn>
                <a:cxn ang="0">
                  <a:pos x="T8" y="T9"/>
                </a:cxn>
              </a:cxnLst>
              <a:rect l="0" t="0" r="r" b="b"/>
              <a:pathLst>
                <a:path w="12" h="57">
                  <a:moveTo>
                    <a:pt x="7" y="2"/>
                  </a:moveTo>
                  <a:cubicBezTo>
                    <a:pt x="4" y="19"/>
                    <a:pt x="2" y="37"/>
                    <a:pt x="1" y="54"/>
                  </a:cubicBezTo>
                  <a:cubicBezTo>
                    <a:pt x="0" y="57"/>
                    <a:pt x="5" y="57"/>
                    <a:pt x="6" y="54"/>
                  </a:cubicBezTo>
                  <a:cubicBezTo>
                    <a:pt x="8" y="37"/>
                    <a:pt x="11" y="20"/>
                    <a:pt x="12" y="3"/>
                  </a:cubicBezTo>
                  <a:cubicBezTo>
                    <a:pt x="12" y="0"/>
                    <a:pt x="7" y="0"/>
                    <a:pt x="7" y="2"/>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等线" panose="020F0502020204030204"/>
                <a:ea typeface="+mn-ea"/>
                <a:cs typeface="+mn-cs"/>
              </a:endParaRPr>
            </a:p>
          </p:txBody>
        </p:sp>
      </p:grpSp>
      <p:grpSp>
        <p:nvGrpSpPr>
          <p:cNvPr id="47" name="Group 46">
            <a:extLst>
              <a:ext uri="{FF2B5EF4-FFF2-40B4-BE49-F238E27FC236}">
                <a16:creationId xmlns:a16="http://schemas.microsoft.com/office/drawing/2014/main" id="{5222E632-C013-498A-9DE2-7F71DC9A6CDF}"/>
              </a:ext>
            </a:extLst>
          </p:cNvPr>
          <p:cNvGrpSpPr/>
          <p:nvPr/>
        </p:nvGrpSpPr>
        <p:grpSpPr>
          <a:xfrm>
            <a:off x="3184890" y="20260"/>
            <a:ext cx="3513862" cy="2032500"/>
            <a:chOff x="772246" y="990844"/>
            <a:chExt cx="3513862" cy="2032500"/>
          </a:xfrm>
        </p:grpSpPr>
        <p:pic>
          <p:nvPicPr>
            <p:cNvPr id="19" name="图片 10">
              <a:extLst>
                <a:ext uri="{FF2B5EF4-FFF2-40B4-BE49-F238E27FC236}">
                  <a16:creationId xmlns:a16="http://schemas.microsoft.com/office/drawing/2014/main" id="{BC2CC777-9287-41BE-92B4-ED2B2CC0438E}"/>
                </a:ext>
              </a:extLst>
            </p:cNvPr>
            <p:cNvPicPr>
              <a:picLocks noChangeAspect="1"/>
            </p:cNvPicPr>
            <p:nvPr/>
          </p:nvPicPr>
          <p:blipFill>
            <a:blip r:embed="rId10"/>
            <a:stretch>
              <a:fillRect/>
            </a:stretch>
          </p:blipFill>
          <p:spPr>
            <a:xfrm>
              <a:off x="869059" y="990844"/>
              <a:ext cx="3417049" cy="2032500"/>
            </a:xfrm>
            <a:prstGeom prst="rect">
              <a:avLst/>
            </a:prstGeom>
          </p:spPr>
        </p:pic>
        <p:pic>
          <p:nvPicPr>
            <p:cNvPr id="14" name="图片 5">
              <a:extLst>
                <a:ext uri="{FF2B5EF4-FFF2-40B4-BE49-F238E27FC236}">
                  <a16:creationId xmlns:a16="http://schemas.microsoft.com/office/drawing/2014/main" id="{7C758161-26ED-4520-9E7D-A01FFF6BB213}"/>
                </a:ext>
              </a:extLst>
            </p:cNvPr>
            <p:cNvPicPr>
              <a:picLocks noChangeAspect="1"/>
            </p:cNvPicPr>
            <p:nvPr/>
          </p:nvPicPr>
          <p:blipFill rotWithShape="1">
            <a:blip r:embed="rId11" cstate="print">
              <a:extLst>
                <a:ext uri="{28A0092B-C50C-407E-A947-70E740481C1C}">
                  <a14:useLocalDpi xmlns:a14="http://schemas.microsoft.com/office/drawing/2010/main" val="0"/>
                </a:ext>
              </a:extLst>
            </a:blip>
            <a:srcRect t="73026" r="81400" b="4000"/>
            <a:stretch/>
          </p:blipFill>
          <p:spPr>
            <a:xfrm rot="19764936" flipH="1">
              <a:off x="772246" y="1608509"/>
              <a:ext cx="1006908" cy="833785"/>
            </a:xfrm>
            <a:prstGeom prst="rect">
              <a:avLst/>
            </a:prstGeom>
          </p:spPr>
        </p:pic>
      </p:grpSp>
      <p:pic>
        <p:nvPicPr>
          <p:cNvPr id="49" name="Picture 48" descr="Letters and numbers on a screen&#10;&#10;Description automatically generated with medium confidence">
            <a:extLst>
              <a:ext uri="{FF2B5EF4-FFF2-40B4-BE49-F238E27FC236}">
                <a16:creationId xmlns:a16="http://schemas.microsoft.com/office/drawing/2014/main" id="{F6CD0D13-2578-4710-968B-4699889382FB}"/>
              </a:ext>
            </a:extLst>
          </p:cNvPr>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5745799" y="3022567"/>
            <a:ext cx="5417180" cy="1016934"/>
          </a:xfrm>
          <a:prstGeom prst="rect">
            <a:avLst/>
          </a:prstGeom>
        </p:spPr>
      </p:pic>
    </p:spTree>
    <p:extLst>
      <p:ext uri="{BB962C8B-B14F-4D97-AF65-F5344CB8AC3E}">
        <p14:creationId xmlns:p14="http://schemas.microsoft.com/office/powerpoint/2010/main" val="45209382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wipe(left)">
                                      <p:cBhvr>
                                        <p:cTn id="7" dur="500"/>
                                        <p:tgtEl>
                                          <p:spTgt spid="22"/>
                                        </p:tgtEl>
                                      </p:cBhvr>
                                    </p:animEffect>
                                  </p:childTnLst>
                                </p:cTn>
                              </p:par>
                              <p:par>
                                <p:cTn id="8" presetID="53" presetClass="entr" presetSubtype="16" fill="hold" nodeType="withEffect">
                                  <p:stCondLst>
                                    <p:cond delay="250"/>
                                  </p:stCondLst>
                                  <p:childTnLst>
                                    <p:set>
                                      <p:cBhvr>
                                        <p:cTn id="9" dur="1" fill="hold">
                                          <p:stCondLst>
                                            <p:cond delay="0"/>
                                          </p:stCondLst>
                                        </p:cTn>
                                        <p:tgtEl>
                                          <p:spTgt spid="20"/>
                                        </p:tgtEl>
                                        <p:attrNameLst>
                                          <p:attrName>style.visibility</p:attrName>
                                        </p:attrNameLst>
                                      </p:cBhvr>
                                      <p:to>
                                        <p:strVal val="visible"/>
                                      </p:to>
                                    </p:set>
                                    <p:anim calcmode="lin" valueType="num">
                                      <p:cBhvr>
                                        <p:cTn id="10" dur="500" fill="hold"/>
                                        <p:tgtEl>
                                          <p:spTgt spid="20"/>
                                        </p:tgtEl>
                                        <p:attrNameLst>
                                          <p:attrName>ppt_w</p:attrName>
                                        </p:attrNameLst>
                                      </p:cBhvr>
                                      <p:tavLst>
                                        <p:tav tm="0">
                                          <p:val>
                                            <p:fltVal val="0"/>
                                          </p:val>
                                        </p:tav>
                                        <p:tav tm="100000">
                                          <p:val>
                                            <p:strVal val="#ppt_w"/>
                                          </p:val>
                                        </p:tav>
                                      </p:tavLst>
                                    </p:anim>
                                    <p:anim calcmode="lin" valueType="num">
                                      <p:cBhvr>
                                        <p:cTn id="11" dur="500" fill="hold"/>
                                        <p:tgtEl>
                                          <p:spTgt spid="20"/>
                                        </p:tgtEl>
                                        <p:attrNameLst>
                                          <p:attrName>ppt_h</p:attrName>
                                        </p:attrNameLst>
                                      </p:cBhvr>
                                      <p:tavLst>
                                        <p:tav tm="0">
                                          <p:val>
                                            <p:fltVal val="0"/>
                                          </p:val>
                                        </p:tav>
                                        <p:tav tm="100000">
                                          <p:val>
                                            <p:strVal val="#ppt_h"/>
                                          </p:val>
                                        </p:tav>
                                      </p:tavLst>
                                    </p:anim>
                                    <p:animEffect transition="in" filter="fade">
                                      <p:cBhvr>
                                        <p:cTn id="12" dur="500"/>
                                        <p:tgtEl>
                                          <p:spTgt spid="20"/>
                                        </p:tgtEl>
                                      </p:cBhvr>
                                    </p:animEffect>
                                  </p:childTnLst>
                                </p:cTn>
                              </p:par>
                              <p:par>
                                <p:cTn id="13" presetID="22" presetClass="entr" presetSubtype="8" fill="hold" nodeType="withEffect">
                                  <p:stCondLst>
                                    <p:cond delay="500"/>
                                  </p:stCondLst>
                                  <p:childTnLst>
                                    <p:set>
                                      <p:cBhvr>
                                        <p:cTn id="14" dur="1" fill="hold">
                                          <p:stCondLst>
                                            <p:cond delay="0"/>
                                          </p:stCondLst>
                                        </p:cTn>
                                        <p:tgtEl>
                                          <p:spTgt spid="21"/>
                                        </p:tgtEl>
                                        <p:attrNameLst>
                                          <p:attrName>style.visibility</p:attrName>
                                        </p:attrNameLst>
                                      </p:cBhvr>
                                      <p:to>
                                        <p:strVal val="visible"/>
                                      </p:to>
                                    </p:set>
                                    <p:animEffect transition="in" filter="wipe(left)">
                                      <p:cBhvr>
                                        <p:cTn id="15" dur="500"/>
                                        <p:tgtEl>
                                          <p:spTgt spid="21"/>
                                        </p:tgtEl>
                                      </p:cBhvr>
                                    </p:animEffect>
                                  </p:childTnLst>
                                </p:cTn>
                              </p:par>
                            </p:childTnLst>
                          </p:cTn>
                        </p:par>
                        <p:par>
                          <p:cTn id="16" fill="hold">
                            <p:stCondLst>
                              <p:cond delay="1000"/>
                            </p:stCondLst>
                            <p:childTnLst>
                              <p:par>
                                <p:cTn id="17" presetID="2" presetClass="entr" presetSubtype="8" fill="hold" nodeType="afterEffect">
                                  <p:stCondLst>
                                    <p:cond delay="0"/>
                                  </p:stCondLst>
                                  <p:childTnLst>
                                    <p:set>
                                      <p:cBhvr>
                                        <p:cTn id="18" dur="1" fill="hold">
                                          <p:stCondLst>
                                            <p:cond delay="0"/>
                                          </p:stCondLst>
                                        </p:cTn>
                                        <p:tgtEl>
                                          <p:spTgt spid="25"/>
                                        </p:tgtEl>
                                        <p:attrNameLst>
                                          <p:attrName>style.visibility</p:attrName>
                                        </p:attrNameLst>
                                      </p:cBhvr>
                                      <p:to>
                                        <p:strVal val="visible"/>
                                      </p:to>
                                    </p:set>
                                    <p:anim calcmode="lin" valueType="num">
                                      <p:cBhvr additive="base">
                                        <p:cTn id="19" dur="500" fill="hold"/>
                                        <p:tgtEl>
                                          <p:spTgt spid="25"/>
                                        </p:tgtEl>
                                        <p:attrNameLst>
                                          <p:attrName>ppt_x</p:attrName>
                                        </p:attrNameLst>
                                      </p:cBhvr>
                                      <p:tavLst>
                                        <p:tav tm="0">
                                          <p:val>
                                            <p:strVal val="0-#ppt_w/2"/>
                                          </p:val>
                                        </p:tav>
                                        <p:tav tm="100000">
                                          <p:val>
                                            <p:strVal val="#ppt_x"/>
                                          </p:val>
                                        </p:tav>
                                      </p:tavLst>
                                    </p:anim>
                                    <p:anim calcmode="lin" valueType="num">
                                      <p:cBhvr additive="base">
                                        <p:cTn id="20" dur="500" fill="hold"/>
                                        <p:tgtEl>
                                          <p:spTgt spid="25"/>
                                        </p:tgtEl>
                                        <p:attrNameLst>
                                          <p:attrName>ppt_y</p:attrName>
                                        </p:attrNameLst>
                                      </p:cBhvr>
                                      <p:tavLst>
                                        <p:tav tm="0">
                                          <p:val>
                                            <p:strVal val="#ppt_y"/>
                                          </p:val>
                                        </p:tav>
                                        <p:tav tm="100000">
                                          <p:val>
                                            <p:strVal val="#ppt_y"/>
                                          </p:val>
                                        </p:tav>
                                      </p:tavLst>
                                    </p:anim>
                                  </p:childTnLst>
                                </p:cTn>
                              </p:par>
                            </p:childTnLst>
                          </p:cTn>
                        </p:par>
                        <p:par>
                          <p:cTn id="21" fill="hold">
                            <p:stCondLst>
                              <p:cond delay="1500"/>
                            </p:stCondLst>
                            <p:childTnLst>
                              <p:par>
                                <p:cTn id="22" presetID="29" presetClass="entr" presetSubtype="0" fill="hold" nodeType="afterEffect">
                                  <p:stCondLst>
                                    <p:cond delay="0"/>
                                  </p:stCondLst>
                                  <p:childTnLst>
                                    <p:set>
                                      <p:cBhvr>
                                        <p:cTn id="23" dur="1" fill="hold">
                                          <p:stCondLst>
                                            <p:cond delay="0"/>
                                          </p:stCondLst>
                                        </p:cTn>
                                        <p:tgtEl>
                                          <p:spTgt spid="26"/>
                                        </p:tgtEl>
                                        <p:attrNameLst>
                                          <p:attrName>style.visibility</p:attrName>
                                        </p:attrNameLst>
                                      </p:cBhvr>
                                      <p:to>
                                        <p:strVal val="visible"/>
                                      </p:to>
                                    </p:set>
                                    <p:anim calcmode="lin" valueType="num">
                                      <p:cBhvr>
                                        <p:cTn id="24" dur="1000" fill="hold"/>
                                        <p:tgtEl>
                                          <p:spTgt spid="26"/>
                                        </p:tgtEl>
                                        <p:attrNameLst>
                                          <p:attrName>ppt_x</p:attrName>
                                        </p:attrNameLst>
                                      </p:cBhvr>
                                      <p:tavLst>
                                        <p:tav tm="0">
                                          <p:val>
                                            <p:strVal val="#ppt_x-.2"/>
                                          </p:val>
                                        </p:tav>
                                        <p:tav tm="100000">
                                          <p:val>
                                            <p:strVal val="#ppt_x"/>
                                          </p:val>
                                        </p:tav>
                                      </p:tavLst>
                                    </p:anim>
                                    <p:anim calcmode="lin" valueType="num">
                                      <p:cBhvr>
                                        <p:cTn id="25" dur="1000" fill="hold"/>
                                        <p:tgtEl>
                                          <p:spTgt spid="26"/>
                                        </p:tgtEl>
                                        <p:attrNameLst>
                                          <p:attrName>ppt_y</p:attrName>
                                        </p:attrNameLst>
                                      </p:cBhvr>
                                      <p:tavLst>
                                        <p:tav tm="0">
                                          <p:val>
                                            <p:strVal val="#ppt_y"/>
                                          </p:val>
                                        </p:tav>
                                        <p:tav tm="100000">
                                          <p:val>
                                            <p:strVal val="#ppt_y"/>
                                          </p:val>
                                        </p:tav>
                                      </p:tavLst>
                                    </p:anim>
                                    <p:animEffect transition="in" filter="wipe(right)" prLst="gradientSize: 0.1">
                                      <p:cBhvr>
                                        <p:cTn id="26" dur="1000"/>
                                        <p:tgtEl>
                                          <p:spTgt spid="26"/>
                                        </p:tgtEl>
                                      </p:cBhvr>
                                    </p:animEffect>
                                  </p:childTnLst>
                                </p:cTn>
                              </p:par>
                            </p:childTnLst>
                          </p:cTn>
                        </p:par>
                        <p:par>
                          <p:cTn id="27" fill="hold">
                            <p:stCondLst>
                              <p:cond delay="2500"/>
                            </p:stCondLst>
                            <p:childTnLst>
                              <p:par>
                                <p:cTn id="28" presetID="53" presetClass="entr" presetSubtype="16" fill="hold" nodeType="afterEffect">
                                  <p:stCondLst>
                                    <p:cond delay="0"/>
                                  </p:stCondLst>
                                  <p:childTnLst>
                                    <p:set>
                                      <p:cBhvr>
                                        <p:cTn id="29" dur="1" fill="hold">
                                          <p:stCondLst>
                                            <p:cond delay="0"/>
                                          </p:stCondLst>
                                        </p:cTn>
                                        <p:tgtEl>
                                          <p:spTgt spid="49"/>
                                        </p:tgtEl>
                                        <p:attrNameLst>
                                          <p:attrName>style.visibility</p:attrName>
                                        </p:attrNameLst>
                                      </p:cBhvr>
                                      <p:to>
                                        <p:strVal val="visible"/>
                                      </p:to>
                                    </p:set>
                                    <p:anim calcmode="lin" valueType="num">
                                      <p:cBhvr>
                                        <p:cTn id="30" dur="500" fill="hold"/>
                                        <p:tgtEl>
                                          <p:spTgt spid="49"/>
                                        </p:tgtEl>
                                        <p:attrNameLst>
                                          <p:attrName>ppt_w</p:attrName>
                                        </p:attrNameLst>
                                      </p:cBhvr>
                                      <p:tavLst>
                                        <p:tav tm="0">
                                          <p:val>
                                            <p:fltVal val="0"/>
                                          </p:val>
                                        </p:tav>
                                        <p:tav tm="100000">
                                          <p:val>
                                            <p:strVal val="#ppt_w"/>
                                          </p:val>
                                        </p:tav>
                                      </p:tavLst>
                                    </p:anim>
                                    <p:anim calcmode="lin" valueType="num">
                                      <p:cBhvr>
                                        <p:cTn id="31" dur="500" fill="hold"/>
                                        <p:tgtEl>
                                          <p:spTgt spid="49"/>
                                        </p:tgtEl>
                                        <p:attrNameLst>
                                          <p:attrName>ppt_h</p:attrName>
                                        </p:attrNameLst>
                                      </p:cBhvr>
                                      <p:tavLst>
                                        <p:tav tm="0">
                                          <p:val>
                                            <p:fltVal val="0"/>
                                          </p:val>
                                        </p:tav>
                                        <p:tav tm="100000">
                                          <p:val>
                                            <p:strVal val="#ppt_h"/>
                                          </p:val>
                                        </p:tav>
                                      </p:tavLst>
                                    </p:anim>
                                    <p:animEffect transition="in" filter="fade">
                                      <p:cBhvr>
                                        <p:cTn id="32" dur="500"/>
                                        <p:tgtEl>
                                          <p:spTgt spid="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061AE65C-8C99-4280-A3FB-0816BCBE4B44}"/>
              </a:ext>
            </a:extLst>
          </p:cNvPr>
          <p:cNvSpPr/>
          <p:nvPr/>
        </p:nvSpPr>
        <p:spPr>
          <a:xfrm>
            <a:off x="731520" y="944880"/>
            <a:ext cx="10556240" cy="5500770"/>
          </a:xfrm>
          <a:prstGeom prst="rect">
            <a:avLst/>
          </a:prstGeom>
          <a:solidFill>
            <a:srgbClr val="00B0F0"/>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7" name="Picture 6" descr="Icon&#10;&#10;Description automatically generated">
            <a:extLst>
              <a:ext uri="{FF2B5EF4-FFF2-40B4-BE49-F238E27FC236}">
                <a16:creationId xmlns:a16="http://schemas.microsoft.com/office/drawing/2014/main" id="{621E3F6A-218D-4081-9B14-2E9BE2D9D6E8}"/>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436880" y="-375920"/>
            <a:ext cx="2112177" cy="4084320"/>
          </a:xfrm>
          <a:prstGeom prst="rect">
            <a:avLst/>
          </a:prstGeom>
        </p:spPr>
      </p:pic>
      <p:pic>
        <p:nvPicPr>
          <p:cNvPr id="8" name="Picture 7" descr="Icon&#10;&#10;Description automatically generated">
            <a:extLst>
              <a:ext uri="{FF2B5EF4-FFF2-40B4-BE49-F238E27FC236}">
                <a16:creationId xmlns:a16="http://schemas.microsoft.com/office/drawing/2014/main" id="{764A3D07-8E3C-471A-A5EF-BBF8855F9E53}"/>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1930400" y="-375920"/>
            <a:ext cx="2112177" cy="4084320"/>
          </a:xfrm>
          <a:prstGeom prst="rect">
            <a:avLst/>
          </a:prstGeom>
        </p:spPr>
      </p:pic>
      <p:pic>
        <p:nvPicPr>
          <p:cNvPr id="9" name="Picture 8" descr="Icon&#10;&#10;Description automatically generated">
            <a:extLst>
              <a:ext uri="{FF2B5EF4-FFF2-40B4-BE49-F238E27FC236}">
                <a16:creationId xmlns:a16="http://schemas.microsoft.com/office/drawing/2014/main" id="{D434B3B5-17B5-4353-A673-011CB60B6798}"/>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3348823" y="-375920"/>
            <a:ext cx="2112177" cy="4084320"/>
          </a:xfrm>
          <a:prstGeom prst="rect">
            <a:avLst/>
          </a:prstGeom>
        </p:spPr>
      </p:pic>
      <p:pic>
        <p:nvPicPr>
          <p:cNvPr id="10" name="Picture 9" descr="Icon&#10;&#10;Description automatically generated">
            <a:extLst>
              <a:ext uri="{FF2B5EF4-FFF2-40B4-BE49-F238E27FC236}">
                <a16:creationId xmlns:a16="http://schemas.microsoft.com/office/drawing/2014/main" id="{E8A9708B-A528-4C13-B0AC-137063288BE4}"/>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4886960" y="-375920"/>
            <a:ext cx="2112177" cy="4084320"/>
          </a:xfrm>
          <a:prstGeom prst="rect">
            <a:avLst/>
          </a:prstGeom>
        </p:spPr>
      </p:pic>
      <p:pic>
        <p:nvPicPr>
          <p:cNvPr id="11" name="Picture 10" descr="Icon&#10;&#10;Description automatically generated">
            <a:extLst>
              <a:ext uri="{FF2B5EF4-FFF2-40B4-BE49-F238E27FC236}">
                <a16:creationId xmlns:a16="http://schemas.microsoft.com/office/drawing/2014/main" id="{B258E3A9-A054-47B0-A069-8D9AB318A4EC}"/>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6370320" y="-375920"/>
            <a:ext cx="2112177" cy="4084320"/>
          </a:xfrm>
          <a:prstGeom prst="rect">
            <a:avLst/>
          </a:prstGeom>
        </p:spPr>
      </p:pic>
      <p:pic>
        <p:nvPicPr>
          <p:cNvPr id="12" name="Picture 11" descr="Icon&#10;&#10;Description automatically generated">
            <a:extLst>
              <a:ext uri="{FF2B5EF4-FFF2-40B4-BE49-F238E27FC236}">
                <a16:creationId xmlns:a16="http://schemas.microsoft.com/office/drawing/2014/main" id="{21C0ACDC-4130-4B02-9F0A-62104DF1E0B8}"/>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7896526" y="-375920"/>
            <a:ext cx="2112177" cy="4084320"/>
          </a:xfrm>
          <a:prstGeom prst="rect">
            <a:avLst/>
          </a:prstGeom>
        </p:spPr>
      </p:pic>
      <p:pic>
        <p:nvPicPr>
          <p:cNvPr id="13" name="Picture 12" descr="Icon&#10;&#10;Description automatically generated">
            <a:extLst>
              <a:ext uri="{FF2B5EF4-FFF2-40B4-BE49-F238E27FC236}">
                <a16:creationId xmlns:a16="http://schemas.microsoft.com/office/drawing/2014/main" id="{AE40511A-B675-407A-81F9-EA57DB0BDD72}"/>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9429031" y="-375920"/>
            <a:ext cx="2112177" cy="4084320"/>
          </a:xfrm>
          <a:prstGeom prst="rect">
            <a:avLst/>
          </a:prstGeom>
        </p:spPr>
      </p:pic>
      <p:pic>
        <p:nvPicPr>
          <p:cNvPr id="14" name="Picture 13">
            <a:extLst>
              <a:ext uri="{FF2B5EF4-FFF2-40B4-BE49-F238E27FC236}">
                <a16:creationId xmlns:a16="http://schemas.microsoft.com/office/drawing/2014/main" id="{4CDE8A00-3BEC-4FDB-BA27-7A6EF1BAB91A}"/>
              </a:ext>
            </a:extLst>
          </p:cNvPr>
          <p:cNvPicPr>
            <a:picLocks noChangeAspect="1"/>
          </p:cNvPicPr>
          <p:nvPr/>
        </p:nvPicPr>
        <p:blipFill rotWithShape="1">
          <a:blip r:embed="rId3">
            <a:extLst>
              <a:ext uri="{BEBA8EAE-BF5A-486C-A8C5-ECC9F3942E4B}">
                <a14:imgProps xmlns:a14="http://schemas.microsoft.com/office/drawing/2010/main">
                  <a14:imgLayer r:embed="rId4">
                    <a14:imgEffect>
                      <a14:backgroundRemoval t="44985" b="99558" l="0" r="67742">
                        <a14:foregroundMark x1="14370" y1="88053" x2="58847" y2="95133"/>
                        <a14:foregroundMark x1="25024" y1="75664" x2="26197" y2="80088"/>
                        <a14:foregroundMark x1="26197" y1="80088" x2="26197" y2="80088"/>
                        <a14:foregroundMark x1="52493" y1="70649" x2="53079" y2="81416"/>
                        <a14:foregroundMark x1="60411" y1="74779" x2="59042" y2="75664"/>
                        <a14:foregroundMark x1="41153" y1="79204" x2="44966" y2="83038"/>
                        <a14:foregroundMark x1="46530" y1="76254" x2="46530" y2="82153"/>
                        <a14:foregroundMark x1="43402" y1="74484" x2="40274" y2="78614"/>
                        <a14:foregroundMark x1="22190" y1="73156" x2="25220" y2="76696"/>
                        <a14:foregroundMark x1="27566" y1="73009" x2="26491" y2="75369"/>
                        <a14:backgroundMark x1="13881" y1="52360" x2="59335" y2="52065"/>
                        <a14:backgroundMark x1="25024" y1="53540" x2="41251" y2="62389"/>
                        <a14:backgroundMark x1="20430" y1="52802" x2="20430" y2="63422"/>
                        <a14:backgroundMark x1="11828" y1="51622" x2="6452" y2="65339"/>
                        <a14:backgroundMark x1="1466" y1="52065" x2="2639" y2="53982"/>
                        <a14:backgroundMark x1="4008" y1="58260" x2="5083" y2="66667"/>
                        <a14:backgroundMark x1="30401" y1="84956" x2="30890" y2="85693"/>
                        <a14:backgroundMark x1="32356" y1="88791" x2="33138" y2="89823"/>
                        <a14:backgroundMark x1="13783" y1="87906" x2="14761" y2="88643"/>
                        <a14:backgroundMark x1="24536" y1="81858" x2="24536" y2="83038"/>
                        <a14:backgroundMark x1="41838" y1="91150" x2="42033" y2="90560"/>
                        <a14:backgroundMark x1="45161" y1="85693" x2="45748" y2="87611"/>
                        <a14:backgroundMark x1="43793" y1="87463" x2="43011" y2="87906"/>
                        <a14:backgroundMark x1="17498" y1="60767" x2="17889" y2="65339"/>
                        <a14:backgroundMark x1="5572" y1="77434" x2="5474" y2="79646"/>
                        <a14:backgroundMark x1="6647" y1="80383" x2="6354" y2="81416"/>
                        <a14:backgroundMark x1="7527" y1="81563" x2="7038" y2="82743"/>
                        <a14:backgroundMark x1="29521" y1="87316" x2="29619" y2="88201"/>
                        <a14:backgroundMark x1="23656" y1="86726" x2="24047" y2="86873"/>
                        <a14:backgroundMark x1="51026" y1="91593" x2="51711" y2="92035"/>
                        <a14:backgroundMark x1="47801" y1="84366" x2="47801" y2="84366"/>
                      </a14:backgroundRemoval>
                    </a14:imgEffect>
                  </a14:imgLayer>
                </a14:imgProps>
              </a:ext>
              <a:ext uri="{28A0092B-C50C-407E-A947-70E740481C1C}">
                <a14:useLocalDpi xmlns:a14="http://schemas.microsoft.com/office/drawing/2010/main" val="0"/>
              </a:ext>
            </a:extLst>
          </a:blip>
          <a:srcRect l="-1" t="45732" r="32503"/>
          <a:stretch>
            <a:fillRect/>
          </a:stretch>
        </p:blipFill>
        <p:spPr>
          <a:xfrm>
            <a:off x="0" y="5029200"/>
            <a:ext cx="4173322" cy="1925247"/>
          </a:xfrm>
          <a:prstGeom prst="rect">
            <a:avLst/>
          </a:prstGeom>
        </p:spPr>
      </p:pic>
      <p:pic>
        <p:nvPicPr>
          <p:cNvPr id="17" name="Picture 5">
            <a:extLst>
              <a:ext uri="{FF2B5EF4-FFF2-40B4-BE49-F238E27FC236}">
                <a16:creationId xmlns:a16="http://schemas.microsoft.com/office/drawing/2014/main" id="{F985A474-0A9C-4B1E-96E0-03FE49984A32}"/>
              </a:ext>
            </a:extLst>
          </p:cNvPr>
          <p:cNvPicPr>
            <a:picLocks noChangeAspect="1" noChangeArrowheads="1"/>
          </p:cNvPicPr>
          <p:nvPr/>
        </p:nvPicPr>
        <p:blipFill rotWithShape="1">
          <a:blip r:embed="rId5" cstate="print">
            <a:extLst>
              <a:ext uri="{BEBA8EAE-BF5A-486C-A8C5-ECC9F3942E4B}">
                <a14:imgProps xmlns:a14="http://schemas.microsoft.com/office/drawing/2010/main">
                  <a14:imgLayer r:embed="rId6">
                    <a14:imgEffect>
                      <a14:backgroundRemoval t="8800" b="97800" l="600" r="98400">
                        <a14:foregroundMark x1="46000" y1="25000" x2="53000" y2="33800"/>
                        <a14:foregroundMark x1="63400" y1="21600" x2="69800" y2="38400"/>
                        <a14:foregroundMark x1="45400" y1="33200" x2="63400" y2="28600"/>
                        <a14:foregroundMark x1="68600" y1="24400" x2="74000" y2="31600"/>
                      </a14:backgroundRemoval>
                    </a14:imgEffect>
                  </a14:imgLayer>
                </a14:imgProps>
              </a:ext>
              <a:ext uri="{28A0092B-C50C-407E-A947-70E740481C1C}">
                <a14:useLocalDpi xmlns:a14="http://schemas.microsoft.com/office/drawing/2010/main" val="0"/>
              </a:ext>
            </a:extLst>
          </a:blip>
          <a:srcRect t="14869" b="11718"/>
          <a:stretch>
            <a:fillRect/>
          </a:stretch>
        </p:blipFill>
        <p:spPr bwMode="auto">
          <a:xfrm>
            <a:off x="10754360" y="5991823"/>
            <a:ext cx="1066800" cy="7831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8" name="Picture 17" descr="Icon&#10;&#10;Description automatically generated">
            <a:extLst>
              <a:ext uri="{FF2B5EF4-FFF2-40B4-BE49-F238E27FC236}">
                <a16:creationId xmlns:a16="http://schemas.microsoft.com/office/drawing/2014/main" id="{9AEC5017-1288-4AE3-B6FE-A348E98638A6}"/>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3357605" y="975360"/>
            <a:ext cx="2112177" cy="4084320"/>
          </a:xfrm>
          <a:prstGeom prst="rect">
            <a:avLst/>
          </a:prstGeom>
        </p:spPr>
      </p:pic>
      <p:pic>
        <p:nvPicPr>
          <p:cNvPr id="19" name="Picture 18" descr="Icon&#10;&#10;Description automatically generated">
            <a:extLst>
              <a:ext uri="{FF2B5EF4-FFF2-40B4-BE49-F238E27FC236}">
                <a16:creationId xmlns:a16="http://schemas.microsoft.com/office/drawing/2014/main" id="{26F4B5C3-F791-4A77-AD7C-E1733B9D5E1E}"/>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3369830" y="2361330"/>
            <a:ext cx="2112177" cy="4084320"/>
          </a:xfrm>
          <a:prstGeom prst="rect">
            <a:avLst/>
          </a:prstGeom>
        </p:spPr>
      </p:pic>
      <p:pic>
        <p:nvPicPr>
          <p:cNvPr id="20" name="Picture 19" descr="Icon&#10;&#10;Description automatically generated">
            <a:extLst>
              <a:ext uri="{FF2B5EF4-FFF2-40B4-BE49-F238E27FC236}">
                <a16:creationId xmlns:a16="http://schemas.microsoft.com/office/drawing/2014/main" id="{05F06757-74F6-44C0-8EA4-BED6A66CE02F}"/>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4915168" y="2422290"/>
            <a:ext cx="2112177" cy="4084320"/>
          </a:xfrm>
          <a:prstGeom prst="rect">
            <a:avLst/>
          </a:prstGeom>
        </p:spPr>
      </p:pic>
      <p:pic>
        <p:nvPicPr>
          <p:cNvPr id="21" name="Picture 20" descr="Icon&#10;&#10;Description automatically generated">
            <a:extLst>
              <a:ext uri="{FF2B5EF4-FFF2-40B4-BE49-F238E27FC236}">
                <a16:creationId xmlns:a16="http://schemas.microsoft.com/office/drawing/2014/main" id="{5CA99A7A-FC22-4264-B01E-0790F823D172}"/>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6405847" y="2415108"/>
            <a:ext cx="2112177" cy="4084320"/>
          </a:xfrm>
          <a:prstGeom prst="rect">
            <a:avLst/>
          </a:prstGeom>
        </p:spPr>
      </p:pic>
      <p:pic>
        <p:nvPicPr>
          <p:cNvPr id="22" name="Picture 21" descr="Icon&#10;&#10;Description automatically generated">
            <a:extLst>
              <a:ext uri="{FF2B5EF4-FFF2-40B4-BE49-F238E27FC236}">
                <a16:creationId xmlns:a16="http://schemas.microsoft.com/office/drawing/2014/main" id="{9BC0F19D-D48C-402C-A644-A9F4A738D5F6}"/>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6587134" y="3682130"/>
            <a:ext cx="2112177" cy="4084320"/>
          </a:xfrm>
          <a:prstGeom prst="rect">
            <a:avLst/>
          </a:prstGeom>
        </p:spPr>
      </p:pic>
      <p:pic>
        <p:nvPicPr>
          <p:cNvPr id="26" name="Picture 25">
            <a:extLst>
              <a:ext uri="{FF2B5EF4-FFF2-40B4-BE49-F238E27FC236}">
                <a16:creationId xmlns:a16="http://schemas.microsoft.com/office/drawing/2014/main" id="{26ECBD8C-C559-4EA5-B485-415F1A4AF37E}"/>
              </a:ext>
            </a:extLst>
          </p:cNvPr>
          <p:cNvPicPr>
            <a:picLocks noChangeAspect="1"/>
          </p:cNvPicPr>
          <p:nvPr/>
        </p:nvPicPr>
        <p:blipFill>
          <a:blip r:embed="rId7" cstate="hqprint">
            <a:extLst>
              <a:ext uri="{28A0092B-C50C-407E-A947-70E740481C1C}">
                <a14:useLocalDpi xmlns:a14="http://schemas.microsoft.com/office/drawing/2010/main" val="0"/>
              </a:ext>
            </a:extLst>
          </a:blip>
          <a:stretch>
            <a:fillRect/>
          </a:stretch>
        </p:blipFill>
        <p:spPr>
          <a:xfrm>
            <a:off x="9696021" y="944880"/>
            <a:ext cx="1416450" cy="1416450"/>
          </a:xfrm>
          <a:prstGeom prst="rect">
            <a:avLst/>
          </a:prstGeom>
        </p:spPr>
      </p:pic>
      <p:cxnSp>
        <p:nvCxnSpPr>
          <p:cNvPr id="28" name="Straight Connector 27">
            <a:extLst>
              <a:ext uri="{FF2B5EF4-FFF2-40B4-BE49-F238E27FC236}">
                <a16:creationId xmlns:a16="http://schemas.microsoft.com/office/drawing/2014/main" id="{458B9015-87AE-4A17-9A4F-9C489D886E47}"/>
              </a:ext>
            </a:extLst>
          </p:cNvPr>
          <p:cNvCxnSpPr/>
          <p:nvPr/>
        </p:nvCxnSpPr>
        <p:spPr>
          <a:xfrm>
            <a:off x="731520" y="1645920"/>
            <a:ext cx="1534160"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sp>
        <p:nvSpPr>
          <p:cNvPr id="29" name="TextBox 28">
            <a:extLst>
              <a:ext uri="{FF2B5EF4-FFF2-40B4-BE49-F238E27FC236}">
                <a16:creationId xmlns:a16="http://schemas.microsoft.com/office/drawing/2014/main" id="{2C0CCA0D-192C-46EE-A451-06282BB8AF59}"/>
              </a:ext>
            </a:extLst>
          </p:cNvPr>
          <p:cNvSpPr txBox="1"/>
          <p:nvPr/>
        </p:nvSpPr>
        <p:spPr>
          <a:xfrm>
            <a:off x="1158240" y="1219200"/>
            <a:ext cx="772160" cy="400110"/>
          </a:xfrm>
          <a:prstGeom prst="rect">
            <a:avLst/>
          </a:prstGeom>
          <a:noFill/>
        </p:spPr>
        <p:txBody>
          <a:bodyPr wrap="square" rtlCol="0">
            <a:spAutoFit/>
          </a:bodyPr>
          <a:lstStyle/>
          <a:p>
            <a:r>
              <a:rPr lang="en-US" sz="2000" b="1" dirty="0">
                <a:solidFill>
                  <a:schemeClr val="bg1"/>
                </a:solidFill>
                <a:latin typeface="Arial" panose="020B0604020202020204" pitchFamily="34" charset="0"/>
                <a:cs typeface="Arial" panose="020B0604020202020204" pitchFamily="34" charset="0"/>
              </a:rPr>
              <a:t>1 cm</a:t>
            </a:r>
          </a:p>
        </p:txBody>
      </p:sp>
      <p:pic>
        <p:nvPicPr>
          <p:cNvPr id="31" name="图片 1">
            <a:extLst>
              <a:ext uri="{FF2B5EF4-FFF2-40B4-BE49-F238E27FC236}">
                <a16:creationId xmlns:a16="http://schemas.microsoft.com/office/drawing/2014/main" id="{AAEF03F4-52DE-4A27-B36A-9DE44134FF91}"/>
              </a:ext>
            </a:extLst>
          </p:cNvPr>
          <p:cNvPicPr>
            <a:picLocks noChangeAspect="1"/>
          </p:cNvPicPr>
          <p:nvPr/>
        </p:nvPicPr>
        <p:blipFill rotWithShape="1">
          <a:blip r:embed="rId8">
            <a:extLst>
              <a:ext uri="{28A0092B-C50C-407E-A947-70E740481C1C}">
                <a14:useLocalDpi xmlns:a14="http://schemas.microsoft.com/office/drawing/2010/main" val="0"/>
              </a:ext>
            </a:extLst>
          </a:blip>
          <a:srcRect l="34855" t="31494" r="33570" b="47742"/>
          <a:stretch/>
        </p:blipFill>
        <p:spPr>
          <a:xfrm>
            <a:off x="8087087" y="3175870"/>
            <a:ext cx="4286880" cy="3416230"/>
          </a:xfrm>
          <a:prstGeom prst="rect">
            <a:avLst/>
          </a:prstGeom>
        </p:spPr>
      </p:pic>
      <p:sp>
        <p:nvSpPr>
          <p:cNvPr id="32" name="TextBox 31">
            <a:extLst>
              <a:ext uri="{FF2B5EF4-FFF2-40B4-BE49-F238E27FC236}">
                <a16:creationId xmlns:a16="http://schemas.microsoft.com/office/drawing/2014/main" id="{2DD658E5-240C-416C-8402-59D5F1194896}"/>
              </a:ext>
            </a:extLst>
          </p:cNvPr>
          <p:cNvSpPr txBox="1"/>
          <p:nvPr/>
        </p:nvSpPr>
        <p:spPr>
          <a:xfrm>
            <a:off x="8699312" y="4161679"/>
            <a:ext cx="2779009" cy="169277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600" b="0" i="0" dirty="0" err="1">
                <a:solidFill>
                  <a:srgbClr val="FF0000"/>
                </a:solidFill>
                <a:effectLst/>
                <a:latin typeface="Arial" panose="020B0604020202020204" pitchFamily="34" charset="0"/>
                <a:cs typeface="Arial" panose="020B0604020202020204" pitchFamily="34" charset="0"/>
              </a:rPr>
              <a:t>Chiều</a:t>
            </a:r>
            <a:r>
              <a:rPr lang="en-US" sz="2600" b="0" i="0" dirty="0">
                <a:solidFill>
                  <a:srgbClr val="FF0000"/>
                </a:solidFill>
                <a:effectLst/>
                <a:latin typeface="Arial" panose="020B0604020202020204" pitchFamily="34" charset="0"/>
                <a:cs typeface="Arial" panose="020B0604020202020204" pitchFamily="34" charset="0"/>
              </a:rPr>
              <a:t> </a:t>
            </a:r>
            <a:r>
              <a:rPr lang="en-US" sz="2600" b="0" i="0" dirty="0" err="1">
                <a:solidFill>
                  <a:srgbClr val="FF0000"/>
                </a:solidFill>
                <a:effectLst/>
                <a:latin typeface="Arial" panose="020B0604020202020204" pitchFamily="34" charset="0"/>
                <a:cs typeface="Arial" panose="020B0604020202020204" pitchFamily="34" charset="0"/>
              </a:rPr>
              <a:t>dài</a:t>
            </a:r>
            <a:r>
              <a:rPr lang="en-US" sz="2600" b="0" i="0" dirty="0">
                <a:solidFill>
                  <a:srgbClr val="FF0000"/>
                </a:solidFill>
                <a:effectLst/>
                <a:latin typeface="Arial" panose="020B0604020202020204" pitchFamily="34" charset="0"/>
                <a:cs typeface="Arial" panose="020B0604020202020204" pitchFamily="34" charset="0"/>
              </a:rPr>
              <a:t> </a:t>
            </a:r>
            <a:r>
              <a:rPr lang="en-US" sz="2600" b="0" i="0" dirty="0" err="1">
                <a:solidFill>
                  <a:srgbClr val="FF0000"/>
                </a:solidFill>
                <a:effectLst/>
                <a:latin typeface="Arial" panose="020B0604020202020204" pitchFamily="34" charset="0"/>
                <a:cs typeface="Arial" panose="020B0604020202020204" pitchFamily="34" charset="0"/>
              </a:rPr>
              <a:t>của</a:t>
            </a:r>
            <a:r>
              <a:rPr lang="en-US" sz="2600" b="0" i="0" dirty="0">
                <a:solidFill>
                  <a:srgbClr val="FF0000"/>
                </a:solidFill>
                <a:effectLst/>
                <a:latin typeface="Arial" panose="020B0604020202020204" pitchFamily="34" charset="0"/>
                <a:cs typeface="Arial" panose="020B0604020202020204" pitchFamily="34" charset="0"/>
              </a:rPr>
              <a:t> </a:t>
            </a:r>
            <a:r>
              <a:rPr lang="en-US" sz="2600" b="0" i="0" dirty="0" err="1">
                <a:solidFill>
                  <a:srgbClr val="FF0000"/>
                </a:solidFill>
                <a:effectLst/>
                <a:latin typeface="Arial" panose="020B0604020202020204" pitchFamily="34" charset="0"/>
                <a:cs typeface="Arial" panose="020B0604020202020204" pitchFamily="34" charset="0"/>
              </a:rPr>
              <a:t>ao</a:t>
            </a:r>
            <a:r>
              <a:rPr lang="en-US" sz="2600" b="0" i="0" dirty="0">
                <a:solidFill>
                  <a:srgbClr val="FF0000"/>
                </a:solidFill>
                <a:effectLst/>
                <a:latin typeface="Arial" panose="020B0604020202020204" pitchFamily="34" charset="0"/>
                <a:cs typeface="Arial" panose="020B0604020202020204" pitchFamily="34" charset="0"/>
              </a:rPr>
              <a:t> </a:t>
            </a:r>
            <a:r>
              <a:rPr lang="en-US" sz="2600" b="0" i="0" dirty="0" err="1">
                <a:solidFill>
                  <a:srgbClr val="FF0000"/>
                </a:solidFill>
                <a:effectLst/>
                <a:latin typeface="Arial" panose="020B0604020202020204" pitchFamily="34" charset="0"/>
                <a:cs typeface="Arial" panose="020B0604020202020204" pitchFamily="34" charset="0"/>
              </a:rPr>
              <a:t>bằng</a:t>
            </a:r>
            <a:r>
              <a:rPr lang="en-US" sz="2600" b="0" i="0" dirty="0">
                <a:solidFill>
                  <a:srgbClr val="FF0000"/>
                </a:solidFill>
                <a:effectLst/>
                <a:latin typeface="Arial" panose="020B0604020202020204" pitchFamily="34" charset="0"/>
                <a:cs typeface="Arial" panose="020B0604020202020204" pitchFamily="34" charset="0"/>
              </a:rPr>
              <a:t> </a:t>
            </a:r>
            <a:r>
              <a:rPr lang="en-US" sz="2600" b="0" i="0" dirty="0" err="1">
                <a:solidFill>
                  <a:srgbClr val="FF0000"/>
                </a:solidFill>
                <a:effectLst/>
                <a:latin typeface="Arial" panose="020B0604020202020204" pitchFamily="34" charset="0"/>
                <a:cs typeface="Arial" panose="020B0604020202020204" pitchFamily="34" charset="0"/>
              </a:rPr>
              <a:t>độ</a:t>
            </a:r>
            <a:r>
              <a:rPr lang="en-US" sz="2600" b="0" i="0" dirty="0">
                <a:solidFill>
                  <a:srgbClr val="FF0000"/>
                </a:solidFill>
                <a:effectLst/>
                <a:latin typeface="Arial" panose="020B0604020202020204" pitchFamily="34" charset="0"/>
                <a:cs typeface="Arial" panose="020B0604020202020204" pitchFamily="34" charset="0"/>
              </a:rPr>
              <a:t> </a:t>
            </a:r>
            <a:r>
              <a:rPr lang="en-US" sz="2600" b="0" i="0" dirty="0" err="1">
                <a:solidFill>
                  <a:srgbClr val="FF0000"/>
                </a:solidFill>
                <a:effectLst/>
                <a:latin typeface="Arial" panose="020B0604020202020204" pitchFamily="34" charset="0"/>
                <a:cs typeface="Arial" panose="020B0604020202020204" pitchFamily="34" charset="0"/>
              </a:rPr>
              <a:t>dài</a:t>
            </a:r>
            <a:r>
              <a:rPr lang="en-US" sz="2600" b="0" i="0" dirty="0">
                <a:solidFill>
                  <a:srgbClr val="FF0000"/>
                </a:solidFill>
                <a:effectLst/>
                <a:latin typeface="Arial" panose="020B0604020202020204" pitchFamily="34" charset="0"/>
                <a:cs typeface="Arial" panose="020B0604020202020204" pitchFamily="34" charset="0"/>
              </a:rPr>
              <a:t> 7 </a:t>
            </a:r>
            <a:r>
              <a:rPr lang="en-US" sz="2600" b="0" i="0" dirty="0" err="1">
                <a:solidFill>
                  <a:srgbClr val="FF0000"/>
                </a:solidFill>
                <a:effectLst/>
                <a:latin typeface="Arial" panose="020B0604020202020204" pitchFamily="34" charset="0"/>
                <a:cs typeface="Arial" panose="020B0604020202020204" pitchFamily="34" charset="0"/>
              </a:rPr>
              <a:t>lá</a:t>
            </a:r>
            <a:r>
              <a:rPr lang="en-US" sz="2600" b="0" i="0" dirty="0">
                <a:solidFill>
                  <a:srgbClr val="FF0000"/>
                </a:solidFill>
                <a:effectLst/>
                <a:latin typeface="Arial" panose="020B0604020202020204" pitchFamily="34" charset="0"/>
                <a:cs typeface="Arial" panose="020B0604020202020204" pitchFamily="34" charset="0"/>
              </a:rPr>
              <a:t> </a:t>
            </a:r>
            <a:r>
              <a:rPr lang="en-US" sz="2600" b="0" i="0" dirty="0" err="1">
                <a:solidFill>
                  <a:srgbClr val="FF0000"/>
                </a:solidFill>
                <a:effectLst/>
                <a:latin typeface="Arial" panose="020B0604020202020204" pitchFamily="34" charset="0"/>
                <a:cs typeface="Arial" panose="020B0604020202020204" pitchFamily="34" charset="0"/>
              </a:rPr>
              <a:t>súng</a:t>
            </a:r>
            <a:r>
              <a:rPr lang="en-US" sz="2600" b="0" i="0" dirty="0">
                <a:solidFill>
                  <a:srgbClr val="FF0000"/>
                </a:solidFill>
                <a:effectLst/>
                <a:latin typeface="Arial" panose="020B0604020202020204" pitchFamily="34" charset="0"/>
                <a:cs typeface="Arial" panose="020B0604020202020204" pitchFamily="34" charset="0"/>
              </a:rPr>
              <a:t> </a:t>
            </a:r>
            <a:r>
              <a:rPr lang="en-US" sz="2600" b="0" i="0" dirty="0" err="1">
                <a:solidFill>
                  <a:srgbClr val="FF0000"/>
                </a:solidFill>
                <a:effectLst/>
                <a:latin typeface="Arial" panose="020B0604020202020204" pitchFamily="34" charset="0"/>
                <a:cs typeface="Arial" panose="020B0604020202020204" pitchFamily="34" charset="0"/>
              </a:rPr>
              <a:t>hình</a:t>
            </a:r>
            <a:r>
              <a:rPr lang="en-US" sz="2600" b="0" i="0" dirty="0">
                <a:solidFill>
                  <a:srgbClr val="FF0000"/>
                </a:solidFill>
                <a:effectLst/>
                <a:latin typeface="Arial" panose="020B0604020202020204" pitchFamily="34" charset="0"/>
                <a:cs typeface="Arial" panose="020B0604020202020204" pitchFamily="34" charset="0"/>
              </a:rPr>
              <a:t> </a:t>
            </a:r>
            <a:r>
              <a:rPr lang="en-US" sz="2600" b="0" i="0" dirty="0" err="1">
                <a:solidFill>
                  <a:srgbClr val="FF0000"/>
                </a:solidFill>
                <a:effectLst/>
                <a:latin typeface="Arial" panose="020B0604020202020204" pitchFamily="34" charset="0"/>
                <a:cs typeface="Arial" panose="020B0604020202020204" pitchFamily="34" charset="0"/>
              </a:rPr>
              <a:t>tròn</a:t>
            </a:r>
            <a:r>
              <a:rPr lang="en-US" sz="2600" b="0" i="0" dirty="0">
                <a:solidFill>
                  <a:srgbClr val="FF0000"/>
                </a:solidFill>
                <a:effectLst/>
                <a:latin typeface="Arial" panose="020B0604020202020204" pitchFamily="34" charset="0"/>
                <a:cs typeface="Arial" panose="020B0604020202020204" pitchFamily="34" charset="0"/>
              </a:rPr>
              <a:t> </a:t>
            </a:r>
            <a:r>
              <a:rPr lang="en-US" sz="2600" b="0" i="0" dirty="0" err="1">
                <a:solidFill>
                  <a:srgbClr val="FF0000"/>
                </a:solidFill>
                <a:effectLst/>
                <a:latin typeface="Arial" panose="020B0604020202020204" pitchFamily="34" charset="0"/>
                <a:cs typeface="Arial" panose="020B0604020202020204" pitchFamily="34" charset="0"/>
              </a:rPr>
              <a:t>xếp</a:t>
            </a:r>
            <a:r>
              <a:rPr lang="en-US" sz="2600" b="0" i="0" dirty="0">
                <a:solidFill>
                  <a:srgbClr val="FF0000"/>
                </a:solidFill>
                <a:effectLst/>
                <a:latin typeface="Arial" panose="020B0604020202020204" pitchFamily="34" charset="0"/>
                <a:cs typeface="Arial" panose="020B0604020202020204" pitchFamily="34" charset="0"/>
              </a:rPr>
              <a:t> </a:t>
            </a:r>
            <a:r>
              <a:rPr lang="en-US" sz="2600" b="0" i="0" dirty="0" err="1">
                <a:solidFill>
                  <a:srgbClr val="FF0000"/>
                </a:solidFill>
                <a:effectLst/>
                <a:latin typeface="Arial" panose="020B0604020202020204" pitchFamily="34" charset="0"/>
                <a:cs typeface="Arial" panose="020B0604020202020204" pitchFamily="34" charset="0"/>
              </a:rPr>
              <a:t>thẳng</a:t>
            </a:r>
            <a:r>
              <a:rPr lang="en-US" sz="2600" b="0" i="0" dirty="0">
                <a:solidFill>
                  <a:srgbClr val="FF0000"/>
                </a:solidFill>
                <a:effectLst/>
                <a:latin typeface="Arial" panose="020B0604020202020204" pitchFamily="34" charset="0"/>
                <a:cs typeface="Arial" panose="020B0604020202020204" pitchFamily="34" charset="0"/>
              </a:rPr>
              <a:t> </a:t>
            </a:r>
            <a:r>
              <a:rPr lang="en-US" sz="2600" b="0" i="0" dirty="0" err="1">
                <a:solidFill>
                  <a:srgbClr val="FF0000"/>
                </a:solidFill>
                <a:effectLst/>
                <a:latin typeface="Arial" panose="020B0604020202020204" pitchFamily="34" charset="0"/>
                <a:cs typeface="Arial" panose="020B0604020202020204" pitchFamily="34" charset="0"/>
              </a:rPr>
              <a:t>hàng</a:t>
            </a:r>
            <a:r>
              <a:rPr lang="en-US" sz="2600" b="0" i="0" dirty="0">
                <a:solidFill>
                  <a:srgbClr val="FF0000"/>
                </a:solidFill>
                <a:effectLst/>
                <a:latin typeface="Arial" panose="020B0604020202020204" pitchFamily="34" charset="0"/>
                <a:cs typeface="Arial" panose="020B0604020202020204" pitchFamily="34" charset="0"/>
              </a:rPr>
              <a:t> </a:t>
            </a:r>
            <a:endParaRPr kumimoji="0" lang="en-US" sz="2600" b="1" i="0" u="none" strike="noStrike" kern="1200" cap="none" spc="0" normalizeH="0" baseline="0" noProof="0" dirty="0">
              <a:ln>
                <a:noFill/>
              </a:ln>
              <a:solidFill>
                <a:srgbClr val="FF0000"/>
              </a:solidFill>
              <a:effectLst/>
              <a:uLnTx/>
              <a:uFillTx/>
              <a:latin typeface="Arial" panose="020B0604020202020204" pitchFamily="34" charset="0"/>
              <a:cs typeface="Arial" panose="020B0604020202020204" pitchFamily="34" charset="0"/>
            </a:endParaRPr>
          </a:p>
        </p:txBody>
      </p:sp>
      <p:sp>
        <p:nvSpPr>
          <p:cNvPr id="35" name="TextBox 34">
            <a:extLst>
              <a:ext uri="{FF2B5EF4-FFF2-40B4-BE49-F238E27FC236}">
                <a16:creationId xmlns:a16="http://schemas.microsoft.com/office/drawing/2014/main" id="{E05C21C0-B127-405F-B7BF-4BC672218DE0}"/>
              </a:ext>
            </a:extLst>
          </p:cNvPr>
          <p:cNvSpPr txBox="1"/>
          <p:nvPr/>
        </p:nvSpPr>
        <p:spPr>
          <a:xfrm>
            <a:off x="8889872" y="4538364"/>
            <a:ext cx="2692528" cy="138499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800" b="1" i="0" dirty="0" err="1">
                <a:solidFill>
                  <a:srgbClr val="FF0000"/>
                </a:solidFill>
                <a:effectLst/>
                <a:latin typeface="Arial" panose="020B0604020202020204" pitchFamily="34" charset="0"/>
                <a:cs typeface="Arial" panose="020B0604020202020204" pitchFamily="34" charset="0"/>
              </a:rPr>
              <a:t>Chiều</a:t>
            </a:r>
            <a:r>
              <a:rPr lang="en-US" sz="2800" b="1" i="0" dirty="0">
                <a:solidFill>
                  <a:srgbClr val="FF0000"/>
                </a:solidFill>
                <a:effectLst/>
                <a:latin typeface="Arial" panose="020B0604020202020204" pitchFamily="34" charset="0"/>
                <a:cs typeface="Arial" panose="020B0604020202020204" pitchFamily="34" charset="0"/>
              </a:rPr>
              <a:t> </a:t>
            </a:r>
            <a:r>
              <a:rPr lang="en-US" sz="2800" b="1" i="0" dirty="0" err="1">
                <a:solidFill>
                  <a:srgbClr val="FF0000"/>
                </a:solidFill>
                <a:effectLst/>
                <a:latin typeface="Arial" panose="020B0604020202020204" pitchFamily="34" charset="0"/>
                <a:cs typeface="Arial" panose="020B0604020202020204" pitchFamily="34" charset="0"/>
              </a:rPr>
              <a:t>dài</a:t>
            </a:r>
            <a:r>
              <a:rPr lang="en-US" sz="2800" b="1" i="0" dirty="0">
                <a:solidFill>
                  <a:srgbClr val="FF0000"/>
                </a:solidFill>
                <a:effectLst/>
                <a:latin typeface="Arial" panose="020B0604020202020204" pitchFamily="34" charset="0"/>
                <a:cs typeface="Arial" panose="020B0604020202020204" pitchFamily="34" charset="0"/>
              </a:rPr>
              <a:t> </a:t>
            </a:r>
            <a:r>
              <a:rPr lang="en-US" sz="2800" b="1" i="0" dirty="0" err="1">
                <a:solidFill>
                  <a:srgbClr val="FF0000"/>
                </a:solidFill>
                <a:effectLst/>
                <a:latin typeface="Arial" panose="020B0604020202020204" pitchFamily="34" charset="0"/>
                <a:cs typeface="Arial" panose="020B0604020202020204" pitchFamily="34" charset="0"/>
              </a:rPr>
              <a:t>cái</a:t>
            </a:r>
            <a:r>
              <a:rPr lang="en-US" sz="2800" b="1" i="0" dirty="0">
                <a:solidFill>
                  <a:srgbClr val="FF0000"/>
                </a:solidFill>
                <a:effectLst/>
                <a:latin typeface="Arial" panose="020B0604020202020204" pitchFamily="34" charset="0"/>
                <a:cs typeface="Arial" panose="020B0604020202020204" pitchFamily="34" charset="0"/>
              </a:rPr>
              <a:t> </a:t>
            </a:r>
            <a:r>
              <a:rPr lang="en-US" sz="2800" b="1" i="0" dirty="0" err="1">
                <a:solidFill>
                  <a:srgbClr val="FF0000"/>
                </a:solidFill>
                <a:effectLst/>
                <a:latin typeface="Arial" panose="020B0604020202020204" pitchFamily="34" charset="0"/>
                <a:cs typeface="Arial" panose="020B0604020202020204" pitchFamily="34" charset="0"/>
              </a:rPr>
              <a:t>ao</a:t>
            </a:r>
            <a:r>
              <a:rPr lang="en-US" sz="2800" b="1" i="0" dirty="0">
                <a:solidFill>
                  <a:srgbClr val="FF0000"/>
                </a:solidFill>
                <a:effectLst/>
                <a:latin typeface="Arial" panose="020B0604020202020204" pitchFamily="34" charset="0"/>
                <a:cs typeface="Arial" panose="020B0604020202020204" pitchFamily="34" charset="0"/>
              </a:rPr>
              <a:t> </a:t>
            </a:r>
            <a:r>
              <a:rPr lang="en-US" sz="2800" b="1" i="0" dirty="0" err="1">
                <a:solidFill>
                  <a:srgbClr val="FF0000"/>
                </a:solidFill>
                <a:effectLst/>
                <a:latin typeface="Arial" panose="020B0604020202020204" pitchFamily="34" charset="0"/>
                <a:cs typeface="Arial" panose="020B0604020202020204" pitchFamily="34" charset="0"/>
              </a:rPr>
              <a:t>là</a:t>
            </a:r>
            <a:r>
              <a:rPr lang="en-US" sz="2800" b="1" i="0" dirty="0">
                <a:solidFill>
                  <a:srgbClr val="FF0000"/>
                </a:solidFill>
                <a:effectLst/>
                <a:latin typeface="Arial" panose="020B0604020202020204" pitchFamily="34" charset="0"/>
                <a:cs typeface="Arial" panose="020B0604020202020204" pitchFamily="34" charset="0"/>
              </a:rPr>
              <a:t>:</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2800" b="1" i="0" dirty="0">
                <a:solidFill>
                  <a:srgbClr val="FF0000"/>
                </a:solidFill>
                <a:effectLst/>
                <a:latin typeface="Arial" panose="020B0604020202020204" pitchFamily="34" charset="0"/>
                <a:cs typeface="Arial" panose="020B0604020202020204" pitchFamily="34" charset="0"/>
              </a:rPr>
              <a:t>7 x 1 = 7 (dm)</a:t>
            </a:r>
            <a:endParaRPr kumimoji="0" lang="en-US" sz="2800" b="1" i="0" u="none" strike="noStrike" kern="1200" cap="none" spc="0" normalizeH="0" baseline="0" noProof="0" dirty="0">
              <a:ln>
                <a:noFill/>
              </a:ln>
              <a:solidFill>
                <a:srgbClr val="FF0000"/>
              </a:solidFill>
              <a:effectLst/>
              <a:uLnTx/>
              <a:uFillTx/>
              <a:latin typeface="Arial" panose="020B0604020202020204" pitchFamily="34" charset="0"/>
              <a:cs typeface="Arial" panose="020B0604020202020204" pitchFamily="34" charset="0"/>
            </a:endParaRPr>
          </a:p>
        </p:txBody>
      </p:sp>
      <p:pic>
        <p:nvPicPr>
          <p:cNvPr id="38" name="图片 1">
            <a:extLst>
              <a:ext uri="{FF2B5EF4-FFF2-40B4-BE49-F238E27FC236}">
                <a16:creationId xmlns:a16="http://schemas.microsoft.com/office/drawing/2014/main" id="{7DA1F074-EDB3-47E8-95F4-17FC9D1555CC}"/>
              </a:ext>
            </a:extLst>
          </p:cNvPr>
          <p:cNvPicPr>
            <a:picLocks noChangeAspect="1"/>
          </p:cNvPicPr>
          <p:nvPr/>
        </p:nvPicPr>
        <p:blipFill rotWithShape="1">
          <a:blip r:embed="rId8">
            <a:extLst>
              <a:ext uri="{28A0092B-C50C-407E-A947-70E740481C1C}">
                <a14:useLocalDpi xmlns:a14="http://schemas.microsoft.com/office/drawing/2010/main" val="0"/>
              </a:ext>
            </a:extLst>
          </a:blip>
          <a:srcRect l="34855" t="31494" r="33570" b="47742"/>
          <a:stretch/>
        </p:blipFill>
        <p:spPr>
          <a:xfrm>
            <a:off x="-300806" y="3682130"/>
            <a:ext cx="4286880" cy="3416230"/>
          </a:xfrm>
          <a:prstGeom prst="rect">
            <a:avLst/>
          </a:prstGeom>
        </p:spPr>
      </p:pic>
      <p:sp>
        <p:nvSpPr>
          <p:cNvPr id="39" name="TextBox 38">
            <a:extLst>
              <a:ext uri="{FF2B5EF4-FFF2-40B4-BE49-F238E27FC236}">
                <a16:creationId xmlns:a16="http://schemas.microsoft.com/office/drawing/2014/main" id="{DFD48D86-70B3-4494-A4D3-157C2533F34C}"/>
              </a:ext>
            </a:extLst>
          </p:cNvPr>
          <p:cNvSpPr txBox="1"/>
          <p:nvPr/>
        </p:nvSpPr>
        <p:spPr>
          <a:xfrm>
            <a:off x="325148" y="4691099"/>
            <a:ext cx="2779009" cy="1692771"/>
          </a:xfrm>
          <a:prstGeom prst="rect">
            <a:avLst/>
          </a:prstGeom>
          <a:noFill/>
        </p:spPr>
        <p:txBody>
          <a:bodyPr wrap="square" rtlCol="0">
            <a:spAutoFit/>
          </a:bodyPr>
          <a:lstStyle/>
          <a:p>
            <a:pPr lvl="0" algn="ctr"/>
            <a:r>
              <a:rPr lang="en-US" sz="2600" dirty="0" err="1">
                <a:solidFill>
                  <a:srgbClr val="FF0000"/>
                </a:solidFill>
                <a:latin typeface="Arial" panose="020B0604020202020204" pitchFamily="34" charset="0"/>
                <a:cs typeface="Arial" panose="020B0604020202020204" pitchFamily="34" charset="0"/>
              </a:rPr>
              <a:t>Chiều</a:t>
            </a:r>
            <a:r>
              <a:rPr lang="en-US" sz="2600" dirty="0">
                <a:solidFill>
                  <a:srgbClr val="FF0000"/>
                </a:solidFill>
                <a:latin typeface="Arial" panose="020B0604020202020204" pitchFamily="34" charset="0"/>
                <a:cs typeface="Arial" panose="020B0604020202020204" pitchFamily="34" charset="0"/>
              </a:rPr>
              <a:t> </a:t>
            </a:r>
            <a:r>
              <a:rPr lang="en-US" sz="2600" dirty="0" err="1">
                <a:solidFill>
                  <a:srgbClr val="FF0000"/>
                </a:solidFill>
                <a:latin typeface="Arial" panose="020B0604020202020204" pitchFamily="34" charset="0"/>
                <a:cs typeface="Arial" panose="020B0604020202020204" pitchFamily="34" charset="0"/>
              </a:rPr>
              <a:t>rộng</a:t>
            </a:r>
            <a:r>
              <a:rPr lang="en-US" sz="2600" dirty="0">
                <a:solidFill>
                  <a:srgbClr val="FF0000"/>
                </a:solidFill>
                <a:latin typeface="Arial" panose="020B0604020202020204" pitchFamily="34" charset="0"/>
                <a:cs typeface="Arial" panose="020B0604020202020204" pitchFamily="34" charset="0"/>
              </a:rPr>
              <a:t> </a:t>
            </a:r>
            <a:r>
              <a:rPr lang="en-US" sz="2600" dirty="0" err="1">
                <a:solidFill>
                  <a:srgbClr val="FF0000"/>
                </a:solidFill>
                <a:latin typeface="Arial" panose="020B0604020202020204" pitchFamily="34" charset="0"/>
                <a:cs typeface="Arial" panose="020B0604020202020204" pitchFamily="34" charset="0"/>
              </a:rPr>
              <a:t>của</a:t>
            </a:r>
            <a:r>
              <a:rPr lang="en-US" sz="2600" dirty="0">
                <a:solidFill>
                  <a:srgbClr val="FF0000"/>
                </a:solidFill>
                <a:latin typeface="Arial" panose="020B0604020202020204" pitchFamily="34" charset="0"/>
                <a:cs typeface="Arial" panose="020B0604020202020204" pitchFamily="34" charset="0"/>
              </a:rPr>
              <a:t> </a:t>
            </a:r>
            <a:r>
              <a:rPr lang="en-US" sz="2600" dirty="0" err="1">
                <a:solidFill>
                  <a:srgbClr val="FF0000"/>
                </a:solidFill>
                <a:latin typeface="Arial" panose="020B0604020202020204" pitchFamily="34" charset="0"/>
                <a:cs typeface="Arial" panose="020B0604020202020204" pitchFamily="34" charset="0"/>
              </a:rPr>
              <a:t>cái</a:t>
            </a:r>
            <a:r>
              <a:rPr lang="en-US" sz="2600" dirty="0">
                <a:solidFill>
                  <a:srgbClr val="FF0000"/>
                </a:solidFill>
                <a:latin typeface="Arial" panose="020B0604020202020204" pitchFamily="34" charset="0"/>
                <a:cs typeface="Arial" panose="020B0604020202020204" pitchFamily="34" charset="0"/>
              </a:rPr>
              <a:t> </a:t>
            </a:r>
            <a:r>
              <a:rPr lang="en-US" sz="2600" dirty="0" err="1">
                <a:solidFill>
                  <a:srgbClr val="FF0000"/>
                </a:solidFill>
                <a:latin typeface="Arial" panose="020B0604020202020204" pitchFamily="34" charset="0"/>
                <a:cs typeface="Arial" panose="020B0604020202020204" pitchFamily="34" charset="0"/>
              </a:rPr>
              <a:t>ao</a:t>
            </a:r>
            <a:r>
              <a:rPr lang="en-US" sz="2600" dirty="0">
                <a:solidFill>
                  <a:srgbClr val="FF0000"/>
                </a:solidFill>
                <a:latin typeface="Arial" panose="020B0604020202020204" pitchFamily="34" charset="0"/>
                <a:cs typeface="Arial" panose="020B0604020202020204" pitchFamily="34" charset="0"/>
              </a:rPr>
              <a:t> </a:t>
            </a:r>
            <a:r>
              <a:rPr lang="en-US" sz="2600" dirty="0" err="1">
                <a:solidFill>
                  <a:srgbClr val="FF0000"/>
                </a:solidFill>
                <a:latin typeface="Arial" panose="020B0604020202020204" pitchFamily="34" charset="0"/>
                <a:cs typeface="Arial" panose="020B0604020202020204" pitchFamily="34" charset="0"/>
              </a:rPr>
              <a:t>bằng</a:t>
            </a:r>
            <a:r>
              <a:rPr lang="en-US" sz="2600" dirty="0">
                <a:solidFill>
                  <a:srgbClr val="FF0000"/>
                </a:solidFill>
                <a:latin typeface="Arial" panose="020B0604020202020204" pitchFamily="34" charset="0"/>
                <a:cs typeface="Arial" panose="020B0604020202020204" pitchFamily="34" charset="0"/>
              </a:rPr>
              <a:t> </a:t>
            </a:r>
            <a:r>
              <a:rPr lang="en-US" sz="2600" dirty="0" err="1">
                <a:solidFill>
                  <a:srgbClr val="FF0000"/>
                </a:solidFill>
                <a:latin typeface="Arial" panose="020B0604020202020204" pitchFamily="34" charset="0"/>
                <a:cs typeface="Arial" panose="020B0604020202020204" pitchFamily="34" charset="0"/>
              </a:rPr>
              <a:t>độ</a:t>
            </a:r>
            <a:r>
              <a:rPr lang="en-US" sz="2600" dirty="0">
                <a:solidFill>
                  <a:srgbClr val="FF0000"/>
                </a:solidFill>
                <a:latin typeface="Arial" panose="020B0604020202020204" pitchFamily="34" charset="0"/>
                <a:cs typeface="Arial" panose="020B0604020202020204" pitchFamily="34" charset="0"/>
              </a:rPr>
              <a:t> </a:t>
            </a:r>
            <a:r>
              <a:rPr lang="en-US" sz="2600" dirty="0" err="1">
                <a:solidFill>
                  <a:srgbClr val="FF0000"/>
                </a:solidFill>
                <a:latin typeface="Arial" panose="020B0604020202020204" pitchFamily="34" charset="0"/>
                <a:cs typeface="Arial" panose="020B0604020202020204" pitchFamily="34" charset="0"/>
              </a:rPr>
              <a:t>dài</a:t>
            </a:r>
            <a:r>
              <a:rPr lang="en-US" sz="2600" dirty="0">
                <a:solidFill>
                  <a:srgbClr val="FF0000"/>
                </a:solidFill>
                <a:latin typeface="Arial" panose="020B0604020202020204" pitchFamily="34" charset="0"/>
                <a:cs typeface="Arial" panose="020B0604020202020204" pitchFamily="34" charset="0"/>
              </a:rPr>
              <a:t> 4 </a:t>
            </a:r>
            <a:r>
              <a:rPr lang="en-US" sz="2600" dirty="0" err="1">
                <a:solidFill>
                  <a:srgbClr val="FF0000"/>
                </a:solidFill>
                <a:latin typeface="Arial" panose="020B0604020202020204" pitchFamily="34" charset="0"/>
                <a:cs typeface="Arial" panose="020B0604020202020204" pitchFamily="34" charset="0"/>
              </a:rPr>
              <a:t>lá</a:t>
            </a:r>
            <a:r>
              <a:rPr lang="en-US" sz="2600" dirty="0">
                <a:solidFill>
                  <a:srgbClr val="FF0000"/>
                </a:solidFill>
                <a:latin typeface="Arial" panose="020B0604020202020204" pitchFamily="34" charset="0"/>
                <a:cs typeface="Arial" panose="020B0604020202020204" pitchFamily="34" charset="0"/>
              </a:rPr>
              <a:t> </a:t>
            </a:r>
            <a:r>
              <a:rPr lang="en-US" sz="2600" dirty="0" err="1">
                <a:solidFill>
                  <a:srgbClr val="FF0000"/>
                </a:solidFill>
                <a:latin typeface="Arial" panose="020B0604020202020204" pitchFamily="34" charset="0"/>
                <a:cs typeface="Arial" panose="020B0604020202020204" pitchFamily="34" charset="0"/>
              </a:rPr>
              <a:t>súng</a:t>
            </a:r>
            <a:r>
              <a:rPr lang="en-US" sz="2600" dirty="0">
                <a:solidFill>
                  <a:srgbClr val="FF0000"/>
                </a:solidFill>
                <a:latin typeface="Arial" panose="020B0604020202020204" pitchFamily="34" charset="0"/>
                <a:cs typeface="Arial" panose="020B0604020202020204" pitchFamily="34" charset="0"/>
              </a:rPr>
              <a:t> </a:t>
            </a:r>
            <a:r>
              <a:rPr lang="en-US" sz="2600" dirty="0" err="1">
                <a:solidFill>
                  <a:srgbClr val="FF0000"/>
                </a:solidFill>
                <a:latin typeface="Arial" panose="020B0604020202020204" pitchFamily="34" charset="0"/>
                <a:cs typeface="Arial" panose="020B0604020202020204" pitchFamily="34" charset="0"/>
              </a:rPr>
              <a:t>tròn</a:t>
            </a:r>
            <a:r>
              <a:rPr lang="en-US" sz="2600" dirty="0">
                <a:solidFill>
                  <a:srgbClr val="FF0000"/>
                </a:solidFill>
                <a:latin typeface="Arial" panose="020B0604020202020204" pitchFamily="34" charset="0"/>
                <a:cs typeface="Arial" panose="020B0604020202020204" pitchFamily="34" charset="0"/>
              </a:rPr>
              <a:t> </a:t>
            </a:r>
            <a:r>
              <a:rPr lang="en-US" sz="2600" dirty="0" err="1">
                <a:solidFill>
                  <a:srgbClr val="FF0000"/>
                </a:solidFill>
                <a:latin typeface="Arial" panose="020B0604020202020204" pitchFamily="34" charset="0"/>
                <a:cs typeface="Arial" panose="020B0604020202020204" pitchFamily="34" charset="0"/>
              </a:rPr>
              <a:t>xếp</a:t>
            </a:r>
            <a:r>
              <a:rPr lang="en-US" sz="2600" dirty="0">
                <a:solidFill>
                  <a:srgbClr val="FF0000"/>
                </a:solidFill>
                <a:latin typeface="Arial" panose="020B0604020202020204" pitchFamily="34" charset="0"/>
                <a:cs typeface="Arial" panose="020B0604020202020204" pitchFamily="34" charset="0"/>
              </a:rPr>
              <a:t> </a:t>
            </a:r>
            <a:r>
              <a:rPr lang="en-US" sz="2600" dirty="0" err="1">
                <a:solidFill>
                  <a:srgbClr val="FF0000"/>
                </a:solidFill>
                <a:latin typeface="Arial" panose="020B0604020202020204" pitchFamily="34" charset="0"/>
                <a:cs typeface="Arial" panose="020B0604020202020204" pitchFamily="34" charset="0"/>
              </a:rPr>
              <a:t>thẳng</a:t>
            </a:r>
            <a:r>
              <a:rPr lang="en-US" sz="2600" dirty="0">
                <a:solidFill>
                  <a:srgbClr val="FF0000"/>
                </a:solidFill>
                <a:latin typeface="Arial" panose="020B0604020202020204" pitchFamily="34" charset="0"/>
                <a:cs typeface="Arial" panose="020B0604020202020204" pitchFamily="34" charset="0"/>
              </a:rPr>
              <a:t> </a:t>
            </a:r>
            <a:r>
              <a:rPr lang="en-US" sz="2600" dirty="0" err="1">
                <a:solidFill>
                  <a:srgbClr val="FF0000"/>
                </a:solidFill>
                <a:latin typeface="Arial" panose="020B0604020202020204" pitchFamily="34" charset="0"/>
                <a:cs typeface="Arial" panose="020B0604020202020204" pitchFamily="34" charset="0"/>
              </a:rPr>
              <a:t>hàng</a:t>
            </a:r>
            <a:endParaRPr kumimoji="0" lang="en-US" sz="2600" b="1" i="0" u="none" strike="noStrike" kern="1200" cap="none" spc="0" normalizeH="0" baseline="0" noProof="0" dirty="0">
              <a:ln>
                <a:noFill/>
              </a:ln>
              <a:solidFill>
                <a:srgbClr val="FF0000"/>
              </a:solidFill>
              <a:effectLst/>
              <a:uLnTx/>
              <a:uFillTx/>
              <a:latin typeface="Arial" panose="020B0604020202020204" pitchFamily="34" charset="0"/>
              <a:cs typeface="Arial" panose="020B0604020202020204" pitchFamily="34" charset="0"/>
            </a:endParaRPr>
          </a:p>
        </p:txBody>
      </p:sp>
      <p:cxnSp>
        <p:nvCxnSpPr>
          <p:cNvPr id="41" name="Straight Connector 40">
            <a:extLst>
              <a:ext uri="{FF2B5EF4-FFF2-40B4-BE49-F238E27FC236}">
                <a16:creationId xmlns:a16="http://schemas.microsoft.com/office/drawing/2014/main" id="{86843E9E-A7A5-4BD8-B939-8322D79A2A34}"/>
              </a:ext>
            </a:extLst>
          </p:cNvPr>
          <p:cNvCxnSpPr>
            <a:cxnSpLocks/>
            <a:stCxn id="18" idx="0"/>
            <a:endCxn id="19" idx="2"/>
          </p:cNvCxnSpPr>
          <p:nvPr/>
        </p:nvCxnSpPr>
        <p:spPr>
          <a:xfrm>
            <a:off x="4413694" y="975360"/>
            <a:ext cx="12225" cy="5470290"/>
          </a:xfrm>
          <a:prstGeom prst="line">
            <a:avLst/>
          </a:prstGeom>
          <a:ln w="57150">
            <a:solidFill>
              <a:schemeClr val="bg1"/>
            </a:solidFill>
          </a:ln>
        </p:spPr>
        <p:style>
          <a:lnRef idx="1">
            <a:schemeClr val="accent1"/>
          </a:lnRef>
          <a:fillRef idx="0">
            <a:schemeClr val="accent1"/>
          </a:fillRef>
          <a:effectRef idx="0">
            <a:schemeClr val="accent1"/>
          </a:effectRef>
          <a:fontRef idx="minor">
            <a:schemeClr val="tx1"/>
          </a:fontRef>
        </p:style>
      </p:cxnSp>
      <p:pic>
        <p:nvPicPr>
          <p:cNvPr id="45" name="图片 1">
            <a:extLst>
              <a:ext uri="{FF2B5EF4-FFF2-40B4-BE49-F238E27FC236}">
                <a16:creationId xmlns:a16="http://schemas.microsoft.com/office/drawing/2014/main" id="{7DFD6273-2745-4BD7-9D98-4EFD60EE4495}"/>
              </a:ext>
            </a:extLst>
          </p:cNvPr>
          <p:cNvPicPr>
            <a:picLocks noChangeAspect="1"/>
          </p:cNvPicPr>
          <p:nvPr/>
        </p:nvPicPr>
        <p:blipFill rotWithShape="1">
          <a:blip r:embed="rId8">
            <a:extLst>
              <a:ext uri="{28A0092B-C50C-407E-A947-70E740481C1C}">
                <a14:useLocalDpi xmlns:a14="http://schemas.microsoft.com/office/drawing/2010/main" val="0"/>
              </a:ext>
            </a:extLst>
          </a:blip>
          <a:srcRect l="34855" t="31494" r="33570" b="47742"/>
          <a:stretch/>
        </p:blipFill>
        <p:spPr>
          <a:xfrm>
            <a:off x="-334227" y="3722405"/>
            <a:ext cx="4286880" cy="3416230"/>
          </a:xfrm>
          <a:prstGeom prst="rect">
            <a:avLst/>
          </a:prstGeom>
        </p:spPr>
      </p:pic>
      <p:sp>
        <p:nvSpPr>
          <p:cNvPr id="46" name="TextBox 45">
            <a:extLst>
              <a:ext uri="{FF2B5EF4-FFF2-40B4-BE49-F238E27FC236}">
                <a16:creationId xmlns:a16="http://schemas.microsoft.com/office/drawing/2014/main" id="{634D69D4-2AE4-49EF-8044-F3F7B81633A3}"/>
              </a:ext>
            </a:extLst>
          </p:cNvPr>
          <p:cNvSpPr txBox="1"/>
          <p:nvPr/>
        </p:nvSpPr>
        <p:spPr>
          <a:xfrm>
            <a:off x="291727" y="4731374"/>
            <a:ext cx="2779009" cy="1292662"/>
          </a:xfrm>
          <a:prstGeom prst="rect">
            <a:avLst/>
          </a:prstGeom>
          <a:noFill/>
        </p:spPr>
        <p:txBody>
          <a:bodyPr wrap="square" rtlCol="0">
            <a:spAutoFit/>
          </a:bodyPr>
          <a:lstStyle/>
          <a:p>
            <a:pPr lvl="0" algn="ctr"/>
            <a:r>
              <a:rPr lang="en-US" sz="2600" dirty="0" err="1">
                <a:solidFill>
                  <a:srgbClr val="FF0000"/>
                </a:solidFill>
                <a:latin typeface="Arial" panose="020B0604020202020204" pitchFamily="34" charset="0"/>
                <a:cs typeface="Arial" panose="020B0604020202020204" pitchFamily="34" charset="0"/>
              </a:rPr>
              <a:t>Chiều</a:t>
            </a:r>
            <a:r>
              <a:rPr lang="en-US" sz="2600" dirty="0">
                <a:solidFill>
                  <a:srgbClr val="FF0000"/>
                </a:solidFill>
                <a:latin typeface="Arial" panose="020B0604020202020204" pitchFamily="34" charset="0"/>
                <a:cs typeface="Arial" panose="020B0604020202020204" pitchFamily="34" charset="0"/>
              </a:rPr>
              <a:t> </a:t>
            </a:r>
            <a:r>
              <a:rPr lang="en-US" sz="2600" dirty="0" err="1">
                <a:solidFill>
                  <a:srgbClr val="FF0000"/>
                </a:solidFill>
                <a:latin typeface="Arial" panose="020B0604020202020204" pitchFamily="34" charset="0"/>
                <a:cs typeface="Arial" panose="020B0604020202020204" pitchFamily="34" charset="0"/>
              </a:rPr>
              <a:t>rộng</a:t>
            </a:r>
            <a:r>
              <a:rPr lang="en-US" sz="2600" dirty="0">
                <a:solidFill>
                  <a:srgbClr val="FF0000"/>
                </a:solidFill>
                <a:latin typeface="Arial" panose="020B0604020202020204" pitchFamily="34" charset="0"/>
                <a:cs typeface="Arial" panose="020B0604020202020204" pitchFamily="34" charset="0"/>
              </a:rPr>
              <a:t> </a:t>
            </a:r>
            <a:r>
              <a:rPr lang="en-US" sz="2600" dirty="0" err="1">
                <a:solidFill>
                  <a:srgbClr val="FF0000"/>
                </a:solidFill>
                <a:latin typeface="Arial" panose="020B0604020202020204" pitchFamily="34" charset="0"/>
                <a:cs typeface="Arial" panose="020B0604020202020204" pitchFamily="34" charset="0"/>
              </a:rPr>
              <a:t>của</a:t>
            </a:r>
            <a:r>
              <a:rPr lang="en-US" sz="2600" dirty="0">
                <a:solidFill>
                  <a:srgbClr val="FF0000"/>
                </a:solidFill>
                <a:latin typeface="Arial" panose="020B0604020202020204" pitchFamily="34" charset="0"/>
                <a:cs typeface="Arial" panose="020B0604020202020204" pitchFamily="34" charset="0"/>
              </a:rPr>
              <a:t> </a:t>
            </a:r>
            <a:r>
              <a:rPr lang="en-US" sz="2600" dirty="0" err="1">
                <a:solidFill>
                  <a:srgbClr val="FF0000"/>
                </a:solidFill>
                <a:latin typeface="Arial" panose="020B0604020202020204" pitchFamily="34" charset="0"/>
                <a:cs typeface="Arial" panose="020B0604020202020204" pitchFamily="34" charset="0"/>
              </a:rPr>
              <a:t>cái</a:t>
            </a:r>
            <a:r>
              <a:rPr lang="en-US" sz="2600" dirty="0">
                <a:solidFill>
                  <a:srgbClr val="FF0000"/>
                </a:solidFill>
                <a:latin typeface="Arial" panose="020B0604020202020204" pitchFamily="34" charset="0"/>
                <a:cs typeface="Arial" panose="020B0604020202020204" pitchFamily="34" charset="0"/>
              </a:rPr>
              <a:t> </a:t>
            </a:r>
            <a:r>
              <a:rPr lang="en-US" sz="2600" dirty="0" err="1">
                <a:solidFill>
                  <a:srgbClr val="FF0000"/>
                </a:solidFill>
                <a:latin typeface="Arial" panose="020B0604020202020204" pitchFamily="34" charset="0"/>
                <a:cs typeface="Arial" panose="020B0604020202020204" pitchFamily="34" charset="0"/>
              </a:rPr>
              <a:t>ao</a:t>
            </a:r>
            <a:r>
              <a:rPr lang="en-US" sz="2600" dirty="0">
                <a:solidFill>
                  <a:srgbClr val="FF0000"/>
                </a:solidFill>
                <a:latin typeface="Arial" panose="020B0604020202020204" pitchFamily="34" charset="0"/>
                <a:cs typeface="Arial" panose="020B0604020202020204" pitchFamily="34" charset="0"/>
              </a:rPr>
              <a:t> </a:t>
            </a:r>
            <a:r>
              <a:rPr lang="en-US" sz="2600" dirty="0" err="1">
                <a:solidFill>
                  <a:srgbClr val="FF0000"/>
                </a:solidFill>
                <a:latin typeface="Arial" panose="020B0604020202020204" pitchFamily="34" charset="0"/>
                <a:cs typeface="Arial" panose="020B0604020202020204" pitchFamily="34" charset="0"/>
              </a:rPr>
              <a:t>là</a:t>
            </a:r>
            <a:r>
              <a:rPr lang="en-US" sz="2600" dirty="0">
                <a:solidFill>
                  <a:srgbClr val="FF0000"/>
                </a:solidFill>
                <a:latin typeface="Arial" panose="020B0604020202020204" pitchFamily="34" charset="0"/>
                <a:cs typeface="Arial" panose="020B0604020202020204" pitchFamily="34" charset="0"/>
              </a:rPr>
              <a:t>:</a:t>
            </a:r>
          </a:p>
          <a:p>
            <a:pPr lvl="0" algn="ctr"/>
            <a:r>
              <a:rPr kumimoji="0" lang="en-US" sz="2600" b="1" i="0" u="none" strike="noStrike" kern="1200" cap="none" spc="0" normalizeH="0" baseline="0" noProof="0" dirty="0">
                <a:ln>
                  <a:noFill/>
                </a:ln>
                <a:solidFill>
                  <a:srgbClr val="FF0000"/>
                </a:solidFill>
                <a:effectLst/>
                <a:uLnTx/>
                <a:uFillTx/>
                <a:latin typeface="Arial" panose="020B0604020202020204" pitchFamily="34" charset="0"/>
                <a:cs typeface="Arial" panose="020B0604020202020204" pitchFamily="34" charset="0"/>
              </a:rPr>
              <a:t>4</a:t>
            </a:r>
            <a:r>
              <a:rPr kumimoji="0" lang="en-US" sz="2600" b="1" i="0" u="none" strike="noStrike" kern="1200" cap="none" spc="0" normalizeH="0" noProof="0" dirty="0">
                <a:ln>
                  <a:noFill/>
                </a:ln>
                <a:solidFill>
                  <a:srgbClr val="FF0000"/>
                </a:solidFill>
                <a:effectLst/>
                <a:uLnTx/>
                <a:uFillTx/>
                <a:latin typeface="Arial" panose="020B0604020202020204" pitchFamily="34" charset="0"/>
                <a:cs typeface="Arial" panose="020B0604020202020204" pitchFamily="34" charset="0"/>
              </a:rPr>
              <a:t> x 1 = 4 (cm)</a:t>
            </a:r>
            <a:endParaRPr kumimoji="0" lang="en-US" sz="2600" b="1" i="0" u="none" strike="noStrike" kern="1200" cap="none" spc="0" normalizeH="0" baseline="0" noProof="0" dirty="0">
              <a:ln>
                <a:noFill/>
              </a:ln>
              <a:solidFill>
                <a:srgbClr val="FF0000"/>
              </a:solidFill>
              <a:effectLst/>
              <a:uLnTx/>
              <a:uFillTx/>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213382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repeatCount="indefinite" fill="hold" nodeType="withEffect">
                                  <p:stCondLst>
                                    <p:cond delay="0"/>
                                  </p:stCondLst>
                                  <p:childTnLst>
                                    <p:animRot by="120000">
                                      <p:cBhvr>
                                        <p:cTn id="6" dur="325" fill="hold">
                                          <p:stCondLst>
                                            <p:cond delay="0"/>
                                          </p:stCondLst>
                                        </p:cTn>
                                        <p:tgtEl>
                                          <p:spTgt spid="17"/>
                                        </p:tgtEl>
                                        <p:attrNameLst>
                                          <p:attrName>r</p:attrName>
                                        </p:attrNameLst>
                                      </p:cBhvr>
                                    </p:animRot>
                                    <p:animRot by="-240000">
                                      <p:cBhvr>
                                        <p:cTn id="7" dur="650" fill="hold">
                                          <p:stCondLst>
                                            <p:cond delay="650"/>
                                          </p:stCondLst>
                                        </p:cTn>
                                        <p:tgtEl>
                                          <p:spTgt spid="17"/>
                                        </p:tgtEl>
                                        <p:attrNameLst>
                                          <p:attrName>r</p:attrName>
                                        </p:attrNameLst>
                                      </p:cBhvr>
                                    </p:animRot>
                                    <p:animRot by="240000">
                                      <p:cBhvr>
                                        <p:cTn id="8" dur="650" fill="hold">
                                          <p:stCondLst>
                                            <p:cond delay="1300"/>
                                          </p:stCondLst>
                                        </p:cTn>
                                        <p:tgtEl>
                                          <p:spTgt spid="17"/>
                                        </p:tgtEl>
                                        <p:attrNameLst>
                                          <p:attrName>r</p:attrName>
                                        </p:attrNameLst>
                                      </p:cBhvr>
                                    </p:animRot>
                                    <p:animRot by="-240000">
                                      <p:cBhvr>
                                        <p:cTn id="9" dur="650" fill="hold">
                                          <p:stCondLst>
                                            <p:cond delay="1950"/>
                                          </p:stCondLst>
                                        </p:cTn>
                                        <p:tgtEl>
                                          <p:spTgt spid="17"/>
                                        </p:tgtEl>
                                        <p:attrNameLst>
                                          <p:attrName>r</p:attrName>
                                        </p:attrNameLst>
                                      </p:cBhvr>
                                    </p:animRot>
                                    <p:animRot by="120000">
                                      <p:cBhvr>
                                        <p:cTn id="10" dur="650" fill="hold">
                                          <p:stCondLst>
                                            <p:cond delay="2600"/>
                                          </p:stCondLst>
                                        </p:cTn>
                                        <p:tgtEl>
                                          <p:spTgt spid="17"/>
                                        </p:tgtEl>
                                        <p:attrNameLst>
                                          <p:attrName>r</p:attrName>
                                        </p:attrNameLst>
                                      </p:cBhvr>
                                    </p:animRo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29"/>
                                        </p:tgtEl>
                                        <p:attrNameLst>
                                          <p:attrName>style.visibility</p:attrName>
                                        </p:attrNameLst>
                                      </p:cBhvr>
                                      <p:to>
                                        <p:strVal val="visible"/>
                                      </p:to>
                                    </p:set>
                                    <p:animEffect transition="in" filter="barn(inVertical)">
                                      <p:cBhvr>
                                        <p:cTn id="15" dur="500"/>
                                        <p:tgtEl>
                                          <p:spTgt spid="29"/>
                                        </p:tgtEl>
                                      </p:cBhvr>
                                    </p:animEffect>
                                  </p:childTnLst>
                                </p:cTn>
                              </p:par>
                              <p:par>
                                <p:cTn id="16" presetID="16" presetClass="entr" presetSubtype="21" fill="hold" nodeType="withEffect">
                                  <p:stCondLst>
                                    <p:cond delay="0"/>
                                  </p:stCondLst>
                                  <p:childTnLst>
                                    <p:set>
                                      <p:cBhvr>
                                        <p:cTn id="17" dur="1" fill="hold">
                                          <p:stCondLst>
                                            <p:cond delay="0"/>
                                          </p:stCondLst>
                                        </p:cTn>
                                        <p:tgtEl>
                                          <p:spTgt spid="28"/>
                                        </p:tgtEl>
                                        <p:attrNameLst>
                                          <p:attrName>style.visibility</p:attrName>
                                        </p:attrNameLst>
                                      </p:cBhvr>
                                      <p:to>
                                        <p:strVal val="visible"/>
                                      </p:to>
                                    </p:set>
                                    <p:animEffect transition="in" filter="barn(inVertical)">
                                      <p:cBhvr>
                                        <p:cTn id="18" dur="500"/>
                                        <p:tgtEl>
                                          <p:spTgt spid="28"/>
                                        </p:tgtEl>
                                      </p:cBhvr>
                                    </p:animEffect>
                                  </p:childTnLst>
                                </p:cTn>
                              </p:par>
                            </p:childTnLst>
                          </p:cTn>
                        </p:par>
                      </p:childTnLst>
                    </p:cTn>
                  </p:par>
                  <p:par>
                    <p:cTn id="19" fill="hold">
                      <p:stCondLst>
                        <p:cond delay="indefinite"/>
                      </p:stCondLst>
                      <p:childTnLst>
                        <p:par>
                          <p:cTn id="20" fill="hold">
                            <p:stCondLst>
                              <p:cond delay="0"/>
                            </p:stCondLst>
                            <p:childTnLst>
                              <p:par>
                                <p:cTn id="21" presetID="42" presetClass="entr" presetSubtype="0" fill="hold" nodeType="clickEffect">
                                  <p:stCondLst>
                                    <p:cond delay="0"/>
                                  </p:stCondLst>
                                  <p:childTnLst>
                                    <p:set>
                                      <p:cBhvr>
                                        <p:cTn id="22" dur="1" fill="hold">
                                          <p:stCondLst>
                                            <p:cond delay="0"/>
                                          </p:stCondLst>
                                        </p:cTn>
                                        <p:tgtEl>
                                          <p:spTgt spid="31"/>
                                        </p:tgtEl>
                                        <p:attrNameLst>
                                          <p:attrName>style.visibility</p:attrName>
                                        </p:attrNameLst>
                                      </p:cBhvr>
                                      <p:to>
                                        <p:strVal val="visible"/>
                                      </p:to>
                                    </p:set>
                                    <p:animEffect transition="in" filter="fade">
                                      <p:cBhvr>
                                        <p:cTn id="23" dur="1000"/>
                                        <p:tgtEl>
                                          <p:spTgt spid="31"/>
                                        </p:tgtEl>
                                      </p:cBhvr>
                                    </p:animEffect>
                                    <p:anim calcmode="lin" valueType="num">
                                      <p:cBhvr>
                                        <p:cTn id="24" dur="1000" fill="hold"/>
                                        <p:tgtEl>
                                          <p:spTgt spid="31"/>
                                        </p:tgtEl>
                                        <p:attrNameLst>
                                          <p:attrName>ppt_x</p:attrName>
                                        </p:attrNameLst>
                                      </p:cBhvr>
                                      <p:tavLst>
                                        <p:tav tm="0">
                                          <p:val>
                                            <p:strVal val="#ppt_x"/>
                                          </p:val>
                                        </p:tav>
                                        <p:tav tm="100000">
                                          <p:val>
                                            <p:strVal val="#ppt_x"/>
                                          </p:val>
                                        </p:tav>
                                      </p:tavLst>
                                    </p:anim>
                                    <p:anim calcmode="lin" valueType="num">
                                      <p:cBhvr>
                                        <p:cTn id="25" dur="1000" fill="hold"/>
                                        <p:tgtEl>
                                          <p:spTgt spid="31"/>
                                        </p:tgtEl>
                                        <p:attrNameLst>
                                          <p:attrName>ppt_y</p:attrName>
                                        </p:attrNameLst>
                                      </p:cBhvr>
                                      <p:tavLst>
                                        <p:tav tm="0">
                                          <p:val>
                                            <p:strVal val="#ppt_y+.1"/>
                                          </p:val>
                                        </p:tav>
                                        <p:tav tm="100000">
                                          <p:val>
                                            <p:strVal val="#ppt_y"/>
                                          </p:val>
                                        </p:tav>
                                      </p:tavLst>
                                    </p:anim>
                                  </p:childTnLst>
                                </p:cTn>
                              </p:par>
                              <p:par>
                                <p:cTn id="26" presetID="42" presetClass="entr" presetSubtype="0" fill="hold" grpId="0" nodeType="withEffect">
                                  <p:stCondLst>
                                    <p:cond delay="0"/>
                                  </p:stCondLst>
                                  <p:childTnLst>
                                    <p:set>
                                      <p:cBhvr>
                                        <p:cTn id="27" dur="1" fill="hold">
                                          <p:stCondLst>
                                            <p:cond delay="0"/>
                                          </p:stCondLst>
                                        </p:cTn>
                                        <p:tgtEl>
                                          <p:spTgt spid="32"/>
                                        </p:tgtEl>
                                        <p:attrNameLst>
                                          <p:attrName>style.visibility</p:attrName>
                                        </p:attrNameLst>
                                      </p:cBhvr>
                                      <p:to>
                                        <p:strVal val="visible"/>
                                      </p:to>
                                    </p:set>
                                    <p:animEffect transition="in" filter="fade">
                                      <p:cBhvr>
                                        <p:cTn id="28" dur="1000"/>
                                        <p:tgtEl>
                                          <p:spTgt spid="32"/>
                                        </p:tgtEl>
                                      </p:cBhvr>
                                    </p:animEffect>
                                    <p:anim calcmode="lin" valueType="num">
                                      <p:cBhvr>
                                        <p:cTn id="29" dur="1000" fill="hold"/>
                                        <p:tgtEl>
                                          <p:spTgt spid="32"/>
                                        </p:tgtEl>
                                        <p:attrNameLst>
                                          <p:attrName>ppt_x</p:attrName>
                                        </p:attrNameLst>
                                      </p:cBhvr>
                                      <p:tavLst>
                                        <p:tav tm="0">
                                          <p:val>
                                            <p:strVal val="#ppt_x"/>
                                          </p:val>
                                        </p:tav>
                                        <p:tav tm="100000">
                                          <p:val>
                                            <p:strVal val="#ppt_x"/>
                                          </p:val>
                                        </p:tav>
                                      </p:tavLst>
                                    </p:anim>
                                    <p:anim calcmode="lin" valueType="num">
                                      <p:cBhvr>
                                        <p:cTn id="30" dur="1000" fill="hold"/>
                                        <p:tgtEl>
                                          <p:spTgt spid="32"/>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10" presetClass="exit" presetSubtype="0" fill="hold" grpId="1" nodeType="clickEffect">
                                  <p:stCondLst>
                                    <p:cond delay="0"/>
                                  </p:stCondLst>
                                  <p:childTnLst>
                                    <p:animEffect transition="out" filter="fade">
                                      <p:cBhvr>
                                        <p:cTn id="34" dur="500"/>
                                        <p:tgtEl>
                                          <p:spTgt spid="32"/>
                                        </p:tgtEl>
                                      </p:cBhvr>
                                    </p:animEffect>
                                    <p:set>
                                      <p:cBhvr>
                                        <p:cTn id="35" dur="1" fill="hold">
                                          <p:stCondLst>
                                            <p:cond delay="499"/>
                                          </p:stCondLst>
                                        </p:cTn>
                                        <p:tgtEl>
                                          <p:spTgt spid="32"/>
                                        </p:tgtEl>
                                        <p:attrNameLst>
                                          <p:attrName>style.visibility</p:attrName>
                                        </p:attrNameLst>
                                      </p:cBhvr>
                                      <p:to>
                                        <p:strVal val="hidden"/>
                                      </p:to>
                                    </p:set>
                                  </p:childTnLst>
                                </p:cTn>
                              </p:par>
                            </p:childTnLst>
                          </p:cTn>
                        </p:par>
                      </p:childTnLst>
                    </p:cTn>
                  </p:par>
                  <p:par>
                    <p:cTn id="36" fill="hold">
                      <p:stCondLst>
                        <p:cond delay="indefinite"/>
                      </p:stCondLst>
                      <p:childTnLst>
                        <p:par>
                          <p:cTn id="37" fill="hold">
                            <p:stCondLst>
                              <p:cond delay="0"/>
                            </p:stCondLst>
                            <p:childTnLst>
                              <p:par>
                                <p:cTn id="38" presetID="0" presetClass="path" presetSubtype="0" accel="50000" decel="50000" fill="hold" nodeType="clickEffect">
                                  <p:stCondLst>
                                    <p:cond delay="0"/>
                                  </p:stCondLst>
                                  <p:childTnLst>
                                    <p:animMotion origin="layout" path="M -0.04115 0.02732 L -0.04115 0.02732 C -0.04948 0.01968 -0.05743 0.01088 -0.06589 0.0044 C -0.07331 -0.00116 -0.08112 -0.00463 -0.08881 -0.00856 C -0.12279 -0.02569 -0.09623 -0.01018 -0.10717 -0.01666 C -0.11107 -0.0162 -0.11511 -0.0162 -0.11901 -0.01504 C -0.13243 -0.01134 -0.11928 -0.0118 -0.12722 -0.0118 " pathEditMode="relative" ptsTypes="AAAAAAA">
                                      <p:cBhvr>
                                        <p:cTn id="39" dur="2000" fill="hold"/>
                                        <p:tgtEl>
                                          <p:spTgt spid="26"/>
                                        </p:tgtEl>
                                        <p:attrNameLst>
                                          <p:attrName>ppt_x</p:attrName>
                                          <p:attrName>ppt_y</p:attrName>
                                        </p:attrNameLst>
                                      </p:cBhvr>
                                    </p:animMotion>
                                  </p:childTnLst>
                                </p:cTn>
                              </p:par>
                            </p:childTnLst>
                          </p:cTn>
                        </p:par>
                      </p:childTnLst>
                    </p:cTn>
                  </p:par>
                  <p:par>
                    <p:cTn id="40" fill="hold">
                      <p:stCondLst>
                        <p:cond delay="indefinite"/>
                      </p:stCondLst>
                      <p:childTnLst>
                        <p:par>
                          <p:cTn id="41" fill="hold">
                            <p:stCondLst>
                              <p:cond delay="0"/>
                            </p:stCondLst>
                            <p:childTnLst>
                              <p:par>
                                <p:cTn id="42" presetID="0" presetClass="path" presetSubtype="0" accel="50000" decel="50000" fill="hold" nodeType="clickEffect">
                                  <p:stCondLst>
                                    <p:cond delay="0"/>
                                  </p:stCondLst>
                                  <p:childTnLst>
                                    <p:animMotion origin="layout" path="M -0.15456 -0.00023 L -0.15456 -0.00023 L -0.21407 -0.01504 C -0.21875 -0.0162 -0.22331 -0.01643 -0.22787 -0.01828 C -0.23034 -0.01944 -0.23269 -0.02083 -0.23516 -0.02153 C -0.24167 -0.02361 -0.24362 -0.02315 -0.24974 -0.02315 " pathEditMode="relative" ptsTypes="AAAAAA">
                                      <p:cBhvr>
                                        <p:cTn id="43" dur="2000" fill="hold"/>
                                        <p:tgtEl>
                                          <p:spTgt spid="26"/>
                                        </p:tgtEl>
                                        <p:attrNameLst>
                                          <p:attrName>ppt_x</p:attrName>
                                          <p:attrName>ppt_y</p:attrName>
                                        </p:attrNameLst>
                                      </p:cBhvr>
                                    </p:animMotion>
                                  </p:childTnLst>
                                </p:cTn>
                              </p:par>
                            </p:childTnLst>
                          </p:cTn>
                        </p:par>
                      </p:childTnLst>
                    </p:cTn>
                  </p:par>
                  <p:par>
                    <p:cTn id="44" fill="hold">
                      <p:stCondLst>
                        <p:cond delay="indefinite"/>
                      </p:stCondLst>
                      <p:childTnLst>
                        <p:par>
                          <p:cTn id="45" fill="hold">
                            <p:stCondLst>
                              <p:cond delay="0"/>
                            </p:stCondLst>
                            <p:childTnLst>
                              <p:par>
                                <p:cTn id="46" presetID="0" presetClass="path" presetSubtype="0" accel="50000" decel="50000" fill="hold" nodeType="clickEffect">
                                  <p:stCondLst>
                                    <p:cond delay="0"/>
                                  </p:stCondLst>
                                  <p:childTnLst>
                                    <p:animMotion origin="layout" path="M -0.28178 0.00301 L -0.28178 0.00301 C -0.28412 0.00278 -0.30769 0.00185 -0.31472 -0.00046 C -0.32058 -0.00208 -0.32631 -0.00509 -0.33217 -0.00694 C -0.33724 -0.00833 -0.34245 -0.00903 -0.34766 -0.01018 C -0.34974 -0.01065 -0.35196 -0.01111 -0.35404 -0.0118 C -0.35586 -0.01227 -0.35769 -0.01319 -0.35951 -0.01342 C -0.36407 -0.01366 -0.36862 -0.01342 -0.37318 -0.01342 " pathEditMode="relative" ptsTypes="AAAAAAAA">
                                      <p:cBhvr>
                                        <p:cTn id="47" dur="2000" fill="hold"/>
                                        <p:tgtEl>
                                          <p:spTgt spid="26"/>
                                        </p:tgtEl>
                                        <p:attrNameLst>
                                          <p:attrName>ppt_x</p:attrName>
                                          <p:attrName>ppt_y</p:attrName>
                                        </p:attrNameLst>
                                      </p:cBhvr>
                                    </p:animMotion>
                                  </p:childTnLst>
                                </p:cTn>
                              </p:par>
                            </p:childTnLst>
                          </p:cTn>
                        </p:par>
                      </p:childTnLst>
                    </p:cTn>
                  </p:par>
                  <p:par>
                    <p:cTn id="48" fill="hold">
                      <p:stCondLst>
                        <p:cond delay="indefinite"/>
                      </p:stCondLst>
                      <p:childTnLst>
                        <p:par>
                          <p:cTn id="49" fill="hold">
                            <p:stCondLst>
                              <p:cond delay="0"/>
                            </p:stCondLst>
                            <p:childTnLst>
                              <p:par>
                                <p:cTn id="50" presetID="0" presetClass="path" presetSubtype="0" accel="50000" decel="50000" fill="hold" nodeType="clickEffect">
                                  <p:stCondLst>
                                    <p:cond delay="0"/>
                                  </p:stCondLst>
                                  <p:childTnLst>
                                    <p:animMotion origin="layout" path="M -0.39701 0.00787 L -0.39701 0.00787 C -0.41003 -0.00879 -0.39831 0.00394 -0.42357 -0.00856 C -0.428 -0.01065 -0.43217 -0.01389 -0.43646 -0.01666 C -0.44011 -0.01921 -0.44362 -0.02291 -0.4474 -0.02477 C -0.44974 -0.02616 -0.45222 -0.02592 -0.45469 -0.02662 C -0.47579 -0.03078 -0.46498 -0.02778 -0.48125 -0.0331 C -0.48763 -0.03241 -0.49441 -0.03518 -0.5004 -0.03148 C -0.50248 -0.03009 -0.50222 -0.01991 -0.50222 -0.01991 " pathEditMode="relative" ptsTypes="AAAAAAAAA">
                                      <p:cBhvr>
                                        <p:cTn id="51" dur="2000" fill="hold"/>
                                        <p:tgtEl>
                                          <p:spTgt spid="26"/>
                                        </p:tgtEl>
                                        <p:attrNameLst>
                                          <p:attrName>ppt_x</p:attrName>
                                          <p:attrName>ppt_y</p:attrName>
                                        </p:attrNameLst>
                                      </p:cBhvr>
                                    </p:animMotion>
                                  </p:childTnLst>
                                </p:cTn>
                              </p:par>
                            </p:childTnLst>
                          </p:cTn>
                        </p:par>
                      </p:childTnLst>
                    </p:cTn>
                  </p:par>
                  <p:par>
                    <p:cTn id="52" fill="hold">
                      <p:stCondLst>
                        <p:cond delay="indefinite"/>
                      </p:stCondLst>
                      <p:childTnLst>
                        <p:par>
                          <p:cTn id="53" fill="hold">
                            <p:stCondLst>
                              <p:cond delay="0"/>
                            </p:stCondLst>
                            <p:childTnLst>
                              <p:par>
                                <p:cTn id="54" presetID="0" presetClass="path" presetSubtype="0" accel="50000" decel="50000" fill="hold" nodeType="clickEffect">
                                  <p:stCondLst>
                                    <p:cond delay="0"/>
                                  </p:stCondLst>
                                  <p:childTnLst>
                                    <p:animMotion origin="layout" path="M -0.52318 0.00301 L -0.52318 0.00301 L -0.54792 -0.01018 C -0.55339 -0.01296 -0.55912 -0.01481 -0.56446 -0.01828 C -0.56693 -0.01991 -0.56915 -0.02245 -0.57175 -0.02315 C -0.57813 -0.02523 -0.59102 -0.02639 -0.59102 -0.02639 C -0.59649 -0.02546 -0.60248 -0.02754 -0.60743 -0.02315 C -0.61081 -0.02037 -0.61224 -0.01296 -0.61381 -0.00694 C -0.6142 -0.00532 -0.61381 -0.00278 -0.6129 -0.00208 C -0.61185 -0.00092 -0.61055 -0.00208 -0.60925 -0.00208 " pathEditMode="relative" ptsTypes="AAAAAAAAAA">
                                      <p:cBhvr>
                                        <p:cTn id="55" dur="2000" fill="hold"/>
                                        <p:tgtEl>
                                          <p:spTgt spid="26"/>
                                        </p:tgtEl>
                                        <p:attrNameLst>
                                          <p:attrName>ppt_x</p:attrName>
                                          <p:attrName>ppt_y</p:attrName>
                                        </p:attrNameLst>
                                      </p:cBhvr>
                                    </p:animMotion>
                                  </p:childTnLst>
                                </p:cTn>
                              </p:par>
                            </p:childTnLst>
                          </p:cTn>
                        </p:par>
                      </p:childTnLst>
                    </p:cTn>
                  </p:par>
                  <p:par>
                    <p:cTn id="56" fill="hold">
                      <p:stCondLst>
                        <p:cond delay="indefinite"/>
                      </p:stCondLst>
                      <p:childTnLst>
                        <p:par>
                          <p:cTn id="57" fill="hold">
                            <p:stCondLst>
                              <p:cond delay="0"/>
                            </p:stCondLst>
                            <p:childTnLst>
                              <p:par>
                                <p:cTn id="58" presetID="0" presetClass="path" presetSubtype="0" accel="50000" decel="50000" fill="hold" nodeType="clickEffect">
                                  <p:stCondLst>
                                    <p:cond delay="0"/>
                                  </p:stCondLst>
                                  <p:childTnLst>
                                    <p:animMotion origin="layout" path="M -0.62019 0.01273 L -0.62019 0.01273 L -0.70443 0.01088 C -0.70612 0.01088 -0.70651 0.00579 -0.70808 0.0044 C -0.71029 0.00255 -0.71537 0.00116 -0.71537 0.00116 C -0.71667 -0.00092 -0.71797 -0.00301 -0.71901 -0.00532 C -0.72006 -0.00741 -0.72058 -0.01041 -0.72175 -0.0118 C -0.72279 -0.01319 -0.7254 -0.01342 -0.7254 -0.01342 " pathEditMode="relative" ptsTypes="AAAAAAAA">
                                      <p:cBhvr>
                                        <p:cTn id="59" dur="2000" fill="hold"/>
                                        <p:tgtEl>
                                          <p:spTgt spid="26"/>
                                        </p:tgtEl>
                                        <p:attrNameLst>
                                          <p:attrName>ppt_x</p:attrName>
                                          <p:attrName>ppt_y</p:attrName>
                                        </p:attrNameLst>
                                      </p:cBhvr>
                                    </p:animMotion>
                                  </p:childTnLst>
                                </p:cTn>
                              </p:par>
                            </p:childTnLst>
                          </p:cTn>
                        </p:par>
                      </p:childTnLst>
                    </p:cTn>
                  </p:par>
                  <p:par>
                    <p:cTn id="60" fill="hold">
                      <p:stCondLst>
                        <p:cond delay="indefinite"/>
                      </p:stCondLst>
                      <p:childTnLst>
                        <p:par>
                          <p:cTn id="61" fill="hold">
                            <p:stCondLst>
                              <p:cond delay="0"/>
                            </p:stCondLst>
                            <p:childTnLst>
                              <p:par>
                                <p:cTn id="62" presetID="42" presetClass="entr" presetSubtype="0" fill="hold" grpId="0" nodeType="clickEffect">
                                  <p:stCondLst>
                                    <p:cond delay="0"/>
                                  </p:stCondLst>
                                  <p:childTnLst>
                                    <p:set>
                                      <p:cBhvr>
                                        <p:cTn id="63" dur="1" fill="hold">
                                          <p:stCondLst>
                                            <p:cond delay="0"/>
                                          </p:stCondLst>
                                        </p:cTn>
                                        <p:tgtEl>
                                          <p:spTgt spid="35"/>
                                        </p:tgtEl>
                                        <p:attrNameLst>
                                          <p:attrName>style.visibility</p:attrName>
                                        </p:attrNameLst>
                                      </p:cBhvr>
                                      <p:to>
                                        <p:strVal val="visible"/>
                                      </p:to>
                                    </p:set>
                                    <p:animEffect transition="in" filter="fade">
                                      <p:cBhvr>
                                        <p:cTn id="64" dur="1000"/>
                                        <p:tgtEl>
                                          <p:spTgt spid="35"/>
                                        </p:tgtEl>
                                      </p:cBhvr>
                                    </p:animEffect>
                                    <p:anim calcmode="lin" valueType="num">
                                      <p:cBhvr>
                                        <p:cTn id="65" dur="1000" fill="hold"/>
                                        <p:tgtEl>
                                          <p:spTgt spid="35"/>
                                        </p:tgtEl>
                                        <p:attrNameLst>
                                          <p:attrName>ppt_x</p:attrName>
                                        </p:attrNameLst>
                                      </p:cBhvr>
                                      <p:tavLst>
                                        <p:tav tm="0">
                                          <p:val>
                                            <p:strVal val="#ppt_x"/>
                                          </p:val>
                                        </p:tav>
                                        <p:tav tm="100000">
                                          <p:val>
                                            <p:strVal val="#ppt_x"/>
                                          </p:val>
                                        </p:tav>
                                      </p:tavLst>
                                    </p:anim>
                                    <p:anim calcmode="lin" valueType="num">
                                      <p:cBhvr>
                                        <p:cTn id="66" dur="1000" fill="hold"/>
                                        <p:tgtEl>
                                          <p:spTgt spid="35"/>
                                        </p:tgtEl>
                                        <p:attrNameLst>
                                          <p:attrName>ppt_y</p:attrName>
                                        </p:attrNameLst>
                                      </p:cBhvr>
                                      <p:tavLst>
                                        <p:tav tm="0">
                                          <p:val>
                                            <p:strVal val="#ppt_y+.1"/>
                                          </p:val>
                                        </p:tav>
                                        <p:tav tm="100000">
                                          <p:val>
                                            <p:strVal val="#ppt_y"/>
                                          </p:val>
                                        </p:tav>
                                      </p:tavLst>
                                    </p:anim>
                                  </p:childTnLst>
                                </p:cTn>
                              </p:par>
                            </p:childTnLst>
                          </p:cTn>
                        </p:par>
                      </p:childTnLst>
                    </p:cTn>
                  </p:par>
                  <p:par>
                    <p:cTn id="67" fill="hold">
                      <p:stCondLst>
                        <p:cond delay="indefinite"/>
                      </p:stCondLst>
                      <p:childTnLst>
                        <p:par>
                          <p:cTn id="68" fill="hold">
                            <p:stCondLst>
                              <p:cond delay="0"/>
                            </p:stCondLst>
                            <p:childTnLst>
                              <p:par>
                                <p:cTn id="69" presetID="10" presetClass="exit" presetSubtype="0" fill="hold" grpId="1" nodeType="clickEffect">
                                  <p:stCondLst>
                                    <p:cond delay="0"/>
                                  </p:stCondLst>
                                  <p:childTnLst>
                                    <p:animEffect transition="out" filter="fade">
                                      <p:cBhvr>
                                        <p:cTn id="70" dur="500"/>
                                        <p:tgtEl>
                                          <p:spTgt spid="35"/>
                                        </p:tgtEl>
                                      </p:cBhvr>
                                    </p:animEffect>
                                    <p:set>
                                      <p:cBhvr>
                                        <p:cTn id="71" dur="1" fill="hold">
                                          <p:stCondLst>
                                            <p:cond delay="499"/>
                                          </p:stCondLst>
                                        </p:cTn>
                                        <p:tgtEl>
                                          <p:spTgt spid="35"/>
                                        </p:tgtEl>
                                        <p:attrNameLst>
                                          <p:attrName>style.visibility</p:attrName>
                                        </p:attrNameLst>
                                      </p:cBhvr>
                                      <p:to>
                                        <p:strVal val="hidden"/>
                                      </p:to>
                                    </p:set>
                                  </p:childTnLst>
                                </p:cTn>
                              </p:par>
                            </p:childTnLst>
                          </p:cTn>
                        </p:par>
                      </p:childTnLst>
                    </p:cTn>
                  </p:par>
                  <p:par>
                    <p:cTn id="72" fill="hold">
                      <p:stCondLst>
                        <p:cond delay="indefinite"/>
                      </p:stCondLst>
                      <p:childTnLst>
                        <p:par>
                          <p:cTn id="73" fill="hold">
                            <p:stCondLst>
                              <p:cond delay="0"/>
                            </p:stCondLst>
                            <p:childTnLst>
                              <p:par>
                                <p:cTn id="74" presetID="42" presetClass="entr" presetSubtype="0" fill="hold" grpId="0" nodeType="clickEffect">
                                  <p:stCondLst>
                                    <p:cond delay="0"/>
                                  </p:stCondLst>
                                  <p:childTnLst>
                                    <p:set>
                                      <p:cBhvr>
                                        <p:cTn id="75" dur="1" fill="hold">
                                          <p:stCondLst>
                                            <p:cond delay="0"/>
                                          </p:stCondLst>
                                        </p:cTn>
                                        <p:tgtEl>
                                          <p:spTgt spid="39"/>
                                        </p:tgtEl>
                                        <p:attrNameLst>
                                          <p:attrName>style.visibility</p:attrName>
                                        </p:attrNameLst>
                                      </p:cBhvr>
                                      <p:to>
                                        <p:strVal val="visible"/>
                                      </p:to>
                                    </p:set>
                                    <p:animEffect transition="in" filter="fade">
                                      <p:cBhvr>
                                        <p:cTn id="76" dur="1000"/>
                                        <p:tgtEl>
                                          <p:spTgt spid="39"/>
                                        </p:tgtEl>
                                      </p:cBhvr>
                                    </p:animEffect>
                                    <p:anim calcmode="lin" valueType="num">
                                      <p:cBhvr>
                                        <p:cTn id="77" dur="1000" fill="hold"/>
                                        <p:tgtEl>
                                          <p:spTgt spid="39"/>
                                        </p:tgtEl>
                                        <p:attrNameLst>
                                          <p:attrName>ppt_x</p:attrName>
                                        </p:attrNameLst>
                                      </p:cBhvr>
                                      <p:tavLst>
                                        <p:tav tm="0">
                                          <p:val>
                                            <p:strVal val="#ppt_x"/>
                                          </p:val>
                                        </p:tav>
                                        <p:tav tm="100000">
                                          <p:val>
                                            <p:strVal val="#ppt_x"/>
                                          </p:val>
                                        </p:tav>
                                      </p:tavLst>
                                    </p:anim>
                                    <p:anim calcmode="lin" valueType="num">
                                      <p:cBhvr>
                                        <p:cTn id="78" dur="1000" fill="hold"/>
                                        <p:tgtEl>
                                          <p:spTgt spid="39"/>
                                        </p:tgtEl>
                                        <p:attrNameLst>
                                          <p:attrName>ppt_y</p:attrName>
                                        </p:attrNameLst>
                                      </p:cBhvr>
                                      <p:tavLst>
                                        <p:tav tm="0">
                                          <p:val>
                                            <p:strVal val="#ppt_y+.1"/>
                                          </p:val>
                                        </p:tav>
                                        <p:tav tm="100000">
                                          <p:val>
                                            <p:strVal val="#ppt_y"/>
                                          </p:val>
                                        </p:tav>
                                      </p:tavLst>
                                    </p:anim>
                                  </p:childTnLst>
                                </p:cTn>
                              </p:par>
                              <p:par>
                                <p:cTn id="79" presetID="42" presetClass="entr" presetSubtype="0" fill="hold" nodeType="withEffect">
                                  <p:stCondLst>
                                    <p:cond delay="0"/>
                                  </p:stCondLst>
                                  <p:childTnLst>
                                    <p:set>
                                      <p:cBhvr>
                                        <p:cTn id="80" dur="1" fill="hold">
                                          <p:stCondLst>
                                            <p:cond delay="0"/>
                                          </p:stCondLst>
                                        </p:cTn>
                                        <p:tgtEl>
                                          <p:spTgt spid="38"/>
                                        </p:tgtEl>
                                        <p:attrNameLst>
                                          <p:attrName>style.visibility</p:attrName>
                                        </p:attrNameLst>
                                      </p:cBhvr>
                                      <p:to>
                                        <p:strVal val="visible"/>
                                      </p:to>
                                    </p:set>
                                    <p:animEffect transition="in" filter="fade">
                                      <p:cBhvr>
                                        <p:cTn id="81" dur="1000"/>
                                        <p:tgtEl>
                                          <p:spTgt spid="38"/>
                                        </p:tgtEl>
                                      </p:cBhvr>
                                    </p:animEffect>
                                    <p:anim calcmode="lin" valueType="num">
                                      <p:cBhvr>
                                        <p:cTn id="82" dur="1000" fill="hold"/>
                                        <p:tgtEl>
                                          <p:spTgt spid="38"/>
                                        </p:tgtEl>
                                        <p:attrNameLst>
                                          <p:attrName>ppt_x</p:attrName>
                                        </p:attrNameLst>
                                      </p:cBhvr>
                                      <p:tavLst>
                                        <p:tav tm="0">
                                          <p:val>
                                            <p:strVal val="#ppt_x"/>
                                          </p:val>
                                        </p:tav>
                                        <p:tav tm="100000">
                                          <p:val>
                                            <p:strVal val="#ppt_x"/>
                                          </p:val>
                                        </p:tav>
                                      </p:tavLst>
                                    </p:anim>
                                    <p:anim calcmode="lin" valueType="num">
                                      <p:cBhvr>
                                        <p:cTn id="83" dur="1000" fill="hold"/>
                                        <p:tgtEl>
                                          <p:spTgt spid="38"/>
                                        </p:tgtEl>
                                        <p:attrNameLst>
                                          <p:attrName>ppt_y</p:attrName>
                                        </p:attrNameLst>
                                      </p:cBhvr>
                                      <p:tavLst>
                                        <p:tav tm="0">
                                          <p:val>
                                            <p:strVal val="#ppt_y+.1"/>
                                          </p:val>
                                        </p:tav>
                                        <p:tav tm="100000">
                                          <p:val>
                                            <p:strVal val="#ppt_y"/>
                                          </p:val>
                                        </p:tav>
                                      </p:tavLst>
                                    </p:anim>
                                  </p:childTnLst>
                                </p:cTn>
                              </p:par>
                            </p:childTnLst>
                          </p:cTn>
                        </p:par>
                      </p:childTnLst>
                    </p:cTn>
                  </p:par>
                  <p:par>
                    <p:cTn id="84" fill="hold">
                      <p:stCondLst>
                        <p:cond delay="indefinite"/>
                      </p:stCondLst>
                      <p:childTnLst>
                        <p:par>
                          <p:cTn id="85" fill="hold">
                            <p:stCondLst>
                              <p:cond delay="0"/>
                            </p:stCondLst>
                            <p:childTnLst>
                              <p:par>
                                <p:cTn id="86" presetID="22" presetClass="entr" presetSubtype="4" fill="hold" nodeType="clickEffect">
                                  <p:stCondLst>
                                    <p:cond delay="0"/>
                                  </p:stCondLst>
                                  <p:childTnLst>
                                    <p:set>
                                      <p:cBhvr>
                                        <p:cTn id="87" dur="1" fill="hold">
                                          <p:stCondLst>
                                            <p:cond delay="0"/>
                                          </p:stCondLst>
                                        </p:cTn>
                                        <p:tgtEl>
                                          <p:spTgt spid="41"/>
                                        </p:tgtEl>
                                        <p:attrNameLst>
                                          <p:attrName>style.visibility</p:attrName>
                                        </p:attrNameLst>
                                      </p:cBhvr>
                                      <p:to>
                                        <p:strVal val="visible"/>
                                      </p:to>
                                    </p:set>
                                    <p:animEffect transition="in" filter="wipe(down)">
                                      <p:cBhvr>
                                        <p:cTn id="88" dur="500"/>
                                        <p:tgtEl>
                                          <p:spTgt spid="41"/>
                                        </p:tgtEl>
                                      </p:cBhvr>
                                    </p:animEffect>
                                  </p:childTnLst>
                                </p:cTn>
                              </p:par>
                            </p:childTnLst>
                          </p:cTn>
                        </p:par>
                      </p:childTnLst>
                    </p:cTn>
                  </p:par>
                  <p:par>
                    <p:cTn id="89" fill="hold">
                      <p:stCondLst>
                        <p:cond delay="indefinite"/>
                      </p:stCondLst>
                      <p:childTnLst>
                        <p:par>
                          <p:cTn id="90" fill="hold">
                            <p:stCondLst>
                              <p:cond delay="0"/>
                            </p:stCondLst>
                            <p:childTnLst>
                              <p:par>
                                <p:cTn id="91" presetID="42" presetClass="path" presetSubtype="0" accel="50000" decel="50000" fill="hold" nodeType="clickEffect">
                                  <p:stCondLst>
                                    <p:cond delay="0"/>
                                  </p:stCondLst>
                                  <p:childTnLst>
                                    <p:animMotion origin="layout" path="M -2.91667E-6 -7.40741E-7 L -0.25989 0.00695 " pathEditMode="relative" rAng="0" ptsTypes="AA">
                                      <p:cBhvr>
                                        <p:cTn id="92" dur="2000" fill="hold"/>
                                        <p:tgtEl>
                                          <p:spTgt spid="22"/>
                                        </p:tgtEl>
                                        <p:attrNameLst>
                                          <p:attrName>ppt_x</p:attrName>
                                          <p:attrName>ppt_y</p:attrName>
                                        </p:attrNameLst>
                                      </p:cBhvr>
                                      <p:rCtr x="-12995" y="347"/>
                                    </p:animMotion>
                                  </p:childTnLst>
                                </p:cTn>
                              </p:par>
                            </p:childTnLst>
                          </p:cTn>
                        </p:par>
                      </p:childTnLst>
                    </p:cTn>
                  </p:par>
                  <p:par>
                    <p:cTn id="93" fill="hold">
                      <p:stCondLst>
                        <p:cond delay="indefinite"/>
                      </p:stCondLst>
                      <p:childTnLst>
                        <p:par>
                          <p:cTn id="94" fill="hold">
                            <p:stCondLst>
                              <p:cond delay="0"/>
                            </p:stCondLst>
                            <p:childTnLst>
                              <p:par>
                                <p:cTn id="95" presetID="10" presetClass="exit" presetSubtype="0" fill="hold" grpId="1" nodeType="clickEffect">
                                  <p:stCondLst>
                                    <p:cond delay="0"/>
                                  </p:stCondLst>
                                  <p:childTnLst>
                                    <p:animEffect transition="out" filter="fade">
                                      <p:cBhvr>
                                        <p:cTn id="96" dur="500"/>
                                        <p:tgtEl>
                                          <p:spTgt spid="39"/>
                                        </p:tgtEl>
                                      </p:cBhvr>
                                    </p:animEffect>
                                    <p:set>
                                      <p:cBhvr>
                                        <p:cTn id="97" dur="1" fill="hold">
                                          <p:stCondLst>
                                            <p:cond delay="499"/>
                                          </p:stCondLst>
                                        </p:cTn>
                                        <p:tgtEl>
                                          <p:spTgt spid="39"/>
                                        </p:tgtEl>
                                        <p:attrNameLst>
                                          <p:attrName>style.visibility</p:attrName>
                                        </p:attrNameLst>
                                      </p:cBhvr>
                                      <p:to>
                                        <p:strVal val="hidden"/>
                                      </p:to>
                                    </p:set>
                                  </p:childTnLst>
                                </p:cTn>
                              </p:par>
                              <p:par>
                                <p:cTn id="98" presetID="10" presetClass="exit" presetSubtype="0" fill="hold" nodeType="withEffect">
                                  <p:stCondLst>
                                    <p:cond delay="0"/>
                                  </p:stCondLst>
                                  <p:childTnLst>
                                    <p:animEffect transition="out" filter="fade">
                                      <p:cBhvr>
                                        <p:cTn id="99" dur="500"/>
                                        <p:tgtEl>
                                          <p:spTgt spid="38"/>
                                        </p:tgtEl>
                                      </p:cBhvr>
                                    </p:animEffect>
                                    <p:set>
                                      <p:cBhvr>
                                        <p:cTn id="100" dur="1" fill="hold">
                                          <p:stCondLst>
                                            <p:cond delay="499"/>
                                          </p:stCondLst>
                                        </p:cTn>
                                        <p:tgtEl>
                                          <p:spTgt spid="38"/>
                                        </p:tgtEl>
                                        <p:attrNameLst>
                                          <p:attrName>style.visibility</p:attrName>
                                        </p:attrNameLst>
                                      </p:cBhvr>
                                      <p:to>
                                        <p:strVal val="hidden"/>
                                      </p:to>
                                    </p:set>
                                  </p:childTnLst>
                                </p:cTn>
                              </p:par>
                            </p:childTnLst>
                          </p:cTn>
                        </p:par>
                      </p:childTnLst>
                    </p:cTn>
                  </p:par>
                  <p:par>
                    <p:cTn id="101" fill="hold">
                      <p:stCondLst>
                        <p:cond delay="indefinite"/>
                      </p:stCondLst>
                      <p:childTnLst>
                        <p:par>
                          <p:cTn id="102" fill="hold">
                            <p:stCondLst>
                              <p:cond delay="0"/>
                            </p:stCondLst>
                            <p:childTnLst>
                              <p:par>
                                <p:cTn id="103" presetID="42" presetClass="entr" presetSubtype="0" fill="hold" grpId="0" nodeType="clickEffect">
                                  <p:stCondLst>
                                    <p:cond delay="0"/>
                                  </p:stCondLst>
                                  <p:childTnLst>
                                    <p:set>
                                      <p:cBhvr>
                                        <p:cTn id="104" dur="1" fill="hold">
                                          <p:stCondLst>
                                            <p:cond delay="0"/>
                                          </p:stCondLst>
                                        </p:cTn>
                                        <p:tgtEl>
                                          <p:spTgt spid="46"/>
                                        </p:tgtEl>
                                        <p:attrNameLst>
                                          <p:attrName>style.visibility</p:attrName>
                                        </p:attrNameLst>
                                      </p:cBhvr>
                                      <p:to>
                                        <p:strVal val="visible"/>
                                      </p:to>
                                    </p:set>
                                    <p:animEffect transition="in" filter="fade">
                                      <p:cBhvr>
                                        <p:cTn id="105" dur="1000"/>
                                        <p:tgtEl>
                                          <p:spTgt spid="46"/>
                                        </p:tgtEl>
                                      </p:cBhvr>
                                    </p:animEffect>
                                    <p:anim calcmode="lin" valueType="num">
                                      <p:cBhvr>
                                        <p:cTn id="106" dur="1000" fill="hold"/>
                                        <p:tgtEl>
                                          <p:spTgt spid="46"/>
                                        </p:tgtEl>
                                        <p:attrNameLst>
                                          <p:attrName>ppt_x</p:attrName>
                                        </p:attrNameLst>
                                      </p:cBhvr>
                                      <p:tavLst>
                                        <p:tav tm="0">
                                          <p:val>
                                            <p:strVal val="#ppt_x"/>
                                          </p:val>
                                        </p:tav>
                                        <p:tav tm="100000">
                                          <p:val>
                                            <p:strVal val="#ppt_x"/>
                                          </p:val>
                                        </p:tav>
                                      </p:tavLst>
                                    </p:anim>
                                    <p:anim calcmode="lin" valueType="num">
                                      <p:cBhvr>
                                        <p:cTn id="107" dur="1000" fill="hold"/>
                                        <p:tgtEl>
                                          <p:spTgt spid="46"/>
                                        </p:tgtEl>
                                        <p:attrNameLst>
                                          <p:attrName>ppt_y</p:attrName>
                                        </p:attrNameLst>
                                      </p:cBhvr>
                                      <p:tavLst>
                                        <p:tav tm="0">
                                          <p:val>
                                            <p:strVal val="#ppt_y+.1"/>
                                          </p:val>
                                        </p:tav>
                                        <p:tav tm="100000">
                                          <p:val>
                                            <p:strVal val="#ppt_y"/>
                                          </p:val>
                                        </p:tav>
                                      </p:tavLst>
                                    </p:anim>
                                  </p:childTnLst>
                                </p:cTn>
                              </p:par>
                              <p:par>
                                <p:cTn id="108" presetID="42" presetClass="entr" presetSubtype="0" fill="hold" nodeType="withEffect">
                                  <p:stCondLst>
                                    <p:cond delay="0"/>
                                  </p:stCondLst>
                                  <p:childTnLst>
                                    <p:set>
                                      <p:cBhvr>
                                        <p:cTn id="109" dur="1" fill="hold">
                                          <p:stCondLst>
                                            <p:cond delay="0"/>
                                          </p:stCondLst>
                                        </p:cTn>
                                        <p:tgtEl>
                                          <p:spTgt spid="45"/>
                                        </p:tgtEl>
                                        <p:attrNameLst>
                                          <p:attrName>style.visibility</p:attrName>
                                        </p:attrNameLst>
                                      </p:cBhvr>
                                      <p:to>
                                        <p:strVal val="visible"/>
                                      </p:to>
                                    </p:set>
                                    <p:animEffect transition="in" filter="fade">
                                      <p:cBhvr>
                                        <p:cTn id="110" dur="1000"/>
                                        <p:tgtEl>
                                          <p:spTgt spid="45"/>
                                        </p:tgtEl>
                                      </p:cBhvr>
                                    </p:animEffect>
                                    <p:anim calcmode="lin" valueType="num">
                                      <p:cBhvr>
                                        <p:cTn id="111" dur="1000" fill="hold"/>
                                        <p:tgtEl>
                                          <p:spTgt spid="45"/>
                                        </p:tgtEl>
                                        <p:attrNameLst>
                                          <p:attrName>ppt_x</p:attrName>
                                        </p:attrNameLst>
                                      </p:cBhvr>
                                      <p:tavLst>
                                        <p:tav tm="0">
                                          <p:val>
                                            <p:strVal val="#ppt_x"/>
                                          </p:val>
                                        </p:tav>
                                        <p:tav tm="100000">
                                          <p:val>
                                            <p:strVal val="#ppt_x"/>
                                          </p:val>
                                        </p:tav>
                                      </p:tavLst>
                                    </p:anim>
                                    <p:anim calcmode="lin" valueType="num">
                                      <p:cBhvr>
                                        <p:cTn id="112" dur="1000" fill="hold"/>
                                        <p:tgtEl>
                                          <p:spTgt spid="4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p:bldP spid="32" grpId="0"/>
      <p:bldP spid="32" grpId="1"/>
      <p:bldP spid="35" grpId="0"/>
      <p:bldP spid="35" grpId="1"/>
      <p:bldP spid="39" grpId="0"/>
      <p:bldP spid="39" grpId="1"/>
      <p:bldP spid="46"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 name="图片 64" descr="2">
            <a:extLst>
              <a:ext uri="{FF2B5EF4-FFF2-40B4-BE49-F238E27FC236}">
                <a16:creationId xmlns:a16="http://schemas.microsoft.com/office/drawing/2014/main" id="{126D2ED6-5DC9-4B45-888F-AD60816009A9}"/>
              </a:ext>
            </a:extLst>
          </p:cNvPr>
          <p:cNvPicPr>
            <a:picLocks noChangeAspect="1"/>
          </p:cNvPicPr>
          <p:nvPr/>
        </p:nvPicPr>
        <p:blipFill>
          <a:blip r:embed="rId2"/>
          <a:stretch>
            <a:fillRect/>
          </a:stretch>
        </p:blipFill>
        <p:spPr>
          <a:xfrm>
            <a:off x="4987925" y="1443288"/>
            <a:ext cx="6485186" cy="3741454"/>
          </a:xfrm>
          <a:prstGeom prst="rect">
            <a:avLst/>
          </a:prstGeom>
          <a:noFill/>
          <a:ln w="9525">
            <a:noFill/>
          </a:ln>
        </p:spPr>
      </p:pic>
      <p:grpSp>
        <p:nvGrpSpPr>
          <p:cNvPr id="48" name="Group 47">
            <a:extLst>
              <a:ext uri="{FF2B5EF4-FFF2-40B4-BE49-F238E27FC236}">
                <a16:creationId xmlns:a16="http://schemas.microsoft.com/office/drawing/2014/main" id="{9921F8C4-6777-4B66-AA80-5C5054B48FA1}"/>
              </a:ext>
            </a:extLst>
          </p:cNvPr>
          <p:cNvGrpSpPr/>
          <p:nvPr/>
        </p:nvGrpSpPr>
        <p:grpSpPr>
          <a:xfrm>
            <a:off x="19248" y="4320053"/>
            <a:ext cx="3505968" cy="2324672"/>
            <a:chOff x="571116" y="4266750"/>
            <a:chExt cx="3505968" cy="2324672"/>
          </a:xfrm>
        </p:grpSpPr>
        <p:pic>
          <p:nvPicPr>
            <p:cNvPr id="23" name="图片 14">
              <a:extLst>
                <a:ext uri="{FF2B5EF4-FFF2-40B4-BE49-F238E27FC236}">
                  <a16:creationId xmlns:a16="http://schemas.microsoft.com/office/drawing/2014/main" id="{B2387E13-E4F1-4FC4-9203-CA748C8AFBCB}"/>
                </a:ext>
              </a:extLst>
            </p:cNvPr>
            <p:cNvPicPr>
              <a:picLocks noChangeAspect="1"/>
            </p:cNvPicPr>
            <p:nvPr/>
          </p:nvPicPr>
          <p:blipFill>
            <a:blip r:embed="rId3"/>
            <a:stretch>
              <a:fillRect/>
            </a:stretch>
          </p:blipFill>
          <p:spPr>
            <a:xfrm>
              <a:off x="571116" y="4266750"/>
              <a:ext cx="3505968" cy="2324672"/>
            </a:xfrm>
            <a:prstGeom prst="rect">
              <a:avLst/>
            </a:prstGeom>
          </p:spPr>
        </p:pic>
        <p:pic>
          <p:nvPicPr>
            <p:cNvPr id="15" name="图片 6">
              <a:extLst>
                <a:ext uri="{FF2B5EF4-FFF2-40B4-BE49-F238E27FC236}">
                  <a16:creationId xmlns:a16="http://schemas.microsoft.com/office/drawing/2014/main" id="{F0A6C923-5597-4388-9645-614E98A652C4}"/>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t="73026" r="81400" b="4000"/>
            <a:stretch/>
          </p:blipFill>
          <p:spPr>
            <a:xfrm rot="15269690" flipH="1">
              <a:off x="2013644" y="4723588"/>
              <a:ext cx="983526" cy="814423"/>
            </a:xfrm>
            <a:prstGeom prst="rect">
              <a:avLst/>
            </a:prstGeom>
          </p:spPr>
        </p:pic>
      </p:grpSp>
      <p:pic>
        <p:nvPicPr>
          <p:cNvPr id="20" name="图片 11">
            <a:extLst>
              <a:ext uri="{FF2B5EF4-FFF2-40B4-BE49-F238E27FC236}">
                <a16:creationId xmlns:a16="http://schemas.microsoft.com/office/drawing/2014/main" id="{6906BEBA-BC83-4358-8322-5F813066BA1B}"/>
              </a:ext>
            </a:extLst>
          </p:cNvPr>
          <p:cNvPicPr>
            <a:picLocks noChangeAspect="1"/>
          </p:cNvPicPr>
          <p:nvPr/>
        </p:nvPicPr>
        <p:blipFill>
          <a:blip r:embed="rId5"/>
          <a:stretch>
            <a:fillRect/>
          </a:stretch>
        </p:blipFill>
        <p:spPr>
          <a:xfrm>
            <a:off x="10127702" y="0"/>
            <a:ext cx="1549740" cy="1981688"/>
          </a:xfrm>
          <a:prstGeom prst="rect">
            <a:avLst/>
          </a:prstGeom>
        </p:spPr>
      </p:pic>
      <p:pic>
        <p:nvPicPr>
          <p:cNvPr id="21" name="图片 12">
            <a:extLst>
              <a:ext uri="{FF2B5EF4-FFF2-40B4-BE49-F238E27FC236}">
                <a16:creationId xmlns:a16="http://schemas.microsoft.com/office/drawing/2014/main" id="{F010D070-88B4-4C1A-BA69-AC9F5A1245D7}"/>
              </a:ext>
            </a:extLst>
          </p:cNvPr>
          <p:cNvPicPr>
            <a:picLocks noChangeAspect="1"/>
          </p:cNvPicPr>
          <p:nvPr/>
        </p:nvPicPr>
        <p:blipFill>
          <a:blip r:embed="rId6"/>
          <a:stretch>
            <a:fillRect/>
          </a:stretch>
        </p:blipFill>
        <p:spPr>
          <a:xfrm>
            <a:off x="11162979" y="1981688"/>
            <a:ext cx="1028925" cy="533531"/>
          </a:xfrm>
          <a:prstGeom prst="rect">
            <a:avLst/>
          </a:prstGeom>
        </p:spPr>
      </p:pic>
      <p:pic>
        <p:nvPicPr>
          <p:cNvPr id="22" name="图片 13">
            <a:extLst>
              <a:ext uri="{FF2B5EF4-FFF2-40B4-BE49-F238E27FC236}">
                <a16:creationId xmlns:a16="http://schemas.microsoft.com/office/drawing/2014/main" id="{E0164917-9F45-4593-AB84-E3479F547217}"/>
              </a:ext>
            </a:extLst>
          </p:cNvPr>
          <p:cNvPicPr>
            <a:picLocks noChangeAspect="1"/>
          </p:cNvPicPr>
          <p:nvPr/>
        </p:nvPicPr>
        <p:blipFill>
          <a:blip r:embed="rId7"/>
          <a:stretch>
            <a:fillRect/>
          </a:stretch>
        </p:blipFill>
        <p:spPr>
          <a:xfrm>
            <a:off x="8006337" y="298978"/>
            <a:ext cx="2121365" cy="1143281"/>
          </a:xfrm>
          <a:prstGeom prst="rect">
            <a:avLst/>
          </a:prstGeom>
        </p:spPr>
      </p:pic>
      <p:pic>
        <p:nvPicPr>
          <p:cNvPr id="25" name="图片 22">
            <a:extLst>
              <a:ext uri="{FF2B5EF4-FFF2-40B4-BE49-F238E27FC236}">
                <a16:creationId xmlns:a16="http://schemas.microsoft.com/office/drawing/2014/main" id="{05CDDB86-417A-4B66-9E4D-94ABCE2C2183}"/>
              </a:ext>
            </a:extLst>
          </p:cNvPr>
          <p:cNvPicPr>
            <a:picLocks noChangeAspect="1"/>
          </p:cNvPicPr>
          <p:nvPr/>
        </p:nvPicPr>
        <p:blipFill>
          <a:blip r:embed="rId8"/>
          <a:stretch>
            <a:fillRect/>
          </a:stretch>
        </p:blipFill>
        <p:spPr>
          <a:xfrm>
            <a:off x="7117044" y="1928671"/>
            <a:ext cx="979242" cy="1015876"/>
          </a:xfrm>
          <a:prstGeom prst="rect">
            <a:avLst/>
          </a:prstGeom>
        </p:spPr>
      </p:pic>
      <p:grpSp>
        <p:nvGrpSpPr>
          <p:cNvPr id="46" name="Group 45">
            <a:extLst>
              <a:ext uri="{FF2B5EF4-FFF2-40B4-BE49-F238E27FC236}">
                <a16:creationId xmlns:a16="http://schemas.microsoft.com/office/drawing/2014/main" id="{B20317FC-ED2B-4E5C-ABF8-8DA9CE90BB01}"/>
              </a:ext>
            </a:extLst>
          </p:cNvPr>
          <p:cNvGrpSpPr/>
          <p:nvPr/>
        </p:nvGrpSpPr>
        <p:grpSpPr>
          <a:xfrm>
            <a:off x="8737600" y="4189413"/>
            <a:ext cx="3454400" cy="2617787"/>
            <a:chOff x="8737600" y="4189413"/>
            <a:chExt cx="3454400" cy="2617787"/>
          </a:xfrm>
        </p:grpSpPr>
        <p:pic>
          <p:nvPicPr>
            <p:cNvPr id="16" name="图片 7">
              <a:extLst>
                <a:ext uri="{FF2B5EF4-FFF2-40B4-BE49-F238E27FC236}">
                  <a16:creationId xmlns:a16="http://schemas.microsoft.com/office/drawing/2014/main" id="{C3D340F4-A8E0-48F2-BE1E-B283D886CE8E}"/>
                </a:ext>
              </a:extLst>
            </p:cNvPr>
            <p:cNvPicPr>
              <a:picLocks noChangeAspect="1"/>
            </p:cNvPicPr>
            <p:nvPr/>
          </p:nvPicPr>
          <p:blipFill rotWithShape="1">
            <a:blip r:embed="rId9" cstate="print">
              <a:extLst>
                <a:ext uri="{28A0092B-C50C-407E-A947-70E740481C1C}">
                  <a14:useLocalDpi xmlns:a14="http://schemas.microsoft.com/office/drawing/2010/main" val="0"/>
                </a:ext>
              </a:extLst>
            </a:blip>
            <a:srcRect t="73026" r="81400" b="4000"/>
            <a:stretch/>
          </p:blipFill>
          <p:spPr>
            <a:xfrm rot="14531762" flipH="1">
              <a:off x="8929768" y="5716652"/>
              <a:ext cx="915180" cy="757828"/>
            </a:xfrm>
            <a:prstGeom prst="rect">
              <a:avLst/>
            </a:prstGeom>
          </p:spPr>
        </p:pic>
        <p:sp>
          <p:nvSpPr>
            <p:cNvPr id="3" name="AutoShape 3">
              <a:extLst>
                <a:ext uri="{FF2B5EF4-FFF2-40B4-BE49-F238E27FC236}">
                  <a16:creationId xmlns:a16="http://schemas.microsoft.com/office/drawing/2014/main" id="{DA30D986-0FBD-4B36-A9A4-0D98AD085DF1}"/>
                </a:ext>
              </a:extLst>
            </p:cNvPr>
            <p:cNvSpPr>
              <a:spLocks noChangeAspect="1" noChangeArrowheads="1" noTextEdit="1"/>
            </p:cNvSpPr>
            <p:nvPr/>
          </p:nvSpPr>
          <p:spPr bwMode="auto">
            <a:xfrm>
              <a:off x="8737600" y="4189413"/>
              <a:ext cx="3454400" cy="2617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等线" panose="020F0502020204030204"/>
                <a:ea typeface="+mn-ea"/>
                <a:cs typeface="+mn-cs"/>
              </a:endParaRPr>
            </a:p>
          </p:txBody>
        </p:sp>
        <p:sp>
          <p:nvSpPr>
            <p:cNvPr id="28" name="Freeform 9">
              <a:extLst>
                <a:ext uri="{FF2B5EF4-FFF2-40B4-BE49-F238E27FC236}">
                  <a16:creationId xmlns:a16="http://schemas.microsoft.com/office/drawing/2014/main" id="{BA853527-A5D7-4BD5-BDE7-2F768AFCC9C3}"/>
                </a:ext>
              </a:extLst>
            </p:cNvPr>
            <p:cNvSpPr>
              <a:spLocks/>
            </p:cNvSpPr>
            <p:nvPr/>
          </p:nvSpPr>
          <p:spPr bwMode="auto">
            <a:xfrm>
              <a:off x="9655175" y="5637213"/>
              <a:ext cx="119063" cy="119062"/>
            </a:xfrm>
            <a:custGeom>
              <a:avLst/>
              <a:gdLst>
                <a:gd name="T0" fmla="*/ 25 w 28"/>
                <a:gd name="T1" fmla="*/ 1 h 28"/>
                <a:gd name="T2" fmla="*/ 1 w 28"/>
                <a:gd name="T3" fmla="*/ 25 h 28"/>
                <a:gd name="T4" fmla="*/ 3 w 28"/>
                <a:gd name="T5" fmla="*/ 27 h 28"/>
                <a:gd name="T6" fmla="*/ 27 w 28"/>
                <a:gd name="T7" fmla="*/ 3 h 28"/>
                <a:gd name="T8" fmla="*/ 25 w 28"/>
                <a:gd name="T9" fmla="*/ 1 h 28"/>
              </a:gdLst>
              <a:ahLst/>
              <a:cxnLst>
                <a:cxn ang="0">
                  <a:pos x="T0" y="T1"/>
                </a:cxn>
                <a:cxn ang="0">
                  <a:pos x="T2" y="T3"/>
                </a:cxn>
                <a:cxn ang="0">
                  <a:pos x="T4" y="T5"/>
                </a:cxn>
                <a:cxn ang="0">
                  <a:pos x="T6" y="T7"/>
                </a:cxn>
                <a:cxn ang="0">
                  <a:pos x="T8" y="T9"/>
                </a:cxn>
              </a:cxnLst>
              <a:rect l="0" t="0" r="r" b="b"/>
              <a:pathLst>
                <a:path w="28" h="28">
                  <a:moveTo>
                    <a:pt x="25" y="1"/>
                  </a:moveTo>
                  <a:cubicBezTo>
                    <a:pt x="15" y="7"/>
                    <a:pt x="7" y="16"/>
                    <a:pt x="1" y="25"/>
                  </a:cubicBezTo>
                  <a:cubicBezTo>
                    <a:pt x="0" y="26"/>
                    <a:pt x="2" y="28"/>
                    <a:pt x="3" y="27"/>
                  </a:cubicBezTo>
                  <a:cubicBezTo>
                    <a:pt x="10" y="18"/>
                    <a:pt x="18" y="11"/>
                    <a:pt x="27" y="3"/>
                  </a:cubicBezTo>
                  <a:cubicBezTo>
                    <a:pt x="28" y="2"/>
                    <a:pt x="26" y="0"/>
                    <a:pt x="25" y="1"/>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等线" panose="020F0502020204030204"/>
                <a:ea typeface="+mn-ea"/>
                <a:cs typeface="+mn-cs"/>
              </a:endParaRPr>
            </a:p>
          </p:txBody>
        </p:sp>
        <p:sp>
          <p:nvSpPr>
            <p:cNvPr id="29" name="Freeform 10">
              <a:extLst>
                <a:ext uri="{FF2B5EF4-FFF2-40B4-BE49-F238E27FC236}">
                  <a16:creationId xmlns:a16="http://schemas.microsoft.com/office/drawing/2014/main" id="{C3421EA8-44B1-4162-8BF2-33968657339C}"/>
                </a:ext>
              </a:extLst>
            </p:cNvPr>
            <p:cNvSpPr>
              <a:spLocks/>
            </p:cNvSpPr>
            <p:nvPr/>
          </p:nvSpPr>
          <p:spPr bwMode="auto">
            <a:xfrm>
              <a:off x="9898063" y="5394325"/>
              <a:ext cx="198438" cy="123825"/>
            </a:xfrm>
            <a:custGeom>
              <a:avLst/>
              <a:gdLst>
                <a:gd name="T0" fmla="*/ 42 w 47"/>
                <a:gd name="T1" fmla="*/ 1 h 29"/>
                <a:gd name="T2" fmla="*/ 2 w 47"/>
                <a:gd name="T3" fmla="*/ 25 h 29"/>
                <a:gd name="T4" fmla="*/ 4 w 47"/>
                <a:gd name="T5" fmla="*/ 28 h 29"/>
                <a:gd name="T6" fmla="*/ 44 w 47"/>
                <a:gd name="T7" fmla="*/ 4 h 29"/>
                <a:gd name="T8" fmla="*/ 42 w 47"/>
                <a:gd name="T9" fmla="*/ 1 h 29"/>
              </a:gdLst>
              <a:ahLst/>
              <a:cxnLst>
                <a:cxn ang="0">
                  <a:pos x="T0" y="T1"/>
                </a:cxn>
                <a:cxn ang="0">
                  <a:pos x="T2" y="T3"/>
                </a:cxn>
                <a:cxn ang="0">
                  <a:pos x="T4" y="T5"/>
                </a:cxn>
                <a:cxn ang="0">
                  <a:pos x="T6" y="T7"/>
                </a:cxn>
                <a:cxn ang="0">
                  <a:pos x="T8" y="T9"/>
                </a:cxn>
              </a:cxnLst>
              <a:rect l="0" t="0" r="r" b="b"/>
              <a:pathLst>
                <a:path w="47" h="29">
                  <a:moveTo>
                    <a:pt x="42" y="1"/>
                  </a:moveTo>
                  <a:cubicBezTo>
                    <a:pt x="28" y="7"/>
                    <a:pt x="15" y="15"/>
                    <a:pt x="2" y="25"/>
                  </a:cubicBezTo>
                  <a:cubicBezTo>
                    <a:pt x="0" y="26"/>
                    <a:pt x="2" y="29"/>
                    <a:pt x="4" y="28"/>
                  </a:cubicBezTo>
                  <a:cubicBezTo>
                    <a:pt x="17" y="19"/>
                    <a:pt x="30" y="12"/>
                    <a:pt x="44" y="4"/>
                  </a:cubicBezTo>
                  <a:cubicBezTo>
                    <a:pt x="47" y="3"/>
                    <a:pt x="45" y="0"/>
                    <a:pt x="42" y="1"/>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等线" panose="020F0502020204030204"/>
                <a:ea typeface="+mn-ea"/>
                <a:cs typeface="+mn-cs"/>
              </a:endParaRPr>
            </a:p>
          </p:txBody>
        </p:sp>
        <p:sp>
          <p:nvSpPr>
            <p:cNvPr id="30" name="Freeform 11">
              <a:extLst>
                <a:ext uri="{FF2B5EF4-FFF2-40B4-BE49-F238E27FC236}">
                  <a16:creationId xmlns:a16="http://schemas.microsoft.com/office/drawing/2014/main" id="{AAF1F881-DA9F-4CD4-B822-C688885AC5AF}"/>
                </a:ext>
              </a:extLst>
            </p:cNvPr>
            <p:cNvSpPr>
              <a:spLocks/>
            </p:cNvSpPr>
            <p:nvPr/>
          </p:nvSpPr>
          <p:spPr bwMode="auto">
            <a:xfrm>
              <a:off x="10339388" y="5295900"/>
              <a:ext cx="182563" cy="50800"/>
            </a:xfrm>
            <a:custGeom>
              <a:avLst/>
              <a:gdLst>
                <a:gd name="T0" fmla="*/ 41 w 43"/>
                <a:gd name="T1" fmla="*/ 3 h 12"/>
                <a:gd name="T2" fmla="*/ 2 w 43"/>
                <a:gd name="T3" fmla="*/ 8 h 12"/>
                <a:gd name="T4" fmla="*/ 4 w 43"/>
                <a:gd name="T5" fmla="*/ 11 h 12"/>
                <a:gd name="T6" fmla="*/ 41 w 43"/>
                <a:gd name="T7" fmla="*/ 6 h 12"/>
                <a:gd name="T8" fmla="*/ 41 w 43"/>
                <a:gd name="T9" fmla="*/ 3 h 12"/>
              </a:gdLst>
              <a:ahLst/>
              <a:cxnLst>
                <a:cxn ang="0">
                  <a:pos x="T0" y="T1"/>
                </a:cxn>
                <a:cxn ang="0">
                  <a:pos x="T2" y="T3"/>
                </a:cxn>
                <a:cxn ang="0">
                  <a:pos x="T4" y="T5"/>
                </a:cxn>
                <a:cxn ang="0">
                  <a:pos x="T6" y="T7"/>
                </a:cxn>
                <a:cxn ang="0">
                  <a:pos x="T8" y="T9"/>
                </a:cxn>
              </a:cxnLst>
              <a:rect l="0" t="0" r="r" b="b"/>
              <a:pathLst>
                <a:path w="43" h="12">
                  <a:moveTo>
                    <a:pt x="41" y="3"/>
                  </a:moveTo>
                  <a:cubicBezTo>
                    <a:pt x="28" y="0"/>
                    <a:pt x="15" y="2"/>
                    <a:pt x="2" y="8"/>
                  </a:cubicBezTo>
                  <a:cubicBezTo>
                    <a:pt x="0" y="9"/>
                    <a:pt x="2" y="12"/>
                    <a:pt x="4" y="11"/>
                  </a:cubicBezTo>
                  <a:cubicBezTo>
                    <a:pt x="16" y="6"/>
                    <a:pt x="28" y="6"/>
                    <a:pt x="41" y="6"/>
                  </a:cubicBezTo>
                  <a:cubicBezTo>
                    <a:pt x="43" y="7"/>
                    <a:pt x="43" y="3"/>
                    <a:pt x="41" y="3"/>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等线" panose="020F0502020204030204"/>
                <a:ea typeface="+mn-ea"/>
                <a:cs typeface="+mn-cs"/>
              </a:endParaRPr>
            </a:p>
          </p:txBody>
        </p:sp>
        <p:sp>
          <p:nvSpPr>
            <p:cNvPr id="31" name="Freeform 12">
              <a:extLst>
                <a:ext uri="{FF2B5EF4-FFF2-40B4-BE49-F238E27FC236}">
                  <a16:creationId xmlns:a16="http://schemas.microsoft.com/office/drawing/2014/main" id="{FFE3183A-48B2-4A13-93EA-2DA3AB345C2F}"/>
                </a:ext>
              </a:extLst>
            </p:cNvPr>
            <p:cNvSpPr>
              <a:spLocks/>
            </p:cNvSpPr>
            <p:nvPr/>
          </p:nvSpPr>
          <p:spPr bwMode="auto">
            <a:xfrm>
              <a:off x="10683875" y="5313363"/>
              <a:ext cx="147638" cy="46037"/>
            </a:xfrm>
            <a:custGeom>
              <a:avLst/>
              <a:gdLst>
                <a:gd name="T0" fmla="*/ 33 w 35"/>
                <a:gd name="T1" fmla="*/ 6 h 11"/>
                <a:gd name="T2" fmla="*/ 2 w 35"/>
                <a:gd name="T3" fmla="*/ 2 h 11"/>
                <a:gd name="T4" fmla="*/ 2 w 35"/>
                <a:gd name="T5" fmla="*/ 5 h 11"/>
                <a:gd name="T6" fmla="*/ 31 w 35"/>
                <a:gd name="T7" fmla="*/ 10 h 11"/>
                <a:gd name="T8" fmla="*/ 33 w 35"/>
                <a:gd name="T9" fmla="*/ 6 h 11"/>
              </a:gdLst>
              <a:ahLst/>
              <a:cxnLst>
                <a:cxn ang="0">
                  <a:pos x="T0" y="T1"/>
                </a:cxn>
                <a:cxn ang="0">
                  <a:pos x="T2" y="T3"/>
                </a:cxn>
                <a:cxn ang="0">
                  <a:pos x="T4" y="T5"/>
                </a:cxn>
                <a:cxn ang="0">
                  <a:pos x="T6" y="T7"/>
                </a:cxn>
                <a:cxn ang="0">
                  <a:pos x="T8" y="T9"/>
                </a:cxn>
              </a:cxnLst>
              <a:rect l="0" t="0" r="r" b="b"/>
              <a:pathLst>
                <a:path w="35" h="11">
                  <a:moveTo>
                    <a:pt x="33" y="6"/>
                  </a:moveTo>
                  <a:cubicBezTo>
                    <a:pt x="23" y="1"/>
                    <a:pt x="12" y="0"/>
                    <a:pt x="2" y="2"/>
                  </a:cubicBezTo>
                  <a:cubicBezTo>
                    <a:pt x="0" y="2"/>
                    <a:pt x="1" y="5"/>
                    <a:pt x="2" y="5"/>
                  </a:cubicBezTo>
                  <a:cubicBezTo>
                    <a:pt x="12" y="3"/>
                    <a:pt x="22" y="5"/>
                    <a:pt x="31" y="10"/>
                  </a:cubicBezTo>
                  <a:cubicBezTo>
                    <a:pt x="33" y="11"/>
                    <a:pt x="35" y="8"/>
                    <a:pt x="33" y="6"/>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等线" panose="020F0502020204030204"/>
                <a:ea typeface="+mn-ea"/>
                <a:cs typeface="+mn-cs"/>
              </a:endParaRPr>
            </a:p>
          </p:txBody>
        </p:sp>
        <p:sp>
          <p:nvSpPr>
            <p:cNvPr id="32" name="Freeform 13">
              <a:extLst>
                <a:ext uri="{FF2B5EF4-FFF2-40B4-BE49-F238E27FC236}">
                  <a16:creationId xmlns:a16="http://schemas.microsoft.com/office/drawing/2014/main" id="{CB011E8D-38EC-4527-B484-CE10800C6997}"/>
                </a:ext>
              </a:extLst>
            </p:cNvPr>
            <p:cNvSpPr>
              <a:spLocks/>
            </p:cNvSpPr>
            <p:nvPr/>
          </p:nvSpPr>
          <p:spPr bwMode="auto">
            <a:xfrm>
              <a:off x="11036300" y="5432425"/>
              <a:ext cx="63500" cy="38100"/>
            </a:xfrm>
            <a:custGeom>
              <a:avLst/>
              <a:gdLst>
                <a:gd name="T0" fmla="*/ 13 w 15"/>
                <a:gd name="T1" fmla="*/ 6 h 9"/>
                <a:gd name="T2" fmla="*/ 3 w 15"/>
                <a:gd name="T3" fmla="*/ 1 h 9"/>
                <a:gd name="T4" fmla="*/ 1 w 15"/>
                <a:gd name="T5" fmla="*/ 3 h 9"/>
                <a:gd name="T6" fmla="*/ 12 w 15"/>
                <a:gd name="T7" fmla="*/ 9 h 9"/>
                <a:gd name="T8" fmla="*/ 13 w 15"/>
                <a:gd name="T9" fmla="*/ 6 h 9"/>
              </a:gdLst>
              <a:ahLst/>
              <a:cxnLst>
                <a:cxn ang="0">
                  <a:pos x="T0" y="T1"/>
                </a:cxn>
                <a:cxn ang="0">
                  <a:pos x="T2" y="T3"/>
                </a:cxn>
                <a:cxn ang="0">
                  <a:pos x="T4" y="T5"/>
                </a:cxn>
                <a:cxn ang="0">
                  <a:pos x="T6" y="T7"/>
                </a:cxn>
                <a:cxn ang="0">
                  <a:pos x="T8" y="T9"/>
                </a:cxn>
              </a:cxnLst>
              <a:rect l="0" t="0" r="r" b="b"/>
              <a:pathLst>
                <a:path w="15" h="9">
                  <a:moveTo>
                    <a:pt x="13" y="6"/>
                  </a:moveTo>
                  <a:cubicBezTo>
                    <a:pt x="10" y="4"/>
                    <a:pt x="6" y="2"/>
                    <a:pt x="3" y="1"/>
                  </a:cubicBezTo>
                  <a:cubicBezTo>
                    <a:pt x="1" y="0"/>
                    <a:pt x="0" y="2"/>
                    <a:pt x="1" y="3"/>
                  </a:cubicBezTo>
                  <a:cubicBezTo>
                    <a:pt x="5" y="5"/>
                    <a:pt x="8" y="7"/>
                    <a:pt x="12" y="9"/>
                  </a:cubicBezTo>
                  <a:cubicBezTo>
                    <a:pt x="14" y="9"/>
                    <a:pt x="15" y="7"/>
                    <a:pt x="13" y="6"/>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等线" panose="020F0502020204030204"/>
                <a:ea typeface="+mn-ea"/>
                <a:cs typeface="+mn-cs"/>
              </a:endParaRPr>
            </a:p>
          </p:txBody>
        </p:sp>
        <p:sp>
          <p:nvSpPr>
            <p:cNvPr id="33" name="Freeform 14">
              <a:extLst>
                <a:ext uri="{FF2B5EF4-FFF2-40B4-BE49-F238E27FC236}">
                  <a16:creationId xmlns:a16="http://schemas.microsoft.com/office/drawing/2014/main" id="{7CA065E2-CA0A-4DBB-8A01-78A8B752BC5C}"/>
                </a:ext>
              </a:extLst>
            </p:cNvPr>
            <p:cNvSpPr>
              <a:spLocks/>
            </p:cNvSpPr>
            <p:nvPr/>
          </p:nvSpPr>
          <p:spPr bwMode="auto">
            <a:xfrm>
              <a:off x="11269663" y="5632450"/>
              <a:ext cx="88900" cy="114300"/>
            </a:xfrm>
            <a:custGeom>
              <a:avLst/>
              <a:gdLst>
                <a:gd name="T0" fmla="*/ 21 w 21"/>
                <a:gd name="T1" fmla="*/ 24 h 27"/>
                <a:gd name="T2" fmla="*/ 4 w 21"/>
                <a:gd name="T3" fmla="*/ 1 h 27"/>
                <a:gd name="T4" fmla="*/ 2 w 21"/>
                <a:gd name="T5" fmla="*/ 4 h 27"/>
                <a:gd name="T6" fmla="*/ 17 w 21"/>
                <a:gd name="T7" fmla="*/ 25 h 27"/>
                <a:gd name="T8" fmla="*/ 21 w 21"/>
                <a:gd name="T9" fmla="*/ 24 h 27"/>
              </a:gdLst>
              <a:ahLst/>
              <a:cxnLst>
                <a:cxn ang="0">
                  <a:pos x="T0" y="T1"/>
                </a:cxn>
                <a:cxn ang="0">
                  <a:pos x="T2" y="T3"/>
                </a:cxn>
                <a:cxn ang="0">
                  <a:pos x="T4" y="T5"/>
                </a:cxn>
                <a:cxn ang="0">
                  <a:pos x="T6" y="T7"/>
                </a:cxn>
                <a:cxn ang="0">
                  <a:pos x="T8" y="T9"/>
                </a:cxn>
              </a:cxnLst>
              <a:rect l="0" t="0" r="r" b="b"/>
              <a:pathLst>
                <a:path w="21" h="27">
                  <a:moveTo>
                    <a:pt x="21" y="24"/>
                  </a:moveTo>
                  <a:cubicBezTo>
                    <a:pt x="18" y="14"/>
                    <a:pt x="12" y="7"/>
                    <a:pt x="4" y="1"/>
                  </a:cubicBezTo>
                  <a:cubicBezTo>
                    <a:pt x="2" y="0"/>
                    <a:pt x="0" y="3"/>
                    <a:pt x="2" y="4"/>
                  </a:cubicBezTo>
                  <a:cubicBezTo>
                    <a:pt x="9" y="10"/>
                    <a:pt x="13" y="17"/>
                    <a:pt x="17" y="25"/>
                  </a:cubicBezTo>
                  <a:cubicBezTo>
                    <a:pt x="18" y="27"/>
                    <a:pt x="21" y="26"/>
                    <a:pt x="21" y="24"/>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等线" panose="020F0502020204030204"/>
                <a:ea typeface="+mn-ea"/>
                <a:cs typeface="+mn-cs"/>
              </a:endParaRPr>
            </a:p>
          </p:txBody>
        </p:sp>
        <p:sp>
          <p:nvSpPr>
            <p:cNvPr id="34" name="Freeform 15">
              <a:extLst>
                <a:ext uri="{FF2B5EF4-FFF2-40B4-BE49-F238E27FC236}">
                  <a16:creationId xmlns:a16="http://schemas.microsoft.com/office/drawing/2014/main" id="{9CA3B281-4723-4CF5-A323-BC47AFBF7A60}"/>
                </a:ext>
              </a:extLst>
            </p:cNvPr>
            <p:cNvSpPr>
              <a:spLocks/>
            </p:cNvSpPr>
            <p:nvPr/>
          </p:nvSpPr>
          <p:spPr bwMode="auto">
            <a:xfrm>
              <a:off x="11426825" y="5926138"/>
              <a:ext cx="30163" cy="161925"/>
            </a:xfrm>
            <a:custGeom>
              <a:avLst/>
              <a:gdLst>
                <a:gd name="T0" fmla="*/ 4 w 7"/>
                <a:gd name="T1" fmla="*/ 2 h 38"/>
                <a:gd name="T2" fmla="*/ 0 w 7"/>
                <a:gd name="T3" fmla="*/ 3 h 38"/>
                <a:gd name="T4" fmla="*/ 3 w 7"/>
                <a:gd name="T5" fmla="*/ 36 h 38"/>
                <a:gd name="T6" fmla="*/ 7 w 7"/>
                <a:gd name="T7" fmla="*/ 35 h 38"/>
                <a:gd name="T8" fmla="*/ 4 w 7"/>
                <a:gd name="T9" fmla="*/ 2 h 38"/>
              </a:gdLst>
              <a:ahLst/>
              <a:cxnLst>
                <a:cxn ang="0">
                  <a:pos x="T0" y="T1"/>
                </a:cxn>
                <a:cxn ang="0">
                  <a:pos x="T2" y="T3"/>
                </a:cxn>
                <a:cxn ang="0">
                  <a:pos x="T4" y="T5"/>
                </a:cxn>
                <a:cxn ang="0">
                  <a:pos x="T6" y="T7"/>
                </a:cxn>
                <a:cxn ang="0">
                  <a:pos x="T8" y="T9"/>
                </a:cxn>
              </a:cxnLst>
              <a:rect l="0" t="0" r="r" b="b"/>
              <a:pathLst>
                <a:path w="7" h="38">
                  <a:moveTo>
                    <a:pt x="4" y="2"/>
                  </a:moveTo>
                  <a:cubicBezTo>
                    <a:pt x="3" y="0"/>
                    <a:pt x="0" y="1"/>
                    <a:pt x="0" y="3"/>
                  </a:cubicBezTo>
                  <a:cubicBezTo>
                    <a:pt x="1" y="14"/>
                    <a:pt x="1" y="25"/>
                    <a:pt x="3" y="36"/>
                  </a:cubicBezTo>
                  <a:cubicBezTo>
                    <a:pt x="3" y="38"/>
                    <a:pt x="7" y="38"/>
                    <a:pt x="7" y="35"/>
                  </a:cubicBezTo>
                  <a:cubicBezTo>
                    <a:pt x="7" y="24"/>
                    <a:pt x="5" y="13"/>
                    <a:pt x="4" y="2"/>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等线" panose="020F0502020204030204"/>
                <a:ea typeface="+mn-ea"/>
                <a:cs typeface="+mn-cs"/>
              </a:endParaRPr>
            </a:p>
          </p:txBody>
        </p:sp>
        <p:sp>
          <p:nvSpPr>
            <p:cNvPr id="35" name="Freeform 16">
              <a:extLst>
                <a:ext uri="{FF2B5EF4-FFF2-40B4-BE49-F238E27FC236}">
                  <a16:creationId xmlns:a16="http://schemas.microsoft.com/office/drawing/2014/main" id="{894A6093-D918-440E-BCA7-FE6B9B16DD8B}"/>
                </a:ext>
              </a:extLst>
            </p:cNvPr>
            <p:cNvSpPr>
              <a:spLocks/>
            </p:cNvSpPr>
            <p:nvPr/>
          </p:nvSpPr>
          <p:spPr bwMode="auto">
            <a:xfrm>
              <a:off x="11304588" y="6351588"/>
              <a:ext cx="114300" cy="161925"/>
            </a:xfrm>
            <a:custGeom>
              <a:avLst/>
              <a:gdLst>
                <a:gd name="T0" fmla="*/ 22 w 27"/>
                <a:gd name="T1" fmla="*/ 3 h 38"/>
                <a:gd name="T2" fmla="*/ 2 w 27"/>
                <a:gd name="T3" fmla="*/ 33 h 38"/>
                <a:gd name="T4" fmla="*/ 6 w 27"/>
                <a:gd name="T5" fmla="*/ 36 h 38"/>
                <a:gd name="T6" fmla="*/ 26 w 27"/>
                <a:gd name="T7" fmla="*/ 5 h 38"/>
                <a:gd name="T8" fmla="*/ 22 w 27"/>
                <a:gd name="T9" fmla="*/ 3 h 38"/>
              </a:gdLst>
              <a:ahLst/>
              <a:cxnLst>
                <a:cxn ang="0">
                  <a:pos x="T0" y="T1"/>
                </a:cxn>
                <a:cxn ang="0">
                  <a:pos x="T2" y="T3"/>
                </a:cxn>
                <a:cxn ang="0">
                  <a:pos x="T4" y="T5"/>
                </a:cxn>
                <a:cxn ang="0">
                  <a:pos x="T6" y="T7"/>
                </a:cxn>
                <a:cxn ang="0">
                  <a:pos x="T8" y="T9"/>
                </a:cxn>
              </a:cxnLst>
              <a:rect l="0" t="0" r="r" b="b"/>
              <a:pathLst>
                <a:path w="27" h="38">
                  <a:moveTo>
                    <a:pt x="22" y="3"/>
                  </a:moveTo>
                  <a:cubicBezTo>
                    <a:pt x="16" y="14"/>
                    <a:pt x="8" y="23"/>
                    <a:pt x="2" y="33"/>
                  </a:cubicBezTo>
                  <a:cubicBezTo>
                    <a:pt x="0" y="36"/>
                    <a:pt x="3" y="38"/>
                    <a:pt x="6" y="36"/>
                  </a:cubicBezTo>
                  <a:cubicBezTo>
                    <a:pt x="15" y="28"/>
                    <a:pt x="21" y="16"/>
                    <a:pt x="26" y="5"/>
                  </a:cubicBezTo>
                  <a:cubicBezTo>
                    <a:pt x="27" y="3"/>
                    <a:pt x="23" y="0"/>
                    <a:pt x="22" y="3"/>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等线" panose="020F0502020204030204"/>
                <a:ea typeface="+mn-ea"/>
                <a:cs typeface="+mn-cs"/>
              </a:endParaRPr>
            </a:p>
          </p:txBody>
        </p:sp>
        <p:sp>
          <p:nvSpPr>
            <p:cNvPr id="36" name="Freeform 17">
              <a:extLst>
                <a:ext uri="{FF2B5EF4-FFF2-40B4-BE49-F238E27FC236}">
                  <a16:creationId xmlns:a16="http://schemas.microsoft.com/office/drawing/2014/main" id="{381FB711-78AB-451D-8F3D-45D7C32C9FD1}"/>
                </a:ext>
              </a:extLst>
            </p:cNvPr>
            <p:cNvSpPr>
              <a:spLocks/>
            </p:cNvSpPr>
            <p:nvPr/>
          </p:nvSpPr>
          <p:spPr bwMode="auto">
            <a:xfrm>
              <a:off x="10909300" y="6637338"/>
              <a:ext cx="144463" cy="33337"/>
            </a:xfrm>
            <a:custGeom>
              <a:avLst/>
              <a:gdLst>
                <a:gd name="T0" fmla="*/ 32 w 34"/>
                <a:gd name="T1" fmla="*/ 2 h 8"/>
                <a:gd name="T2" fmla="*/ 2 w 34"/>
                <a:gd name="T3" fmla="*/ 0 h 8"/>
                <a:gd name="T4" fmla="*/ 2 w 34"/>
                <a:gd name="T5" fmla="*/ 4 h 8"/>
                <a:gd name="T6" fmla="*/ 32 w 34"/>
                <a:gd name="T7" fmla="*/ 5 h 8"/>
                <a:gd name="T8" fmla="*/ 32 w 34"/>
                <a:gd name="T9" fmla="*/ 2 h 8"/>
              </a:gdLst>
              <a:ahLst/>
              <a:cxnLst>
                <a:cxn ang="0">
                  <a:pos x="T0" y="T1"/>
                </a:cxn>
                <a:cxn ang="0">
                  <a:pos x="T2" y="T3"/>
                </a:cxn>
                <a:cxn ang="0">
                  <a:pos x="T4" y="T5"/>
                </a:cxn>
                <a:cxn ang="0">
                  <a:pos x="T6" y="T7"/>
                </a:cxn>
                <a:cxn ang="0">
                  <a:pos x="T8" y="T9"/>
                </a:cxn>
              </a:cxnLst>
              <a:rect l="0" t="0" r="r" b="b"/>
              <a:pathLst>
                <a:path w="34" h="8">
                  <a:moveTo>
                    <a:pt x="32" y="2"/>
                  </a:moveTo>
                  <a:cubicBezTo>
                    <a:pt x="22" y="3"/>
                    <a:pt x="12" y="2"/>
                    <a:pt x="2" y="0"/>
                  </a:cubicBezTo>
                  <a:cubicBezTo>
                    <a:pt x="0" y="0"/>
                    <a:pt x="0" y="3"/>
                    <a:pt x="2" y="4"/>
                  </a:cubicBezTo>
                  <a:cubicBezTo>
                    <a:pt x="12" y="8"/>
                    <a:pt x="22" y="7"/>
                    <a:pt x="32" y="5"/>
                  </a:cubicBezTo>
                  <a:cubicBezTo>
                    <a:pt x="34" y="5"/>
                    <a:pt x="34" y="2"/>
                    <a:pt x="32" y="2"/>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等线" panose="020F0502020204030204"/>
                <a:ea typeface="+mn-ea"/>
                <a:cs typeface="+mn-cs"/>
              </a:endParaRPr>
            </a:p>
          </p:txBody>
        </p:sp>
        <p:sp>
          <p:nvSpPr>
            <p:cNvPr id="37" name="Freeform 18">
              <a:extLst>
                <a:ext uri="{FF2B5EF4-FFF2-40B4-BE49-F238E27FC236}">
                  <a16:creationId xmlns:a16="http://schemas.microsoft.com/office/drawing/2014/main" id="{C007D4F6-E261-4114-BAC7-3453F7788AA3}"/>
                </a:ext>
              </a:extLst>
            </p:cNvPr>
            <p:cNvSpPr>
              <a:spLocks/>
            </p:cNvSpPr>
            <p:nvPr/>
          </p:nvSpPr>
          <p:spPr bwMode="auto">
            <a:xfrm>
              <a:off x="10564813" y="6450013"/>
              <a:ext cx="139700" cy="106362"/>
            </a:xfrm>
            <a:custGeom>
              <a:avLst/>
              <a:gdLst>
                <a:gd name="T0" fmla="*/ 31 w 33"/>
                <a:gd name="T1" fmla="*/ 20 h 25"/>
                <a:gd name="T2" fmla="*/ 4 w 33"/>
                <a:gd name="T3" fmla="*/ 2 h 25"/>
                <a:gd name="T4" fmla="*/ 2 w 33"/>
                <a:gd name="T5" fmla="*/ 5 h 25"/>
                <a:gd name="T6" fmla="*/ 29 w 33"/>
                <a:gd name="T7" fmla="*/ 23 h 25"/>
                <a:gd name="T8" fmla="*/ 31 w 33"/>
                <a:gd name="T9" fmla="*/ 20 h 25"/>
              </a:gdLst>
              <a:ahLst/>
              <a:cxnLst>
                <a:cxn ang="0">
                  <a:pos x="T0" y="T1"/>
                </a:cxn>
                <a:cxn ang="0">
                  <a:pos x="T2" y="T3"/>
                </a:cxn>
                <a:cxn ang="0">
                  <a:pos x="T4" y="T5"/>
                </a:cxn>
                <a:cxn ang="0">
                  <a:pos x="T6" y="T7"/>
                </a:cxn>
                <a:cxn ang="0">
                  <a:pos x="T8" y="T9"/>
                </a:cxn>
              </a:cxnLst>
              <a:rect l="0" t="0" r="r" b="b"/>
              <a:pathLst>
                <a:path w="33" h="25">
                  <a:moveTo>
                    <a:pt x="31" y="20"/>
                  </a:moveTo>
                  <a:cubicBezTo>
                    <a:pt x="22" y="14"/>
                    <a:pt x="13" y="7"/>
                    <a:pt x="4" y="2"/>
                  </a:cubicBezTo>
                  <a:cubicBezTo>
                    <a:pt x="2" y="0"/>
                    <a:pt x="0" y="4"/>
                    <a:pt x="2" y="5"/>
                  </a:cubicBezTo>
                  <a:cubicBezTo>
                    <a:pt x="11" y="12"/>
                    <a:pt x="20" y="17"/>
                    <a:pt x="29" y="23"/>
                  </a:cubicBezTo>
                  <a:cubicBezTo>
                    <a:pt x="31" y="25"/>
                    <a:pt x="33" y="21"/>
                    <a:pt x="31" y="20"/>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等线" panose="020F0502020204030204"/>
                <a:ea typeface="+mn-ea"/>
                <a:cs typeface="+mn-cs"/>
              </a:endParaRPr>
            </a:p>
          </p:txBody>
        </p:sp>
        <p:sp>
          <p:nvSpPr>
            <p:cNvPr id="38" name="Freeform 19">
              <a:extLst>
                <a:ext uri="{FF2B5EF4-FFF2-40B4-BE49-F238E27FC236}">
                  <a16:creationId xmlns:a16="http://schemas.microsoft.com/office/drawing/2014/main" id="{EE4565BE-E6C4-47A3-9A51-D6AF836DAA85}"/>
                </a:ext>
              </a:extLst>
            </p:cNvPr>
            <p:cNvSpPr>
              <a:spLocks/>
            </p:cNvSpPr>
            <p:nvPr/>
          </p:nvSpPr>
          <p:spPr bwMode="auto">
            <a:xfrm>
              <a:off x="10420350" y="6096000"/>
              <a:ext cx="30163" cy="141287"/>
            </a:xfrm>
            <a:custGeom>
              <a:avLst/>
              <a:gdLst>
                <a:gd name="T0" fmla="*/ 7 w 7"/>
                <a:gd name="T1" fmla="*/ 29 h 33"/>
                <a:gd name="T2" fmla="*/ 5 w 7"/>
                <a:gd name="T3" fmla="*/ 3 h 33"/>
                <a:gd name="T4" fmla="*/ 1 w 7"/>
                <a:gd name="T5" fmla="*/ 3 h 33"/>
                <a:gd name="T6" fmla="*/ 3 w 7"/>
                <a:gd name="T7" fmla="*/ 30 h 33"/>
                <a:gd name="T8" fmla="*/ 7 w 7"/>
                <a:gd name="T9" fmla="*/ 29 h 33"/>
              </a:gdLst>
              <a:ahLst/>
              <a:cxnLst>
                <a:cxn ang="0">
                  <a:pos x="T0" y="T1"/>
                </a:cxn>
                <a:cxn ang="0">
                  <a:pos x="T2" y="T3"/>
                </a:cxn>
                <a:cxn ang="0">
                  <a:pos x="T4" y="T5"/>
                </a:cxn>
                <a:cxn ang="0">
                  <a:pos x="T6" y="T7"/>
                </a:cxn>
                <a:cxn ang="0">
                  <a:pos x="T8" y="T9"/>
                </a:cxn>
              </a:cxnLst>
              <a:rect l="0" t="0" r="r" b="b"/>
              <a:pathLst>
                <a:path w="7" h="33">
                  <a:moveTo>
                    <a:pt x="7" y="29"/>
                  </a:moveTo>
                  <a:cubicBezTo>
                    <a:pt x="5" y="21"/>
                    <a:pt x="4" y="12"/>
                    <a:pt x="5" y="3"/>
                  </a:cubicBezTo>
                  <a:cubicBezTo>
                    <a:pt x="5" y="1"/>
                    <a:pt x="2" y="0"/>
                    <a:pt x="1" y="3"/>
                  </a:cubicBezTo>
                  <a:cubicBezTo>
                    <a:pt x="0" y="12"/>
                    <a:pt x="0" y="21"/>
                    <a:pt x="3" y="30"/>
                  </a:cubicBezTo>
                  <a:cubicBezTo>
                    <a:pt x="4" y="33"/>
                    <a:pt x="7" y="32"/>
                    <a:pt x="7" y="29"/>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等线" panose="020F0502020204030204"/>
                <a:ea typeface="+mn-ea"/>
                <a:cs typeface="+mn-cs"/>
              </a:endParaRPr>
            </a:p>
          </p:txBody>
        </p:sp>
        <p:sp>
          <p:nvSpPr>
            <p:cNvPr id="39" name="Freeform 20">
              <a:extLst>
                <a:ext uri="{FF2B5EF4-FFF2-40B4-BE49-F238E27FC236}">
                  <a16:creationId xmlns:a16="http://schemas.microsoft.com/office/drawing/2014/main" id="{CCA70A98-CE2E-4D5F-9EC8-60D34F17C83D}"/>
                </a:ext>
              </a:extLst>
            </p:cNvPr>
            <p:cNvSpPr>
              <a:spLocks/>
            </p:cNvSpPr>
            <p:nvPr/>
          </p:nvSpPr>
          <p:spPr bwMode="auto">
            <a:xfrm>
              <a:off x="10466388" y="5734050"/>
              <a:ext cx="80963" cy="115887"/>
            </a:xfrm>
            <a:custGeom>
              <a:avLst/>
              <a:gdLst>
                <a:gd name="T0" fmla="*/ 15 w 19"/>
                <a:gd name="T1" fmla="*/ 2 h 27"/>
                <a:gd name="T2" fmla="*/ 1 w 19"/>
                <a:gd name="T3" fmla="*/ 23 h 27"/>
                <a:gd name="T4" fmla="*/ 4 w 19"/>
                <a:gd name="T5" fmla="*/ 25 h 27"/>
                <a:gd name="T6" fmla="*/ 17 w 19"/>
                <a:gd name="T7" fmla="*/ 4 h 27"/>
                <a:gd name="T8" fmla="*/ 15 w 19"/>
                <a:gd name="T9" fmla="*/ 2 h 27"/>
              </a:gdLst>
              <a:ahLst/>
              <a:cxnLst>
                <a:cxn ang="0">
                  <a:pos x="T0" y="T1"/>
                </a:cxn>
                <a:cxn ang="0">
                  <a:pos x="T2" y="T3"/>
                </a:cxn>
                <a:cxn ang="0">
                  <a:pos x="T4" y="T5"/>
                </a:cxn>
                <a:cxn ang="0">
                  <a:pos x="T6" y="T7"/>
                </a:cxn>
                <a:cxn ang="0">
                  <a:pos x="T8" y="T9"/>
                </a:cxn>
              </a:cxnLst>
              <a:rect l="0" t="0" r="r" b="b"/>
              <a:pathLst>
                <a:path w="19" h="27">
                  <a:moveTo>
                    <a:pt x="15" y="2"/>
                  </a:moveTo>
                  <a:cubicBezTo>
                    <a:pt x="10" y="9"/>
                    <a:pt x="5" y="16"/>
                    <a:pt x="1" y="23"/>
                  </a:cubicBezTo>
                  <a:cubicBezTo>
                    <a:pt x="0" y="25"/>
                    <a:pt x="3" y="27"/>
                    <a:pt x="4" y="25"/>
                  </a:cubicBezTo>
                  <a:cubicBezTo>
                    <a:pt x="9" y="18"/>
                    <a:pt x="13" y="11"/>
                    <a:pt x="17" y="4"/>
                  </a:cubicBezTo>
                  <a:cubicBezTo>
                    <a:pt x="19" y="2"/>
                    <a:pt x="16" y="0"/>
                    <a:pt x="15" y="2"/>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等线" panose="020F0502020204030204"/>
                <a:ea typeface="+mn-ea"/>
                <a:cs typeface="+mn-cs"/>
              </a:endParaRPr>
            </a:p>
          </p:txBody>
        </p:sp>
        <p:sp>
          <p:nvSpPr>
            <p:cNvPr id="40" name="Freeform 21">
              <a:extLst>
                <a:ext uri="{FF2B5EF4-FFF2-40B4-BE49-F238E27FC236}">
                  <a16:creationId xmlns:a16="http://schemas.microsoft.com/office/drawing/2014/main" id="{AC3A803B-0D5E-406B-B52F-5D70FDA51000}"/>
                </a:ext>
              </a:extLst>
            </p:cNvPr>
            <p:cNvSpPr>
              <a:spLocks/>
            </p:cNvSpPr>
            <p:nvPr/>
          </p:nvSpPr>
          <p:spPr bwMode="auto">
            <a:xfrm>
              <a:off x="10683875" y="5487988"/>
              <a:ext cx="101600" cy="111125"/>
            </a:xfrm>
            <a:custGeom>
              <a:avLst/>
              <a:gdLst>
                <a:gd name="T0" fmla="*/ 20 w 24"/>
                <a:gd name="T1" fmla="*/ 1 h 26"/>
                <a:gd name="T2" fmla="*/ 0 w 24"/>
                <a:gd name="T3" fmla="*/ 23 h 26"/>
                <a:gd name="T4" fmla="*/ 4 w 24"/>
                <a:gd name="T5" fmla="*/ 24 h 26"/>
                <a:gd name="T6" fmla="*/ 22 w 24"/>
                <a:gd name="T7" fmla="*/ 4 h 26"/>
                <a:gd name="T8" fmla="*/ 20 w 24"/>
                <a:gd name="T9" fmla="*/ 1 h 26"/>
              </a:gdLst>
              <a:ahLst/>
              <a:cxnLst>
                <a:cxn ang="0">
                  <a:pos x="T0" y="T1"/>
                </a:cxn>
                <a:cxn ang="0">
                  <a:pos x="T2" y="T3"/>
                </a:cxn>
                <a:cxn ang="0">
                  <a:pos x="T4" y="T5"/>
                </a:cxn>
                <a:cxn ang="0">
                  <a:pos x="T6" y="T7"/>
                </a:cxn>
                <a:cxn ang="0">
                  <a:pos x="T8" y="T9"/>
                </a:cxn>
              </a:cxnLst>
              <a:rect l="0" t="0" r="r" b="b"/>
              <a:pathLst>
                <a:path w="24" h="26">
                  <a:moveTo>
                    <a:pt x="20" y="1"/>
                  </a:moveTo>
                  <a:cubicBezTo>
                    <a:pt x="10" y="5"/>
                    <a:pt x="4" y="13"/>
                    <a:pt x="0" y="23"/>
                  </a:cubicBezTo>
                  <a:cubicBezTo>
                    <a:pt x="0" y="25"/>
                    <a:pt x="3" y="26"/>
                    <a:pt x="4" y="24"/>
                  </a:cubicBezTo>
                  <a:cubicBezTo>
                    <a:pt x="7" y="15"/>
                    <a:pt x="14" y="8"/>
                    <a:pt x="22" y="4"/>
                  </a:cubicBezTo>
                  <a:cubicBezTo>
                    <a:pt x="24" y="3"/>
                    <a:pt x="22" y="0"/>
                    <a:pt x="20" y="1"/>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等线" panose="020F0502020204030204"/>
                <a:ea typeface="+mn-ea"/>
                <a:cs typeface="+mn-cs"/>
              </a:endParaRPr>
            </a:p>
          </p:txBody>
        </p:sp>
        <p:sp>
          <p:nvSpPr>
            <p:cNvPr id="41" name="Freeform 22">
              <a:extLst>
                <a:ext uri="{FF2B5EF4-FFF2-40B4-BE49-F238E27FC236}">
                  <a16:creationId xmlns:a16="http://schemas.microsoft.com/office/drawing/2014/main" id="{4D1A31F2-889B-4303-9BCF-0A877557C6F2}"/>
                </a:ext>
              </a:extLst>
            </p:cNvPr>
            <p:cNvSpPr>
              <a:spLocks/>
            </p:cNvSpPr>
            <p:nvPr/>
          </p:nvSpPr>
          <p:spPr bwMode="auto">
            <a:xfrm>
              <a:off x="10998200" y="5232400"/>
              <a:ext cx="93663" cy="76200"/>
            </a:xfrm>
            <a:custGeom>
              <a:avLst/>
              <a:gdLst>
                <a:gd name="T0" fmla="*/ 18 w 22"/>
                <a:gd name="T1" fmla="*/ 1 h 18"/>
                <a:gd name="T2" fmla="*/ 2 w 22"/>
                <a:gd name="T3" fmla="*/ 13 h 18"/>
                <a:gd name="T4" fmla="*/ 5 w 22"/>
                <a:gd name="T5" fmla="*/ 16 h 18"/>
                <a:gd name="T6" fmla="*/ 20 w 22"/>
                <a:gd name="T7" fmla="*/ 4 h 18"/>
                <a:gd name="T8" fmla="*/ 18 w 22"/>
                <a:gd name="T9" fmla="*/ 1 h 18"/>
              </a:gdLst>
              <a:ahLst/>
              <a:cxnLst>
                <a:cxn ang="0">
                  <a:pos x="T0" y="T1"/>
                </a:cxn>
                <a:cxn ang="0">
                  <a:pos x="T2" y="T3"/>
                </a:cxn>
                <a:cxn ang="0">
                  <a:pos x="T4" y="T5"/>
                </a:cxn>
                <a:cxn ang="0">
                  <a:pos x="T6" y="T7"/>
                </a:cxn>
                <a:cxn ang="0">
                  <a:pos x="T8" y="T9"/>
                </a:cxn>
              </a:cxnLst>
              <a:rect l="0" t="0" r="r" b="b"/>
              <a:pathLst>
                <a:path w="22" h="18">
                  <a:moveTo>
                    <a:pt x="18" y="1"/>
                  </a:moveTo>
                  <a:cubicBezTo>
                    <a:pt x="12" y="4"/>
                    <a:pt x="7" y="9"/>
                    <a:pt x="2" y="13"/>
                  </a:cubicBezTo>
                  <a:cubicBezTo>
                    <a:pt x="0" y="14"/>
                    <a:pt x="2" y="18"/>
                    <a:pt x="5" y="16"/>
                  </a:cubicBezTo>
                  <a:cubicBezTo>
                    <a:pt x="10" y="13"/>
                    <a:pt x="15" y="9"/>
                    <a:pt x="20" y="4"/>
                  </a:cubicBezTo>
                  <a:cubicBezTo>
                    <a:pt x="22" y="3"/>
                    <a:pt x="20" y="0"/>
                    <a:pt x="18" y="1"/>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等线" panose="020F0502020204030204"/>
                <a:ea typeface="+mn-ea"/>
                <a:cs typeface="+mn-cs"/>
              </a:endParaRPr>
            </a:p>
          </p:txBody>
        </p:sp>
        <p:sp>
          <p:nvSpPr>
            <p:cNvPr id="42" name="Freeform 23">
              <a:extLst>
                <a:ext uri="{FF2B5EF4-FFF2-40B4-BE49-F238E27FC236}">
                  <a16:creationId xmlns:a16="http://schemas.microsoft.com/office/drawing/2014/main" id="{540FBF6D-0ED2-4749-A709-ED5B8EC95D1C}"/>
                </a:ext>
              </a:extLst>
            </p:cNvPr>
            <p:cNvSpPr>
              <a:spLocks/>
            </p:cNvSpPr>
            <p:nvPr/>
          </p:nvSpPr>
          <p:spPr bwMode="auto">
            <a:xfrm>
              <a:off x="11295063" y="5045075"/>
              <a:ext cx="169863" cy="85725"/>
            </a:xfrm>
            <a:custGeom>
              <a:avLst/>
              <a:gdLst>
                <a:gd name="T0" fmla="*/ 37 w 40"/>
                <a:gd name="T1" fmla="*/ 1 h 20"/>
                <a:gd name="T2" fmla="*/ 1 w 40"/>
                <a:gd name="T3" fmla="*/ 17 h 20"/>
                <a:gd name="T4" fmla="*/ 3 w 40"/>
                <a:gd name="T5" fmla="*/ 20 h 20"/>
                <a:gd name="T6" fmla="*/ 38 w 40"/>
                <a:gd name="T7" fmla="*/ 4 h 20"/>
                <a:gd name="T8" fmla="*/ 37 w 40"/>
                <a:gd name="T9" fmla="*/ 1 h 20"/>
              </a:gdLst>
              <a:ahLst/>
              <a:cxnLst>
                <a:cxn ang="0">
                  <a:pos x="T0" y="T1"/>
                </a:cxn>
                <a:cxn ang="0">
                  <a:pos x="T2" y="T3"/>
                </a:cxn>
                <a:cxn ang="0">
                  <a:pos x="T4" y="T5"/>
                </a:cxn>
                <a:cxn ang="0">
                  <a:pos x="T6" y="T7"/>
                </a:cxn>
                <a:cxn ang="0">
                  <a:pos x="T8" y="T9"/>
                </a:cxn>
              </a:cxnLst>
              <a:rect l="0" t="0" r="r" b="b"/>
              <a:pathLst>
                <a:path w="40" h="20">
                  <a:moveTo>
                    <a:pt x="37" y="1"/>
                  </a:moveTo>
                  <a:cubicBezTo>
                    <a:pt x="25" y="5"/>
                    <a:pt x="13" y="11"/>
                    <a:pt x="1" y="17"/>
                  </a:cubicBezTo>
                  <a:cubicBezTo>
                    <a:pt x="0" y="17"/>
                    <a:pt x="1" y="20"/>
                    <a:pt x="3" y="20"/>
                  </a:cubicBezTo>
                  <a:cubicBezTo>
                    <a:pt x="15" y="15"/>
                    <a:pt x="27" y="10"/>
                    <a:pt x="38" y="4"/>
                  </a:cubicBezTo>
                  <a:cubicBezTo>
                    <a:pt x="40" y="3"/>
                    <a:pt x="39" y="0"/>
                    <a:pt x="37" y="1"/>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等线" panose="020F0502020204030204"/>
                <a:ea typeface="+mn-ea"/>
                <a:cs typeface="+mn-cs"/>
              </a:endParaRPr>
            </a:p>
          </p:txBody>
        </p:sp>
        <p:sp>
          <p:nvSpPr>
            <p:cNvPr id="43" name="Freeform 24">
              <a:extLst>
                <a:ext uri="{FF2B5EF4-FFF2-40B4-BE49-F238E27FC236}">
                  <a16:creationId xmlns:a16="http://schemas.microsoft.com/office/drawing/2014/main" id="{45E7D3BF-23BB-4345-BBBB-F9DF96555071}"/>
                </a:ext>
              </a:extLst>
            </p:cNvPr>
            <p:cNvSpPr>
              <a:spLocks/>
            </p:cNvSpPr>
            <p:nvPr/>
          </p:nvSpPr>
          <p:spPr bwMode="auto">
            <a:xfrm>
              <a:off x="11660188" y="4837113"/>
              <a:ext cx="161925" cy="106362"/>
            </a:xfrm>
            <a:custGeom>
              <a:avLst/>
              <a:gdLst>
                <a:gd name="T0" fmla="*/ 35 w 38"/>
                <a:gd name="T1" fmla="*/ 1 h 25"/>
                <a:gd name="T2" fmla="*/ 2 w 38"/>
                <a:gd name="T3" fmla="*/ 21 h 25"/>
                <a:gd name="T4" fmla="*/ 2 w 38"/>
                <a:gd name="T5" fmla="*/ 24 h 25"/>
                <a:gd name="T6" fmla="*/ 37 w 38"/>
                <a:gd name="T7" fmla="*/ 4 h 25"/>
                <a:gd name="T8" fmla="*/ 35 w 38"/>
                <a:gd name="T9" fmla="*/ 1 h 25"/>
              </a:gdLst>
              <a:ahLst/>
              <a:cxnLst>
                <a:cxn ang="0">
                  <a:pos x="T0" y="T1"/>
                </a:cxn>
                <a:cxn ang="0">
                  <a:pos x="T2" y="T3"/>
                </a:cxn>
                <a:cxn ang="0">
                  <a:pos x="T4" y="T5"/>
                </a:cxn>
                <a:cxn ang="0">
                  <a:pos x="T6" y="T7"/>
                </a:cxn>
                <a:cxn ang="0">
                  <a:pos x="T8" y="T9"/>
                </a:cxn>
              </a:cxnLst>
              <a:rect l="0" t="0" r="r" b="b"/>
              <a:pathLst>
                <a:path w="38" h="25">
                  <a:moveTo>
                    <a:pt x="35" y="1"/>
                  </a:moveTo>
                  <a:cubicBezTo>
                    <a:pt x="25" y="10"/>
                    <a:pt x="14" y="17"/>
                    <a:pt x="2" y="21"/>
                  </a:cubicBezTo>
                  <a:cubicBezTo>
                    <a:pt x="0" y="22"/>
                    <a:pt x="0" y="25"/>
                    <a:pt x="2" y="24"/>
                  </a:cubicBezTo>
                  <a:cubicBezTo>
                    <a:pt x="16" y="21"/>
                    <a:pt x="28" y="14"/>
                    <a:pt x="37" y="4"/>
                  </a:cubicBezTo>
                  <a:cubicBezTo>
                    <a:pt x="38" y="2"/>
                    <a:pt x="36" y="0"/>
                    <a:pt x="35" y="1"/>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等线" panose="020F0502020204030204"/>
                <a:ea typeface="+mn-ea"/>
                <a:cs typeface="+mn-cs"/>
              </a:endParaRPr>
            </a:p>
          </p:txBody>
        </p:sp>
        <p:sp>
          <p:nvSpPr>
            <p:cNvPr id="44" name="Freeform 25">
              <a:extLst>
                <a:ext uri="{FF2B5EF4-FFF2-40B4-BE49-F238E27FC236}">
                  <a16:creationId xmlns:a16="http://schemas.microsoft.com/office/drawing/2014/main" id="{D8557A8F-C716-48AA-AD9D-F62FB8F75A46}"/>
                </a:ext>
              </a:extLst>
            </p:cNvPr>
            <p:cNvSpPr>
              <a:spLocks/>
            </p:cNvSpPr>
            <p:nvPr/>
          </p:nvSpPr>
          <p:spPr bwMode="auto">
            <a:xfrm>
              <a:off x="11984038" y="4564063"/>
              <a:ext cx="93663" cy="127000"/>
            </a:xfrm>
            <a:custGeom>
              <a:avLst/>
              <a:gdLst>
                <a:gd name="T0" fmla="*/ 17 w 22"/>
                <a:gd name="T1" fmla="*/ 2 h 30"/>
                <a:gd name="T2" fmla="*/ 2 w 22"/>
                <a:gd name="T3" fmla="*/ 26 h 30"/>
                <a:gd name="T4" fmla="*/ 4 w 22"/>
                <a:gd name="T5" fmla="*/ 29 h 30"/>
                <a:gd name="T6" fmla="*/ 21 w 22"/>
                <a:gd name="T7" fmla="*/ 4 h 30"/>
                <a:gd name="T8" fmla="*/ 17 w 22"/>
                <a:gd name="T9" fmla="*/ 2 h 30"/>
              </a:gdLst>
              <a:ahLst/>
              <a:cxnLst>
                <a:cxn ang="0">
                  <a:pos x="T0" y="T1"/>
                </a:cxn>
                <a:cxn ang="0">
                  <a:pos x="T2" y="T3"/>
                </a:cxn>
                <a:cxn ang="0">
                  <a:pos x="T4" y="T5"/>
                </a:cxn>
                <a:cxn ang="0">
                  <a:pos x="T6" y="T7"/>
                </a:cxn>
                <a:cxn ang="0">
                  <a:pos x="T8" y="T9"/>
                </a:cxn>
              </a:cxnLst>
              <a:rect l="0" t="0" r="r" b="b"/>
              <a:pathLst>
                <a:path w="22" h="30">
                  <a:moveTo>
                    <a:pt x="17" y="2"/>
                  </a:moveTo>
                  <a:cubicBezTo>
                    <a:pt x="14" y="11"/>
                    <a:pt x="9" y="20"/>
                    <a:pt x="2" y="26"/>
                  </a:cubicBezTo>
                  <a:cubicBezTo>
                    <a:pt x="0" y="27"/>
                    <a:pt x="2" y="30"/>
                    <a:pt x="4" y="29"/>
                  </a:cubicBezTo>
                  <a:cubicBezTo>
                    <a:pt x="13" y="22"/>
                    <a:pt x="19" y="14"/>
                    <a:pt x="21" y="4"/>
                  </a:cubicBezTo>
                  <a:cubicBezTo>
                    <a:pt x="22" y="1"/>
                    <a:pt x="18" y="0"/>
                    <a:pt x="17" y="2"/>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等线" panose="020F0502020204030204"/>
                <a:ea typeface="+mn-ea"/>
                <a:cs typeface="+mn-cs"/>
              </a:endParaRPr>
            </a:p>
          </p:txBody>
        </p:sp>
        <p:sp>
          <p:nvSpPr>
            <p:cNvPr id="45" name="Freeform 26">
              <a:extLst>
                <a:ext uri="{FF2B5EF4-FFF2-40B4-BE49-F238E27FC236}">
                  <a16:creationId xmlns:a16="http://schemas.microsoft.com/office/drawing/2014/main" id="{E85D217D-4B69-4202-A84B-5CE0811FEE6B}"/>
                </a:ext>
              </a:extLst>
            </p:cNvPr>
            <p:cNvSpPr>
              <a:spLocks/>
            </p:cNvSpPr>
            <p:nvPr/>
          </p:nvSpPr>
          <p:spPr bwMode="auto">
            <a:xfrm>
              <a:off x="12141200" y="4189413"/>
              <a:ext cx="50800" cy="242887"/>
            </a:xfrm>
            <a:custGeom>
              <a:avLst/>
              <a:gdLst>
                <a:gd name="T0" fmla="*/ 7 w 12"/>
                <a:gd name="T1" fmla="*/ 2 h 57"/>
                <a:gd name="T2" fmla="*/ 1 w 12"/>
                <a:gd name="T3" fmla="*/ 54 h 57"/>
                <a:gd name="T4" fmla="*/ 6 w 12"/>
                <a:gd name="T5" fmla="*/ 54 h 57"/>
                <a:gd name="T6" fmla="*/ 12 w 12"/>
                <a:gd name="T7" fmla="*/ 3 h 57"/>
                <a:gd name="T8" fmla="*/ 7 w 12"/>
                <a:gd name="T9" fmla="*/ 2 h 57"/>
              </a:gdLst>
              <a:ahLst/>
              <a:cxnLst>
                <a:cxn ang="0">
                  <a:pos x="T0" y="T1"/>
                </a:cxn>
                <a:cxn ang="0">
                  <a:pos x="T2" y="T3"/>
                </a:cxn>
                <a:cxn ang="0">
                  <a:pos x="T4" y="T5"/>
                </a:cxn>
                <a:cxn ang="0">
                  <a:pos x="T6" y="T7"/>
                </a:cxn>
                <a:cxn ang="0">
                  <a:pos x="T8" y="T9"/>
                </a:cxn>
              </a:cxnLst>
              <a:rect l="0" t="0" r="r" b="b"/>
              <a:pathLst>
                <a:path w="12" h="57">
                  <a:moveTo>
                    <a:pt x="7" y="2"/>
                  </a:moveTo>
                  <a:cubicBezTo>
                    <a:pt x="4" y="19"/>
                    <a:pt x="2" y="37"/>
                    <a:pt x="1" y="54"/>
                  </a:cubicBezTo>
                  <a:cubicBezTo>
                    <a:pt x="0" y="57"/>
                    <a:pt x="5" y="57"/>
                    <a:pt x="6" y="54"/>
                  </a:cubicBezTo>
                  <a:cubicBezTo>
                    <a:pt x="8" y="37"/>
                    <a:pt x="11" y="20"/>
                    <a:pt x="12" y="3"/>
                  </a:cubicBezTo>
                  <a:cubicBezTo>
                    <a:pt x="12" y="0"/>
                    <a:pt x="7" y="0"/>
                    <a:pt x="7" y="2"/>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等线" panose="020F0502020204030204"/>
                <a:ea typeface="+mn-ea"/>
                <a:cs typeface="+mn-cs"/>
              </a:endParaRPr>
            </a:p>
          </p:txBody>
        </p:sp>
      </p:grpSp>
      <p:grpSp>
        <p:nvGrpSpPr>
          <p:cNvPr id="47" name="Group 46">
            <a:extLst>
              <a:ext uri="{FF2B5EF4-FFF2-40B4-BE49-F238E27FC236}">
                <a16:creationId xmlns:a16="http://schemas.microsoft.com/office/drawing/2014/main" id="{5222E632-C013-498A-9DE2-7F71DC9A6CDF}"/>
              </a:ext>
            </a:extLst>
          </p:cNvPr>
          <p:cNvGrpSpPr/>
          <p:nvPr/>
        </p:nvGrpSpPr>
        <p:grpSpPr>
          <a:xfrm>
            <a:off x="3184890" y="20260"/>
            <a:ext cx="3513862" cy="2032500"/>
            <a:chOff x="772246" y="990844"/>
            <a:chExt cx="3513862" cy="2032500"/>
          </a:xfrm>
        </p:grpSpPr>
        <p:pic>
          <p:nvPicPr>
            <p:cNvPr id="19" name="图片 10">
              <a:extLst>
                <a:ext uri="{FF2B5EF4-FFF2-40B4-BE49-F238E27FC236}">
                  <a16:creationId xmlns:a16="http://schemas.microsoft.com/office/drawing/2014/main" id="{BC2CC777-9287-41BE-92B4-ED2B2CC0438E}"/>
                </a:ext>
              </a:extLst>
            </p:cNvPr>
            <p:cNvPicPr>
              <a:picLocks noChangeAspect="1"/>
            </p:cNvPicPr>
            <p:nvPr/>
          </p:nvPicPr>
          <p:blipFill>
            <a:blip r:embed="rId10"/>
            <a:stretch>
              <a:fillRect/>
            </a:stretch>
          </p:blipFill>
          <p:spPr>
            <a:xfrm>
              <a:off x="869059" y="990844"/>
              <a:ext cx="3417049" cy="2032500"/>
            </a:xfrm>
            <a:prstGeom prst="rect">
              <a:avLst/>
            </a:prstGeom>
          </p:spPr>
        </p:pic>
        <p:pic>
          <p:nvPicPr>
            <p:cNvPr id="14" name="图片 5">
              <a:extLst>
                <a:ext uri="{FF2B5EF4-FFF2-40B4-BE49-F238E27FC236}">
                  <a16:creationId xmlns:a16="http://schemas.microsoft.com/office/drawing/2014/main" id="{7C758161-26ED-4520-9E7D-A01FFF6BB213}"/>
                </a:ext>
              </a:extLst>
            </p:cNvPr>
            <p:cNvPicPr>
              <a:picLocks noChangeAspect="1"/>
            </p:cNvPicPr>
            <p:nvPr/>
          </p:nvPicPr>
          <p:blipFill rotWithShape="1">
            <a:blip r:embed="rId11" cstate="print">
              <a:extLst>
                <a:ext uri="{28A0092B-C50C-407E-A947-70E740481C1C}">
                  <a14:useLocalDpi xmlns:a14="http://schemas.microsoft.com/office/drawing/2010/main" val="0"/>
                </a:ext>
              </a:extLst>
            </a:blip>
            <a:srcRect t="73026" r="81400" b="4000"/>
            <a:stretch/>
          </p:blipFill>
          <p:spPr>
            <a:xfrm rot="19764936" flipH="1">
              <a:off x="772246" y="1608509"/>
              <a:ext cx="1006908" cy="833785"/>
            </a:xfrm>
            <a:prstGeom prst="rect">
              <a:avLst/>
            </a:prstGeom>
          </p:spPr>
        </p:pic>
      </p:grpSp>
      <p:pic>
        <p:nvPicPr>
          <p:cNvPr id="50" name="Picture 49">
            <a:extLst>
              <a:ext uri="{FF2B5EF4-FFF2-40B4-BE49-F238E27FC236}">
                <a16:creationId xmlns:a16="http://schemas.microsoft.com/office/drawing/2014/main" id="{72AE39AB-808F-42BC-A571-24BAF50B3CCF}"/>
              </a:ext>
            </a:extLst>
          </p:cNvPr>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6524255" y="2971609"/>
            <a:ext cx="4575545" cy="1070488"/>
          </a:xfrm>
          <a:prstGeom prst="rect">
            <a:avLst/>
          </a:prstGeom>
        </p:spPr>
      </p:pic>
    </p:spTree>
    <p:extLst>
      <p:ext uri="{BB962C8B-B14F-4D97-AF65-F5344CB8AC3E}">
        <p14:creationId xmlns:p14="http://schemas.microsoft.com/office/powerpoint/2010/main" val="192334369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wipe(left)">
                                      <p:cBhvr>
                                        <p:cTn id="7" dur="500"/>
                                        <p:tgtEl>
                                          <p:spTgt spid="22"/>
                                        </p:tgtEl>
                                      </p:cBhvr>
                                    </p:animEffect>
                                  </p:childTnLst>
                                </p:cTn>
                              </p:par>
                              <p:par>
                                <p:cTn id="8" presetID="53" presetClass="entr" presetSubtype="16" fill="hold" nodeType="withEffect">
                                  <p:stCondLst>
                                    <p:cond delay="250"/>
                                  </p:stCondLst>
                                  <p:childTnLst>
                                    <p:set>
                                      <p:cBhvr>
                                        <p:cTn id="9" dur="1" fill="hold">
                                          <p:stCondLst>
                                            <p:cond delay="0"/>
                                          </p:stCondLst>
                                        </p:cTn>
                                        <p:tgtEl>
                                          <p:spTgt spid="20"/>
                                        </p:tgtEl>
                                        <p:attrNameLst>
                                          <p:attrName>style.visibility</p:attrName>
                                        </p:attrNameLst>
                                      </p:cBhvr>
                                      <p:to>
                                        <p:strVal val="visible"/>
                                      </p:to>
                                    </p:set>
                                    <p:anim calcmode="lin" valueType="num">
                                      <p:cBhvr>
                                        <p:cTn id="10" dur="500" fill="hold"/>
                                        <p:tgtEl>
                                          <p:spTgt spid="20"/>
                                        </p:tgtEl>
                                        <p:attrNameLst>
                                          <p:attrName>ppt_w</p:attrName>
                                        </p:attrNameLst>
                                      </p:cBhvr>
                                      <p:tavLst>
                                        <p:tav tm="0">
                                          <p:val>
                                            <p:fltVal val="0"/>
                                          </p:val>
                                        </p:tav>
                                        <p:tav tm="100000">
                                          <p:val>
                                            <p:strVal val="#ppt_w"/>
                                          </p:val>
                                        </p:tav>
                                      </p:tavLst>
                                    </p:anim>
                                    <p:anim calcmode="lin" valueType="num">
                                      <p:cBhvr>
                                        <p:cTn id="11" dur="500" fill="hold"/>
                                        <p:tgtEl>
                                          <p:spTgt spid="20"/>
                                        </p:tgtEl>
                                        <p:attrNameLst>
                                          <p:attrName>ppt_h</p:attrName>
                                        </p:attrNameLst>
                                      </p:cBhvr>
                                      <p:tavLst>
                                        <p:tav tm="0">
                                          <p:val>
                                            <p:fltVal val="0"/>
                                          </p:val>
                                        </p:tav>
                                        <p:tav tm="100000">
                                          <p:val>
                                            <p:strVal val="#ppt_h"/>
                                          </p:val>
                                        </p:tav>
                                      </p:tavLst>
                                    </p:anim>
                                    <p:animEffect transition="in" filter="fade">
                                      <p:cBhvr>
                                        <p:cTn id="12" dur="500"/>
                                        <p:tgtEl>
                                          <p:spTgt spid="20"/>
                                        </p:tgtEl>
                                      </p:cBhvr>
                                    </p:animEffect>
                                  </p:childTnLst>
                                </p:cTn>
                              </p:par>
                              <p:par>
                                <p:cTn id="13" presetID="22" presetClass="entr" presetSubtype="8" fill="hold" nodeType="withEffect">
                                  <p:stCondLst>
                                    <p:cond delay="500"/>
                                  </p:stCondLst>
                                  <p:childTnLst>
                                    <p:set>
                                      <p:cBhvr>
                                        <p:cTn id="14" dur="1" fill="hold">
                                          <p:stCondLst>
                                            <p:cond delay="0"/>
                                          </p:stCondLst>
                                        </p:cTn>
                                        <p:tgtEl>
                                          <p:spTgt spid="21"/>
                                        </p:tgtEl>
                                        <p:attrNameLst>
                                          <p:attrName>style.visibility</p:attrName>
                                        </p:attrNameLst>
                                      </p:cBhvr>
                                      <p:to>
                                        <p:strVal val="visible"/>
                                      </p:to>
                                    </p:set>
                                    <p:animEffect transition="in" filter="wipe(left)">
                                      <p:cBhvr>
                                        <p:cTn id="15" dur="500"/>
                                        <p:tgtEl>
                                          <p:spTgt spid="21"/>
                                        </p:tgtEl>
                                      </p:cBhvr>
                                    </p:animEffect>
                                  </p:childTnLst>
                                </p:cTn>
                              </p:par>
                            </p:childTnLst>
                          </p:cTn>
                        </p:par>
                        <p:par>
                          <p:cTn id="16" fill="hold">
                            <p:stCondLst>
                              <p:cond delay="1000"/>
                            </p:stCondLst>
                            <p:childTnLst>
                              <p:par>
                                <p:cTn id="17" presetID="2" presetClass="entr" presetSubtype="8" fill="hold" nodeType="afterEffect">
                                  <p:stCondLst>
                                    <p:cond delay="0"/>
                                  </p:stCondLst>
                                  <p:childTnLst>
                                    <p:set>
                                      <p:cBhvr>
                                        <p:cTn id="18" dur="1" fill="hold">
                                          <p:stCondLst>
                                            <p:cond delay="0"/>
                                          </p:stCondLst>
                                        </p:cTn>
                                        <p:tgtEl>
                                          <p:spTgt spid="25"/>
                                        </p:tgtEl>
                                        <p:attrNameLst>
                                          <p:attrName>style.visibility</p:attrName>
                                        </p:attrNameLst>
                                      </p:cBhvr>
                                      <p:to>
                                        <p:strVal val="visible"/>
                                      </p:to>
                                    </p:set>
                                    <p:anim calcmode="lin" valueType="num">
                                      <p:cBhvr additive="base">
                                        <p:cTn id="19" dur="500" fill="hold"/>
                                        <p:tgtEl>
                                          <p:spTgt spid="25"/>
                                        </p:tgtEl>
                                        <p:attrNameLst>
                                          <p:attrName>ppt_x</p:attrName>
                                        </p:attrNameLst>
                                      </p:cBhvr>
                                      <p:tavLst>
                                        <p:tav tm="0">
                                          <p:val>
                                            <p:strVal val="0-#ppt_w/2"/>
                                          </p:val>
                                        </p:tav>
                                        <p:tav tm="100000">
                                          <p:val>
                                            <p:strVal val="#ppt_x"/>
                                          </p:val>
                                        </p:tav>
                                      </p:tavLst>
                                    </p:anim>
                                    <p:anim calcmode="lin" valueType="num">
                                      <p:cBhvr additive="base">
                                        <p:cTn id="20" dur="500" fill="hold"/>
                                        <p:tgtEl>
                                          <p:spTgt spid="25"/>
                                        </p:tgtEl>
                                        <p:attrNameLst>
                                          <p:attrName>ppt_y</p:attrName>
                                        </p:attrNameLst>
                                      </p:cBhvr>
                                      <p:tavLst>
                                        <p:tav tm="0">
                                          <p:val>
                                            <p:strVal val="#ppt_y"/>
                                          </p:val>
                                        </p:tav>
                                        <p:tav tm="100000">
                                          <p:val>
                                            <p:strVal val="#ppt_y"/>
                                          </p:val>
                                        </p:tav>
                                      </p:tavLst>
                                    </p:anim>
                                  </p:childTnLst>
                                </p:cTn>
                              </p:par>
                            </p:childTnLst>
                          </p:cTn>
                        </p:par>
                        <p:par>
                          <p:cTn id="21" fill="hold">
                            <p:stCondLst>
                              <p:cond delay="1500"/>
                            </p:stCondLst>
                            <p:childTnLst>
                              <p:par>
                                <p:cTn id="22" presetID="29" presetClass="entr" presetSubtype="0" fill="hold" nodeType="afterEffect">
                                  <p:stCondLst>
                                    <p:cond delay="0"/>
                                  </p:stCondLst>
                                  <p:childTnLst>
                                    <p:set>
                                      <p:cBhvr>
                                        <p:cTn id="23" dur="1" fill="hold">
                                          <p:stCondLst>
                                            <p:cond delay="0"/>
                                          </p:stCondLst>
                                        </p:cTn>
                                        <p:tgtEl>
                                          <p:spTgt spid="26"/>
                                        </p:tgtEl>
                                        <p:attrNameLst>
                                          <p:attrName>style.visibility</p:attrName>
                                        </p:attrNameLst>
                                      </p:cBhvr>
                                      <p:to>
                                        <p:strVal val="visible"/>
                                      </p:to>
                                    </p:set>
                                    <p:anim calcmode="lin" valueType="num">
                                      <p:cBhvr>
                                        <p:cTn id="24" dur="1000" fill="hold"/>
                                        <p:tgtEl>
                                          <p:spTgt spid="26"/>
                                        </p:tgtEl>
                                        <p:attrNameLst>
                                          <p:attrName>ppt_x</p:attrName>
                                        </p:attrNameLst>
                                      </p:cBhvr>
                                      <p:tavLst>
                                        <p:tav tm="0">
                                          <p:val>
                                            <p:strVal val="#ppt_x-.2"/>
                                          </p:val>
                                        </p:tav>
                                        <p:tav tm="100000">
                                          <p:val>
                                            <p:strVal val="#ppt_x"/>
                                          </p:val>
                                        </p:tav>
                                      </p:tavLst>
                                    </p:anim>
                                    <p:anim calcmode="lin" valueType="num">
                                      <p:cBhvr>
                                        <p:cTn id="25" dur="1000" fill="hold"/>
                                        <p:tgtEl>
                                          <p:spTgt spid="26"/>
                                        </p:tgtEl>
                                        <p:attrNameLst>
                                          <p:attrName>ppt_y</p:attrName>
                                        </p:attrNameLst>
                                      </p:cBhvr>
                                      <p:tavLst>
                                        <p:tav tm="0">
                                          <p:val>
                                            <p:strVal val="#ppt_y"/>
                                          </p:val>
                                        </p:tav>
                                        <p:tav tm="100000">
                                          <p:val>
                                            <p:strVal val="#ppt_y"/>
                                          </p:val>
                                        </p:tav>
                                      </p:tavLst>
                                    </p:anim>
                                    <p:animEffect transition="in" filter="wipe(right)" prLst="gradientSize: 0.1">
                                      <p:cBhvr>
                                        <p:cTn id="26" dur="1000"/>
                                        <p:tgtEl>
                                          <p:spTgt spid="26"/>
                                        </p:tgtEl>
                                      </p:cBhvr>
                                    </p:animEffect>
                                  </p:childTnLst>
                                </p:cTn>
                              </p:par>
                            </p:childTnLst>
                          </p:cTn>
                        </p:par>
                        <p:par>
                          <p:cTn id="27" fill="hold">
                            <p:stCondLst>
                              <p:cond delay="2500"/>
                            </p:stCondLst>
                            <p:childTnLst>
                              <p:par>
                                <p:cTn id="28" presetID="53" presetClass="entr" presetSubtype="16" fill="hold" nodeType="afterEffect">
                                  <p:stCondLst>
                                    <p:cond delay="0"/>
                                  </p:stCondLst>
                                  <p:childTnLst>
                                    <p:set>
                                      <p:cBhvr>
                                        <p:cTn id="29" dur="1" fill="hold">
                                          <p:stCondLst>
                                            <p:cond delay="0"/>
                                          </p:stCondLst>
                                        </p:cTn>
                                        <p:tgtEl>
                                          <p:spTgt spid="50"/>
                                        </p:tgtEl>
                                        <p:attrNameLst>
                                          <p:attrName>style.visibility</p:attrName>
                                        </p:attrNameLst>
                                      </p:cBhvr>
                                      <p:to>
                                        <p:strVal val="visible"/>
                                      </p:to>
                                    </p:set>
                                    <p:anim calcmode="lin" valueType="num">
                                      <p:cBhvr>
                                        <p:cTn id="30" dur="500" fill="hold"/>
                                        <p:tgtEl>
                                          <p:spTgt spid="50"/>
                                        </p:tgtEl>
                                        <p:attrNameLst>
                                          <p:attrName>ppt_w</p:attrName>
                                        </p:attrNameLst>
                                      </p:cBhvr>
                                      <p:tavLst>
                                        <p:tav tm="0">
                                          <p:val>
                                            <p:fltVal val="0"/>
                                          </p:val>
                                        </p:tav>
                                        <p:tav tm="100000">
                                          <p:val>
                                            <p:strVal val="#ppt_w"/>
                                          </p:val>
                                        </p:tav>
                                      </p:tavLst>
                                    </p:anim>
                                    <p:anim calcmode="lin" valueType="num">
                                      <p:cBhvr>
                                        <p:cTn id="31" dur="500" fill="hold"/>
                                        <p:tgtEl>
                                          <p:spTgt spid="50"/>
                                        </p:tgtEl>
                                        <p:attrNameLst>
                                          <p:attrName>ppt_h</p:attrName>
                                        </p:attrNameLst>
                                      </p:cBhvr>
                                      <p:tavLst>
                                        <p:tav tm="0">
                                          <p:val>
                                            <p:fltVal val="0"/>
                                          </p:val>
                                        </p:tav>
                                        <p:tav tm="100000">
                                          <p:val>
                                            <p:strVal val="#ppt_h"/>
                                          </p:val>
                                        </p:tav>
                                      </p:tavLst>
                                    </p:anim>
                                    <p:animEffect transition="in" filter="fade">
                                      <p:cBhvr>
                                        <p:cTn id="32"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图片 2">
            <a:extLst>
              <a:ext uri="{FF2B5EF4-FFF2-40B4-BE49-F238E27FC236}">
                <a16:creationId xmlns:a16="http://schemas.microsoft.com/office/drawing/2014/main" id="{85667A25-1BC8-46C4-A228-31CEA82823B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86858" y="433992"/>
            <a:ext cx="2159076" cy="4168760"/>
          </a:xfrm>
          <a:prstGeom prst="rect">
            <a:avLst/>
          </a:prstGeom>
        </p:spPr>
      </p:pic>
      <p:sp>
        <p:nvSpPr>
          <p:cNvPr id="15" name="TextBox 14">
            <a:extLst>
              <a:ext uri="{FF2B5EF4-FFF2-40B4-BE49-F238E27FC236}">
                <a16:creationId xmlns:a16="http://schemas.microsoft.com/office/drawing/2014/main" id="{92B72182-1A44-4FF4-8659-286712D5B2DD}"/>
              </a:ext>
            </a:extLst>
          </p:cNvPr>
          <p:cNvSpPr txBox="1"/>
          <p:nvPr/>
        </p:nvSpPr>
        <p:spPr>
          <a:xfrm>
            <a:off x="2810104" y="970006"/>
            <a:ext cx="8299329" cy="1077218"/>
          </a:xfrm>
          <a:custGeom>
            <a:avLst/>
            <a:gdLst>
              <a:gd name="connsiteX0" fmla="*/ 0 w 8299329"/>
              <a:gd name="connsiteY0" fmla="*/ 0 h 1077218"/>
              <a:gd name="connsiteX1" fmla="*/ 426823 w 8299329"/>
              <a:gd name="connsiteY1" fmla="*/ 0 h 1077218"/>
              <a:gd name="connsiteX2" fmla="*/ 936639 w 8299329"/>
              <a:gd name="connsiteY2" fmla="*/ 0 h 1077218"/>
              <a:gd name="connsiteX3" fmla="*/ 1280468 w 8299329"/>
              <a:gd name="connsiteY3" fmla="*/ 0 h 1077218"/>
              <a:gd name="connsiteX4" fmla="*/ 1873277 w 8299329"/>
              <a:gd name="connsiteY4" fmla="*/ 0 h 1077218"/>
              <a:gd name="connsiteX5" fmla="*/ 2300100 w 8299329"/>
              <a:gd name="connsiteY5" fmla="*/ 0 h 1077218"/>
              <a:gd name="connsiteX6" fmla="*/ 2975902 w 8299329"/>
              <a:gd name="connsiteY6" fmla="*/ 0 h 1077218"/>
              <a:gd name="connsiteX7" fmla="*/ 3402725 w 8299329"/>
              <a:gd name="connsiteY7" fmla="*/ 0 h 1077218"/>
              <a:gd name="connsiteX8" fmla="*/ 3995534 w 8299329"/>
              <a:gd name="connsiteY8" fmla="*/ 0 h 1077218"/>
              <a:gd name="connsiteX9" fmla="*/ 4422357 w 8299329"/>
              <a:gd name="connsiteY9" fmla="*/ 0 h 1077218"/>
              <a:gd name="connsiteX10" fmla="*/ 4849179 w 8299329"/>
              <a:gd name="connsiteY10" fmla="*/ 0 h 1077218"/>
              <a:gd name="connsiteX11" fmla="*/ 5358995 w 8299329"/>
              <a:gd name="connsiteY11" fmla="*/ 0 h 1077218"/>
              <a:gd name="connsiteX12" fmla="*/ 6034798 w 8299329"/>
              <a:gd name="connsiteY12" fmla="*/ 0 h 1077218"/>
              <a:gd name="connsiteX13" fmla="*/ 6461620 w 8299329"/>
              <a:gd name="connsiteY13" fmla="*/ 0 h 1077218"/>
              <a:gd name="connsiteX14" fmla="*/ 7054430 w 8299329"/>
              <a:gd name="connsiteY14" fmla="*/ 0 h 1077218"/>
              <a:gd name="connsiteX15" fmla="*/ 7564246 w 8299329"/>
              <a:gd name="connsiteY15" fmla="*/ 0 h 1077218"/>
              <a:gd name="connsiteX16" fmla="*/ 8299329 w 8299329"/>
              <a:gd name="connsiteY16" fmla="*/ 0 h 1077218"/>
              <a:gd name="connsiteX17" fmla="*/ 8299329 w 8299329"/>
              <a:gd name="connsiteY17" fmla="*/ 517065 h 1077218"/>
              <a:gd name="connsiteX18" fmla="*/ 8299329 w 8299329"/>
              <a:gd name="connsiteY18" fmla="*/ 1077218 h 1077218"/>
              <a:gd name="connsiteX19" fmla="*/ 7706520 w 8299329"/>
              <a:gd name="connsiteY19" fmla="*/ 1077218 h 1077218"/>
              <a:gd name="connsiteX20" fmla="*/ 7279697 w 8299329"/>
              <a:gd name="connsiteY20" fmla="*/ 1077218 h 1077218"/>
              <a:gd name="connsiteX21" fmla="*/ 6520901 w 8299329"/>
              <a:gd name="connsiteY21" fmla="*/ 1077218 h 1077218"/>
              <a:gd name="connsiteX22" fmla="*/ 6177072 w 8299329"/>
              <a:gd name="connsiteY22" fmla="*/ 1077218 h 1077218"/>
              <a:gd name="connsiteX23" fmla="*/ 5750249 w 8299329"/>
              <a:gd name="connsiteY23" fmla="*/ 1077218 h 1077218"/>
              <a:gd name="connsiteX24" fmla="*/ 4991454 w 8299329"/>
              <a:gd name="connsiteY24" fmla="*/ 1077218 h 1077218"/>
              <a:gd name="connsiteX25" fmla="*/ 4481638 w 8299329"/>
              <a:gd name="connsiteY25" fmla="*/ 1077218 h 1077218"/>
              <a:gd name="connsiteX26" fmla="*/ 3971822 w 8299329"/>
              <a:gd name="connsiteY26" fmla="*/ 1077218 h 1077218"/>
              <a:gd name="connsiteX27" fmla="*/ 3627992 w 8299329"/>
              <a:gd name="connsiteY27" fmla="*/ 1077218 h 1077218"/>
              <a:gd name="connsiteX28" fmla="*/ 3118176 w 8299329"/>
              <a:gd name="connsiteY28" fmla="*/ 1077218 h 1077218"/>
              <a:gd name="connsiteX29" fmla="*/ 2774347 w 8299329"/>
              <a:gd name="connsiteY29" fmla="*/ 1077218 h 1077218"/>
              <a:gd name="connsiteX30" fmla="*/ 2098545 w 8299329"/>
              <a:gd name="connsiteY30" fmla="*/ 1077218 h 1077218"/>
              <a:gd name="connsiteX31" fmla="*/ 1339749 w 8299329"/>
              <a:gd name="connsiteY31" fmla="*/ 1077218 h 1077218"/>
              <a:gd name="connsiteX32" fmla="*/ 912926 w 8299329"/>
              <a:gd name="connsiteY32" fmla="*/ 1077218 h 1077218"/>
              <a:gd name="connsiteX33" fmla="*/ 0 w 8299329"/>
              <a:gd name="connsiteY33" fmla="*/ 1077218 h 1077218"/>
              <a:gd name="connsiteX34" fmla="*/ 0 w 8299329"/>
              <a:gd name="connsiteY34" fmla="*/ 527837 h 1077218"/>
              <a:gd name="connsiteX35" fmla="*/ 0 w 8299329"/>
              <a:gd name="connsiteY35" fmla="*/ 0 h 10772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8299329" h="1077218" fill="none" extrusionOk="0">
                <a:moveTo>
                  <a:pt x="0" y="0"/>
                </a:moveTo>
                <a:cubicBezTo>
                  <a:pt x="145765" y="-14614"/>
                  <a:pt x="324695" y="34123"/>
                  <a:pt x="426823" y="0"/>
                </a:cubicBezTo>
                <a:cubicBezTo>
                  <a:pt x="528951" y="-34123"/>
                  <a:pt x="749479" y="29951"/>
                  <a:pt x="936639" y="0"/>
                </a:cubicBezTo>
                <a:cubicBezTo>
                  <a:pt x="1123799" y="-29951"/>
                  <a:pt x="1175014" y="1313"/>
                  <a:pt x="1280468" y="0"/>
                </a:cubicBezTo>
                <a:cubicBezTo>
                  <a:pt x="1385922" y="-1313"/>
                  <a:pt x="1693187" y="51270"/>
                  <a:pt x="1873277" y="0"/>
                </a:cubicBezTo>
                <a:cubicBezTo>
                  <a:pt x="2053367" y="-51270"/>
                  <a:pt x="2118989" y="46244"/>
                  <a:pt x="2300100" y="0"/>
                </a:cubicBezTo>
                <a:cubicBezTo>
                  <a:pt x="2481211" y="-46244"/>
                  <a:pt x="2740487" y="19658"/>
                  <a:pt x="2975902" y="0"/>
                </a:cubicBezTo>
                <a:cubicBezTo>
                  <a:pt x="3211317" y="-19658"/>
                  <a:pt x="3189808" y="46390"/>
                  <a:pt x="3402725" y="0"/>
                </a:cubicBezTo>
                <a:cubicBezTo>
                  <a:pt x="3615642" y="-46390"/>
                  <a:pt x="3740131" y="7602"/>
                  <a:pt x="3995534" y="0"/>
                </a:cubicBezTo>
                <a:cubicBezTo>
                  <a:pt x="4250937" y="-7602"/>
                  <a:pt x="4261214" y="28378"/>
                  <a:pt x="4422357" y="0"/>
                </a:cubicBezTo>
                <a:cubicBezTo>
                  <a:pt x="4583500" y="-28378"/>
                  <a:pt x="4685213" y="22382"/>
                  <a:pt x="4849179" y="0"/>
                </a:cubicBezTo>
                <a:cubicBezTo>
                  <a:pt x="5013145" y="-22382"/>
                  <a:pt x="5175489" y="25048"/>
                  <a:pt x="5358995" y="0"/>
                </a:cubicBezTo>
                <a:cubicBezTo>
                  <a:pt x="5542501" y="-25048"/>
                  <a:pt x="5890239" y="29171"/>
                  <a:pt x="6034798" y="0"/>
                </a:cubicBezTo>
                <a:cubicBezTo>
                  <a:pt x="6179357" y="-29171"/>
                  <a:pt x="6256988" y="48493"/>
                  <a:pt x="6461620" y="0"/>
                </a:cubicBezTo>
                <a:cubicBezTo>
                  <a:pt x="6666252" y="-48493"/>
                  <a:pt x="6862566" y="29946"/>
                  <a:pt x="7054430" y="0"/>
                </a:cubicBezTo>
                <a:cubicBezTo>
                  <a:pt x="7246294" y="-29946"/>
                  <a:pt x="7367819" y="31776"/>
                  <a:pt x="7564246" y="0"/>
                </a:cubicBezTo>
                <a:cubicBezTo>
                  <a:pt x="7760673" y="-31776"/>
                  <a:pt x="7950307" y="35583"/>
                  <a:pt x="8299329" y="0"/>
                </a:cubicBezTo>
                <a:cubicBezTo>
                  <a:pt x="8308275" y="185422"/>
                  <a:pt x="8243214" y="288547"/>
                  <a:pt x="8299329" y="517065"/>
                </a:cubicBezTo>
                <a:cubicBezTo>
                  <a:pt x="8355444" y="745584"/>
                  <a:pt x="8293767" y="939353"/>
                  <a:pt x="8299329" y="1077218"/>
                </a:cubicBezTo>
                <a:cubicBezTo>
                  <a:pt x="8161384" y="1147809"/>
                  <a:pt x="7832303" y="1071427"/>
                  <a:pt x="7706520" y="1077218"/>
                </a:cubicBezTo>
                <a:cubicBezTo>
                  <a:pt x="7580737" y="1083009"/>
                  <a:pt x="7448712" y="1039038"/>
                  <a:pt x="7279697" y="1077218"/>
                </a:cubicBezTo>
                <a:cubicBezTo>
                  <a:pt x="7110682" y="1115398"/>
                  <a:pt x="6835479" y="1002792"/>
                  <a:pt x="6520901" y="1077218"/>
                </a:cubicBezTo>
                <a:cubicBezTo>
                  <a:pt x="6206323" y="1151644"/>
                  <a:pt x="6324578" y="1058379"/>
                  <a:pt x="6177072" y="1077218"/>
                </a:cubicBezTo>
                <a:cubicBezTo>
                  <a:pt x="6029566" y="1096057"/>
                  <a:pt x="5912437" y="1048541"/>
                  <a:pt x="5750249" y="1077218"/>
                </a:cubicBezTo>
                <a:cubicBezTo>
                  <a:pt x="5588061" y="1105895"/>
                  <a:pt x="5303817" y="1055421"/>
                  <a:pt x="4991454" y="1077218"/>
                </a:cubicBezTo>
                <a:cubicBezTo>
                  <a:pt x="4679092" y="1099015"/>
                  <a:pt x="4659143" y="1066626"/>
                  <a:pt x="4481638" y="1077218"/>
                </a:cubicBezTo>
                <a:cubicBezTo>
                  <a:pt x="4304133" y="1087810"/>
                  <a:pt x="4103895" y="1044549"/>
                  <a:pt x="3971822" y="1077218"/>
                </a:cubicBezTo>
                <a:cubicBezTo>
                  <a:pt x="3839749" y="1109887"/>
                  <a:pt x="3790599" y="1041202"/>
                  <a:pt x="3627992" y="1077218"/>
                </a:cubicBezTo>
                <a:cubicBezTo>
                  <a:pt x="3465385" y="1113234"/>
                  <a:pt x="3268849" y="1037383"/>
                  <a:pt x="3118176" y="1077218"/>
                </a:cubicBezTo>
                <a:cubicBezTo>
                  <a:pt x="2967503" y="1117053"/>
                  <a:pt x="2880397" y="1046358"/>
                  <a:pt x="2774347" y="1077218"/>
                </a:cubicBezTo>
                <a:cubicBezTo>
                  <a:pt x="2668297" y="1108078"/>
                  <a:pt x="2245785" y="1054660"/>
                  <a:pt x="2098545" y="1077218"/>
                </a:cubicBezTo>
                <a:cubicBezTo>
                  <a:pt x="1951305" y="1099776"/>
                  <a:pt x="1635880" y="1035691"/>
                  <a:pt x="1339749" y="1077218"/>
                </a:cubicBezTo>
                <a:cubicBezTo>
                  <a:pt x="1043618" y="1118745"/>
                  <a:pt x="1077575" y="1039556"/>
                  <a:pt x="912926" y="1077218"/>
                </a:cubicBezTo>
                <a:cubicBezTo>
                  <a:pt x="748277" y="1114880"/>
                  <a:pt x="199779" y="1068841"/>
                  <a:pt x="0" y="1077218"/>
                </a:cubicBezTo>
                <a:cubicBezTo>
                  <a:pt x="-40534" y="965831"/>
                  <a:pt x="764" y="676670"/>
                  <a:pt x="0" y="527837"/>
                </a:cubicBezTo>
                <a:cubicBezTo>
                  <a:pt x="-764" y="379004"/>
                  <a:pt x="16170" y="208071"/>
                  <a:pt x="0" y="0"/>
                </a:cubicBezTo>
                <a:close/>
              </a:path>
              <a:path w="8299329" h="1077218" stroke="0" extrusionOk="0">
                <a:moveTo>
                  <a:pt x="0" y="0"/>
                </a:moveTo>
                <a:cubicBezTo>
                  <a:pt x="126365" y="-27943"/>
                  <a:pt x="221041" y="36933"/>
                  <a:pt x="343829" y="0"/>
                </a:cubicBezTo>
                <a:cubicBezTo>
                  <a:pt x="466617" y="-36933"/>
                  <a:pt x="592288" y="8460"/>
                  <a:pt x="770652" y="0"/>
                </a:cubicBezTo>
                <a:cubicBezTo>
                  <a:pt x="949016" y="-8460"/>
                  <a:pt x="1268937" y="28844"/>
                  <a:pt x="1529448" y="0"/>
                </a:cubicBezTo>
                <a:cubicBezTo>
                  <a:pt x="1789959" y="-28844"/>
                  <a:pt x="1915899" y="24456"/>
                  <a:pt x="2039264" y="0"/>
                </a:cubicBezTo>
                <a:cubicBezTo>
                  <a:pt x="2162629" y="-24456"/>
                  <a:pt x="2540782" y="22061"/>
                  <a:pt x="2715066" y="0"/>
                </a:cubicBezTo>
                <a:cubicBezTo>
                  <a:pt x="2889350" y="-22061"/>
                  <a:pt x="2977852" y="12091"/>
                  <a:pt x="3224882" y="0"/>
                </a:cubicBezTo>
                <a:cubicBezTo>
                  <a:pt x="3471912" y="-12091"/>
                  <a:pt x="3480685" y="7679"/>
                  <a:pt x="3568711" y="0"/>
                </a:cubicBezTo>
                <a:cubicBezTo>
                  <a:pt x="3656737" y="-7679"/>
                  <a:pt x="3826436" y="32140"/>
                  <a:pt x="3912541" y="0"/>
                </a:cubicBezTo>
                <a:cubicBezTo>
                  <a:pt x="3998646" y="-32140"/>
                  <a:pt x="4474447" y="49677"/>
                  <a:pt x="4671337" y="0"/>
                </a:cubicBezTo>
                <a:cubicBezTo>
                  <a:pt x="4868227" y="-49677"/>
                  <a:pt x="4926378" y="42488"/>
                  <a:pt x="5181153" y="0"/>
                </a:cubicBezTo>
                <a:cubicBezTo>
                  <a:pt x="5435928" y="-42488"/>
                  <a:pt x="5454866" y="11963"/>
                  <a:pt x="5607975" y="0"/>
                </a:cubicBezTo>
                <a:cubicBezTo>
                  <a:pt x="5761084" y="-11963"/>
                  <a:pt x="6143106" y="7016"/>
                  <a:pt x="6366771" y="0"/>
                </a:cubicBezTo>
                <a:cubicBezTo>
                  <a:pt x="6590436" y="-7016"/>
                  <a:pt x="6561647" y="17295"/>
                  <a:pt x="6710600" y="0"/>
                </a:cubicBezTo>
                <a:cubicBezTo>
                  <a:pt x="6859553" y="-17295"/>
                  <a:pt x="7118411" y="17340"/>
                  <a:pt x="7220416" y="0"/>
                </a:cubicBezTo>
                <a:cubicBezTo>
                  <a:pt x="7322421" y="-17340"/>
                  <a:pt x="7473137" y="32454"/>
                  <a:pt x="7647239" y="0"/>
                </a:cubicBezTo>
                <a:cubicBezTo>
                  <a:pt x="7821341" y="-32454"/>
                  <a:pt x="8058336" y="36874"/>
                  <a:pt x="8299329" y="0"/>
                </a:cubicBezTo>
                <a:cubicBezTo>
                  <a:pt x="8321133" y="109554"/>
                  <a:pt x="8268073" y="346718"/>
                  <a:pt x="8299329" y="517065"/>
                </a:cubicBezTo>
                <a:cubicBezTo>
                  <a:pt x="8330585" y="687413"/>
                  <a:pt x="8274095" y="934074"/>
                  <a:pt x="8299329" y="1077218"/>
                </a:cubicBezTo>
                <a:cubicBezTo>
                  <a:pt x="7984604" y="1087378"/>
                  <a:pt x="7840130" y="1066087"/>
                  <a:pt x="7623526" y="1077218"/>
                </a:cubicBezTo>
                <a:cubicBezTo>
                  <a:pt x="7406922" y="1088349"/>
                  <a:pt x="7183844" y="1011274"/>
                  <a:pt x="6947724" y="1077218"/>
                </a:cubicBezTo>
                <a:cubicBezTo>
                  <a:pt x="6711604" y="1143162"/>
                  <a:pt x="6663074" y="1051409"/>
                  <a:pt x="6437908" y="1077218"/>
                </a:cubicBezTo>
                <a:cubicBezTo>
                  <a:pt x="6212742" y="1103027"/>
                  <a:pt x="6235511" y="1073244"/>
                  <a:pt x="6094079" y="1077218"/>
                </a:cubicBezTo>
                <a:cubicBezTo>
                  <a:pt x="5952647" y="1081192"/>
                  <a:pt x="5697566" y="1067548"/>
                  <a:pt x="5584263" y="1077218"/>
                </a:cubicBezTo>
                <a:cubicBezTo>
                  <a:pt x="5470960" y="1086888"/>
                  <a:pt x="5147008" y="1072304"/>
                  <a:pt x="4908460" y="1077218"/>
                </a:cubicBezTo>
                <a:cubicBezTo>
                  <a:pt x="4669912" y="1082132"/>
                  <a:pt x="4448596" y="1075600"/>
                  <a:pt x="4315651" y="1077218"/>
                </a:cubicBezTo>
                <a:cubicBezTo>
                  <a:pt x="4182706" y="1078836"/>
                  <a:pt x="3909177" y="1061137"/>
                  <a:pt x="3556855" y="1077218"/>
                </a:cubicBezTo>
                <a:cubicBezTo>
                  <a:pt x="3204533" y="1093299"/>
                  <a:pt x="3298804" y="1060878"/>
                  <a:pt x="3213026" y="1077218"/>
                </a:cubicBezTo>
                <a:cubicBezTo>
                  <a:pt x="3127248" y="1093558"/>
                  <a:pt x="2623098" y="986747"/>
                  <a:pt x="2454230" y="1077218"/>
                </a:cubicBezTo>
                <a:cubicBezTo>
                  <a:pt x="2285362" y="1167689"/>
                  <a:pt x="1941112" y="1007961"/>
                  <a:pt x="1778428" y="1077218"/>
                </a:cubicBezTo>
                <a:cubicBezTo>
                  <a:pt x="1615744" y="1146475"/>
                  <a:pt x="1434498" y="1017911"/>
                  <a:pt x="1102625" y="1077218"/>
                </a:cubicBezTo>
                <a:cubicBezTo>
                  <a:pt x="770752" y="1136525"/>
                  <a:pt x="791635" y="1029470"/>
                  <a:pt x="592809" y="1077218"/>
                </a:cubicBezTo>
                <a:cubicBezTo>
                  <a:pt x="393983" y="1124966"/>
                  <a:pt x="252037" y="1008858"/>
                  <a:pt x="0" y="1077218"/>
                </a:cubicBezTo>
                <a:cubicBezTo>
                  <a:pt x="-47443" y="938935"/>
                  <a:pt x="60259" y="670716"/>
                  <a:pt x="0" y="517065"/>
                </a:cubicBezTo>
                <a:cubicBezTo>
                  <a:pt x="-60259" y="363414"/>
                  <a:pt x="38251" y="223983"/>
                  <a:pt x="0" y="0"/>
                </a:cubicBezTo>
                <a:close/>
              </a:path>
            </a:pathLst>
          </a:custGeom>
          <a:solidFill>
            <a:schemeClr val="accent5">
              <a:lumMod val="40000"/>
              <a:lumOff val="60000"/>
            </a:schemeClr>
          </a:solidFill>
          <a:ln>
            <a:solidFill>
              <a:schemeClr val="tx1"/>
            </a:solidFill>
            <a:extLst>
              <a:ext uri="{C807C97D-BFC1-408E-A445-0C87EB9F89A2}">
                <ask:lineSketchStyleProps xmlns:ask="http://schemas.microsoft.com/office/drawing/2018/sketchyshapes" xmlns="" sd="2470363257">
                  <a:prstGeom prst="rect">
                    <a:avLst/>
                  </a:prstGeom>
                  <ask:type>
                    <ask:lineSketchScribble/>
                  </ask:type>
                </ask:lineSketchStyleProps>
              </a:ext>
            </a:extLst>
          </a:ln>
        </p:spPr>
        <p:txBody>
          <a:bodyPr wrap="square" rtlCol="0">
            <a:spAutoFit/>
          </a:bodyPr>
          <a:lstStyle/>
          <a:p>
            <a:pPr lvl="0" algn="ctr"/>
            <a:r>
              <a:rPr lang="en-US" sz="3200">
                <a:solidFill>
                  <a:prstClr val="black"/>
                </a:solidFill>
                <a:latin typeface="Calibri" panose="020F0502020204030204" pitchFamily="34" charset="0"/>
                <a:cs typeface="Calibri" panose="020F0502020204030204" pitchFamily="34" charset="0"/>
              </a:rPr>
              <a:t>Kể câu chuyện về mình đến nhà ếch và giới thiệu về nhà ếch từ bài toán 3 của tiết học.</a:t>
            </a:r>
            <a:endParaRPr kumimoji="0" lang="en-US" sz="32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p:txBody>
      </p:sp>
      <p:pic>
        <p:nvPicPr>
          <p:cNvPr id="16" name="Picture 15">
            <a:extLst>
              <a:ext uri="{FF2B5EF4-FFF2-40B4-BE49-F238E27FC236}">
                <a16:creationId xmlns:a16="http://schemas.microsoft.com/office/drawing/2014/main" id="{93002874-37DC-4A16-BE64-CD8CD97DFF96}"/>
              </a:ext>
            </a:extLst>
          </p:cNvPr>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9214940" y="2504440"/>
            <a:ext cx="2590202" cy="2590202"/>
          </a:xfrm>
          <a:prstGeom prst="rect">
            <a:avLst/>
          </a:prstGeom>
        </p:spPr>
      </p:pic>
    </p:spTree>
    <p:extLst>
      <p:ext uri="{BB962C8B-B14F-4D97-AF65-F5344CB8AC3E}">
        <p14:creationId xmlns:p14="http://schemas.microsoft.com/office/powerpoint/2010/main" val="168902631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anim calcmode="lin" valueType="num">
                                      <p:cBhvr>
                                        <p:cTn id="8" dur="1000" fill="hold"/>
                                        <p:tgtEl>
                                          <p:spTgt spid="9"/>
                                        </p:tgtEl>
                                        <p:attrNameLst>
                                          <p:attrName>ppt_x</p:attrName>
                                        </p:attrNameLst>
                                      </p:cBhvr>
                                      <p:tavLst>
                                        <p:tav tm="0">
                                          <p:val>
                                            <p:strVal val="#ppt_x"/>
                                          </p:val>
                                        </p:tav>
                                        <p:tav tm="100000">
                                          <p:val>
                                            <p:strVal val="#ppt_x"/>
                                          </p:val>
                                        </p:tav>
                                      </p:tavLst>
                                    </p:anim>
                                    <p:anim calcmode="lin" valueType="num">
                                      <p:cBhvr>
                                        <p:cTn id="9" dur="1000" fill="hold"/>
                                        <p:tgtEl>
                                          <p:spTgt spid="9"/>
                                        </p:tgtEl>
                                        <p:attrNameLst>
                                          <p:attrName>ppt_y</p:attrName>
                                        </p:attrNameLst>
                                      </p:cBhvr>
                                      <p:tavLst>
                                        <p:tav tm="0">
                                          <p:val>
                                            <p:strVal val="#ppt_y+.1"/>
                                          </p:val>
                                        </p:tav>
                                        <p:tav tm="100000">
                                          <p:val>
                                            <p:strVal val="#ppt_y"/>
                                          </p:val>
                                        </p:tav>
                                      </p:tavLst>
                                    </p:anim>
                                  </p:childTnLst>
                                </p:cTn>
                              </p:par>
                              <p:par>
                                <p:cTn id="10" presetID="22" presetClass="entr" presetSubtype="8" fill="hold" grpId="0" nodeType="with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wipe(left)">
                                      <p:cBhvr>
                                        <p:cTn id="12"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 name="图片 23">
            <a:extLst>
              <a:ext uri="{FF2B5EF4-FFF2-40B4-BE49-F238E27FC236}">
                <a16:creationId xmlns:a16="http://schemas.microsoft.com/office/drawing/2014/main" id="{877F39AE-30D2-448A-B2A0-57A6970AA36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5417516" y="7931411"/>
            <a:ext cx="2959824" cy="2896681"/>
          </a:xfrm>
          <a:prstGeom prst="rect">
            <a:avLst/>
          </a:prstGeom>
        </p:spPr>
      </p:pic>
      <p:pic>
        <p:nvPicPr>
          <p:cNvPr id="38" name="图片 2">
            <a:extLst>
              <a:ext uri="{FF2B5EF4-FFF2-40B4-BE49-F238E27FC236}">
                <a16:creationId xmlns:a16="http://schemas.microsoft.com/office/drawing/2014/main" id="{18E6C29C-56D5-4AE6-8D76-01639B43C646}"/>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55631" y="3922160"/>
            <a:ext cx="1462964" cy="2824702"/>
          </a:xfrm>
          <a:prstGeom prst="rect">
            <a:avLst/>
          </a:prstGeom>
        </p:spPr>
      </p:pic>
      <p:sp>
        <p:nvSpPr>
          <p:cNvPr id="39" name="TextBox 38">
            <a:extLst>
              <a:ext uri="{FF2B5EF4-FFF2-40B4-BE49-F238E27FC236}">
                <a16:creationId xmlns:a16="http://schemas.microsoft.com/office/drawing/2014/main" id="{DBF22AA8-07EC-47E3-BC47-69BBA3E11088}"/>
              </a:ext>
            </a:extLst>
          </p:cNvPr>
          <p:cNvSpPr txBox="1"/>
          <p:nvPr/>
        </p:nvSpPr>
        <p:spPr>
          <a:xfrm>
            <a:off x="1618595" y="970006"/>
            <a:ext cx="9490839" cy="5016758"/>
          </a:xfrm>
          <a:custGeom>
            <a:avLst/>
            <a:gdLst>
              <a:gd name="connsiteX0" fmla="*/ 0 w 9490839"/>
              <a:gd name="connsiteY0" fmla="*/ 0 h 5016758"/>
              <a:gd name="connsiteX1" fmla="*/ 688086 w 9490839"/>
              <a:gd name="connsiteY1" fmla="*/ 0 h 5016758"/>
              <a:gd name="connsiteX2" fmla="*/ 1091446 w 9490839"/>
              <a:gd name="connsiteY2" fmla="*/ 0 h 5016758"/>
              <a:gd name="connsiteX3" fmla="*/ 1874441 w 9490839"/>
              <a:gd name="connsiteY3" fmla="*/ 0 h 5016758"/>
              <a:gd name="connsiteX4" fmla="*/ 2372710 w 9490839"/>
              <a:gd name="connsiteY4" fmla="*/ 0 h 5016758"/>
              <a:gd name="connsiteX5" fmla="*/ 3060796 w 9490839"/>
              <a:gd name="connsiteY5" fmla="*/ 0 h 5016758"/>
              <a:gd name="connsiteX6" fmla="*/ 3843790 w 9490839"/>
              <a:gd name="connsiteY6" fmla="*/ 0 h 5016758"/>
              <a:gd name="connsiteX7" fmla="*/ 4436967 w 9490839"/>
              <a:gd name="connsiteY7" fmla="*/ 0 h 5016758"/>
              <a:gd name="connsiteX8" fmla="*/ 5030145 w 9490839"/>
              <a:gd name="connsiteY8" fmla="*/ 0 h 5016758"/>
              <a:gd name="connsiteX9" fmla="*/ 5623322 w 9490839"/>
              <a:gd name="connsiteY9" fmla="*/ 0 h 5016758"/>
              <a:gd name="connsiteX10" fmla="*/ 6311408 w 9490839"/>
              <a:gd name="connsiteY10" fmla="*/ 0 h 5016758"/>
              <a:gd name="connsiteX11" fmla="*/ 6904585 w 9490839"/>
              <a:gd name="connsiteY11" fmla="*/ 0 h 5016758"/>
              <a:gd name="connsiteX12" fmla="*/ 7497763 w 9490839"/>
              <a:gd name="connsiteY12" fmla="*/ 0 h 5016758"/>
              <a:gd name="connsiteX13" fmla="*/ 7806215 w 9490839"/>
              <a:gd name="connsiteY13" fmla="*/ 0 h 5016758"/>
              <a:gd name="connsiteX14" fmla="*/ 8399393 w 9490839"/>
              <a:gd name="connsiteY14" fmla="*/ 0 h 5016758"/>
              <a:gd name="connsiteX15" fmla="*/ 8707845 w 9490839"/>
              <a:gd name="connsiteY15" fmla="*/ 0 h 5016758"/>
              <a:gd name="connsiteX16" fmla="*/ 9490839 w 9490839"/>
              <a:gd name="connsiteY16" fmla="*/ 0 h 5016758"/>
              <a:gd name="connsiteX17" fmla="*/ 9490839 w 9490839"/>
              <a:gd name="connsiteY17" fmla="*/ 507250 h 5016758"/>
              <a:gd name="connsiteX18" fmla="*/ 9490839 w 9490839"/>
              <a:gd name="connsiteY18" fmla="*/ 1014500 h 5016758"/>
              <a:gd name="connsiteX19" fmla="*/ 9490839 w 9490839"/>
              <a:gd name="connsiteY19" fmla="*/ 1622085 h 5016758"/>
              <a:gd name="connsiteX20" fmla="*/ 9490839 w 9490839"/>
              <a:gd name="connsiteY20" fmla="*/ 2229670 h 5016758"/>
              <a:gd name="connsiteX21" fmla="*/ 9490839 w 9490839"/>
              <a:gd name="connsiteY21" fmla="*/ 2787088 h 5016758"/>
              <a:gd name="connsiteX22" fmla="*/ 9490839 w 9490839"/>
              <a:gd name="connsiteY22" fmla="*/ 3444840 h 5016758"/>
              <a:gd name="connsiteX23" fmla="*/ 9490839 w 9490839"/>
              <a:gd name="connsiteY23" fmla="*/ 4102593 h 5016758"/>
              <a:gd name="connsiteX24" fmla="*/ 9490839 w 9490839"/>
              <a:gd name="connsiteY24" fmla="*/ 5016758 h 5016758"/>
              <a:gd name="connsiteX25" fmla="*/ 9182387 w 9490839"/>
              <a:gd name="connsiteY25" fmla="*/ 5016758 h 5016758"/>
              <a:gd name="connsiteX26" fmla="*/ 8494301 w 9490839"/>
              <a:gd name="connsiteY26" fmla="*/ 5016758 h 5016758"/>
              <a:gd name="connsiteX27" fmla="*/ 8090940 w 9490839"/>
              <a:gd name="connsiteY27" fmla="*/ 5016758 h 5016758"/>
              <a:gd name="connsiteX28" fmla="*/ 7592671 w 9490839"/>
              <a:gd name="connsiteY28" fmla="*/ 5016758 h 5016758"/>
              <a:gd name="connsiteX29" fmla="*/ 6809677 w 9490839"/>
              <a:gd name="connsiteY29" fmla="*/ 5016758 h 5016758"/>
              <a:gd name="connsiteX30" fmla="*/ 6216500 w 9490839"/>
              <a:gd name="connsiteY30" fmla="*/ 5016758 h 5016758"/>
              <a:gd name="connsiteX31" fmla="*/ 5813139 w 9490839"/>
              <a:gd name="connsiteY31" fmla="*/ 5016758 h 5016758"/>
              <a:gd name="connsiteX32" fmla="*/ 5125053 w 9490839"/>
              <a:gd name="connsiteY32" fmla="*/ 5016758 h 5016758"/>
              <a:gd name="connsiteX33" fmla="*/ 4342059 w 9490839"/>
              <a:gd name="connsiteY33" fmla="*/ 5016758 h 5016758"/>
              <a:gd name="connsiteX34" fmla="*/ 3843790 w 9490839"/>
              <a:gd name="connsiteY34" fmla="*/ 5016758 h 5016758"/>
              <a:gd name="connsiteX35" fmla="*/ 3345521 w 9490839"/>
              <a:gd name="connsiteY35" fmla="*/ 5016758 h 5016758"/>
              <a:gd name="connsiteX36" fmla="*/ 2562527 w 9490839"/>
              <a:gd name="connsiteY36" fmla="*/ 5016758 h 5016758"/>
              <a:gd name="connsiteX37" fmla="*/ 2254074 w 9490839"/>
              <a:gd name="connsiteY37" fmla="*/ 5016758 h 5016758"/>
              <a:gd name="connsiteX38" fmla="*/ 1945622 w 9490839"/>
              <a:gd name="connsiteY38" fmla="*/ 5016758 h 5016758"/>
              <a:gd name="connsiteX39" fmla="*/ 1352445 w 9490839"/>
              <a:gd name="connsiteY39" fmla="*/ 5016758 h 5016758"/>
              <a:gd name="connsiteX40" fmla="*/ 759267 w 9490839"/>
              <a:gd name="connsiteY40" fmla="*/ 5016758 h 5016758"/>
              <a:gd name="connsiteX41" fmla="*/ 0 w 9490839"/>
              <a:gd name="connsiteY41" fmla="*/ 5016758 h 5016758"/>
              <a:gd name="connsiteX42" fmla="*/ 0 w 9490839"/>
              <a:gd name="connsiteY42" fmla="*/ 4559676 h 5016758"/>
              <a:gd name="connsiteX43" fmla="*/ 0 w 9490839"/>
              <a:gd name="connsiteY43" fmla="*/ 4002258 h 5016758"/>
              <a:gd name="connsiteX44" fmla="*/ 0 w 9490839"/>
              <a:gd name="connsiteY44" fmla="*/ 3444840 h 5016758"/>
              <a:gd name="connsiteX45" fmla="*/ 0 w 9490839"/>
              <a:gd name="connsiteY45" fmla="*/ 2837255 h 5016758"/>
              <a:gd name="connsiteX46" fmla="*/ 0 w 9490839"/>
              <a:gd name="connsiteY46" fmla="*/ 2330005 h 5016758"/>
              <a:gd name="connsiteX47" fmla="*/ 0 w 9490839"/>
              <a:gd name="connsiteY47" fmla="*/ 1772588 h 5016758"/>
              <a:gd name="connsiteX48" fmla="*/ 0 w 9490839"/>
              <a:gd name="connsiteY48" fmla="*/ 1165003 h 5016758"/>
              <a:gd name="connsiteX49" fmla="*/ 0 w 9490839"/>
              <a:gd name="connsiteY49" fmla="*/ 758088 h 5016758"/>
              <a:gd name="connsiteX50" fmla="*/ 0 w 9490839"/>
              <a:gd name="connsiteY50" fmla="*/ 0 h 50167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Lst>
            <a:rect l="l" t="t" r="r" b="b"/>
            <a:pathLst>
              <a:path w="9490839" h="5016758" fill="none" extrusionOk="0">
                <a:moveTo>
                  <a:pt x="0" y="0"/>
                </a:moveTo>
                <a:cubicBezTo>
                  <a:pt x="233656" y="-69646"/>
                  <a:pt x="377085" y="11694"/>
                  <a:pt x="688086" y="0"/>
                </a:cubicBezTo>
                <a:cubicBezTo>
                  <a:pt x="999087" y="-11694"/>
                  <a:pt x="917382" y="36179"/>
                  <a:pt x="1091446" y="0"/>
                </a:cubicBezTo>
                <a:cubicBezTo>
                  <a:pt x="1265510" y="-36179"/>
                  <a:pt x="1513520" y="72309"/>
                  <a:pt x="1874441" y="0"/>
                </a:cubicBezTo>
                <a:cubicBezTo>
                  <a:pt x="2235363" y="-72309"/>
                  <a:pt x="2234819" y="58320"/>
                  <a:pt x="2372710" y="0"/>
                </a:cubicBezTo>
                <a:cubicBezTo>
                  <a:pt x="2510601" y="-58320"/>
                  <a:pt x="2769136" y="64263"/>
                  <a:pt x="3060796" y="0"/>
                </a:cubicBezTo>
                <a:cubicBezTo>
                  <a:pt x="3352456" y="-64263"/>
                  <a:pt x="3569074" y="1467"/>
                  <a:pt x="3843790" y="0"/>
                </a:cubicBezTo>
                <a:cubicBezTo>
                  <a:pt x="4118506" y="-1467"/>
                  <a:pt x="4302152" y="35200"/>
                  <a:pt x="4436967" y="0"/>
                </a:cubicBezTo>
                <a:cubicBezTo>
                  <a:pt x="4571782" y="-35200"/>
                  <a:pt x="4742782" y="28094"/>
                  <a:pt x="5030145" y="0"/>
                </a:cubicBezTo>
                <a:cubicBezTo>
                  <a:pt x="5317508" y="-28094"/>
                  <a:pt x="5474150" y="50624"/>
                  <a:pt x="5623322" y="0"/>
                </a:cubicBezTo>
                <a:cubicBezTo>
                  <a:pt x="5772494" y="-50624"/>
                  <a:pt x="6050034" y="20540"/>
                  <a:pt x="6311408" y="0"/>
                </a:cubicBezTo>
                <a:cubicBezTo>
                  <a:pt x="6572782" y="-20540"/>
                  <a:pt x="6613375" y="14184"/>
                  <a:pt x="6904585" y="0"/>
                </a:cubicBezTo>
                <a:cubicBezTo>
                  <a:pt x="7195795" y="-14184"/>
                  <a:pt x="7208164" y="70477"/>
                  <a:pt x="7497763" y="0"/>
                </a:cubicBezTo>
                <a:cubicBezTo>
                  <a:pt x="7787362" y="-70477"/>
                  <a:pt x="7711376" y="19759"/>
                  <a:pt x="7806215" y="0"/>
                </a:cubicBezTo>
                <a:cubicBezTo>
                  <a:pt x="7901054" y="-19759"/>
                  <a:pt x="8112787" y="21722"/>
                  <a:pt x="8399393" y="0"/>
                </a:cubicBezTo>
                <a:cubicBezTo>
                  <a:pt x="8685999" y="-21722"/>
                  <a:pt x="8576093" y="17913"/>
                  <a:pt x="8707845" y="0"/>
                </a:cubicBezTo>
                <a:cubicBezTo>
                  <a:pt x="8839597" y="-17913"/>
                  <a:pt x="9299465" y="24367"/>
                  <a:pt x="9490839" y="0"/>
                </a:cubicBezTo>
                <a:cubicBezTo>
                  <a:pt x="9530031" y="217360"/>
                  <a:pt x="9480426" y="403528"/>
                  <a:pt x="9490839" y="507250"/>
                </a:cubicBezTo>
                <a:cubicBezTo>
                  <a:pt x="9501252" y="610972"/>
                  <a:pt x="9460464" y="894494"/>
                  <a:pt x="9490839" y="1014500"/>
                </a:cubicBezTo>
                <a:cubicBezTo>
                  <a:pt x="9521214" y="1134506"/>
                  <a:pt x="9422223" y="1480149"/>
                  <a:pt x="9490839" y="1622085"/>
                </a:cubicBezTo>
                <a:cubicBezTo>
                  <a:pt x="9559455" y="1764021"/>
                  <a:pt x="9437490" y="2093379"/>
                  <a:pt x="9490839" y="2229670"/>
                </a:cubicBezTo>
                <a:cubicBezTo>
                  <a:pt x="9544188" y="2365962"/>
                  <a:pt x="9431621" y="2623107"/>
                  <a:pt x="9490839" y="2787088"/>
                </a:cubicBezTo>
                <a:cubicBezTo>
                  <a:pt x="9550057" y="2951069"/>
                  <a:pt x="9446191" y="3245092"/>
                  <a:pt x="9490839" y="3444840"/>
                </a:cubicBezTo>
                <a:cubicBezTo>
                  <a:pt x="9535487" y="3644588"/>
                  <a:pt x="9461214" y="3866922"/>
                  <a:pt x="9490839" y="4102593"/>
                </a:cubicBezTo>
                <a:cubicBezTo>
                  <a:pt x="9520464" y="4338264"/>
                  <a:pt x="9405893" y="4731894"/>
                  <a:pt x="9490839" y="5016758"/>
                </a:cubicBezTo>
                <a:cubicBezTo>
                  <a:pt x="9356644" y="5048625"/>
                  <a:pt x="9284703" y="5003469"/>
                  <a:pt x="9182387" y="5016758"/>
                </a:cubicBezTo>
                <a:cubicBezTo>
                  <a:pt x="9080071" y="5030047"/>
                  <a:pt x="8799938" y="5001562"/>
                  <a:pt x="8494301" y="5016758"/>
                </a:cubicBezTo>
                <a:cubicBezTo>
                  <a:pt x="8188664" y="5031954"/>
                  <a:pt x="8200346" y="4986063"/>
                  <a:pt x="8090940" y="5016758"/>
                </a:cubicBezTo>
                <a:cubicBezTo>
                  <a:pt x="7981534" y="5047453"/>
                  <a:pt x="7825950" y="5002397"/>
                  <a:pt x="7592671" y="5016758"/>
                </a:cubicBezTo>
                <a:cubicBezTo>
                  <a:pt x="7359392" y="5031119"/>
                  <a:pt x="7007317" y="4993922"/>
                  <a:pt x="6809677" y="5016758"/>
                </a:cubicBezTo>
                <a:cubicBezTo>
                  <a:pt x="6612037" y="5039594"/>
                  <a:pt x="6388379" y="4963566"/>
                  <a:pt x="6216500" y="5016758"/>
                </a:cubicBezTo>
                <a:cubicBezTo>
                  <a:pt x="6044621" y="5069950"/>
                  <a:pt x="5973571" y="4984073"/>
                  <a:pt x="5813139" y="5016758"/>
                </a:cubicBezTo>
                <a:cubicBezTo>
                  <a:pt x="5652707" y="5049443"/>
                  <a:pt x="5344406" y="4990029"/>
                  <a:pt x="5125053" y="5016758"/>
                </a:cubicBezTo>
                <a:cubicBezTo>
                  <a:pt x="4905700" y="5043487"/>
                  <a:pt x="4594634" y="4986253"/>
                  <a:pt x="4342059" y="5016758"/>
                </a:cubicBezTo>
                <a:cubicBezTo>
                  <a:pt x="4089484" y="5047263"/>
                  <a:pt x="3964514" y="4966791"/>
                  <a:pt x="3843790" y="5016758"/>
                </a:cubicBezTo>
                <a:cubicBezTo>
                  <a:pt x="3723066" y="5066725"/>
                  <a:pt x="3491868" y="4962390"/>
                  <a:pt x="3345521" y="5016758"/>
                </a:cubicBezTo>
                <a:cubicBezTo>
                  <a:pt x="3199174" y="5071126"/>
                  <a:pt x="2806077" y="4999506"/>
                  <a:pt x="2562527" y="5016758"/>
                </a:cubicBezTo>
                <a:cubicBezTo>
                  <a:pt x="2318977" y="5034010"/>
                  <a:pt x="2399600" y="5001533"/>
                  <a:pt x="2254074" y="5016758"/>
                </a:cubicBezTo>
                <a:cubicBezTo>
                  <a:pt x="2108548" y="5031983"/>
                  <a:pt x="2079507" y="5008429"/>
                  <a:pt x="1945622" y="5016758"/>
                </a:cubicBezTo>
                <a:cubicBezTo>
                  <a:pt x="1811737" y="5025087"/>
                  <a:pt x="1536147" y="4965845"/>
                  <a:pt x="1352445" y="5016758"/>
                </a:cubicBezTo>
                <a:cubicBezTo>
                  <a:pt x="1168743" y="5067671"/>
                  <a:pt x="1050559" y="5013255"/>
                  <a:pt x="759267" y="5016758"/>
                </a:cubicBezTo>
                <a:cubicBezTo>
                  <a:pt x="467975" y="5020261"/>
                  <a:pt x="253695" y="4968613"/>
                  <a:pt x="0" y="5016758"/>
                </a:cubicBezTo>
                <a:cubicBezTo>
                  <a:pt x="-26838" y="4922543"/>
                  <a:pt x="911" y="4688297"/>
                  <a:pt x="0" y="4559676"/>
                </a:cubicBezTo>
                <a:cubicBezTo>
                  <a:pt x="-911" y="4431055"/>
                  <a:pt x="47209" y="4201308"/>
                  <a:pt x="0" y="4002258"/>
                </a:cubicBezTo>
                <a:cubicBezTo>
                  <a:pt x="-47209" y="3803208"/>
                  <a:pt x="63341" y="3697766"/>
                  <a:pt x="0" y="3444840"/>
                </a:cubicBezTo>
                <a:cubicBezTo>
                  <a:pt x="-63341" y="3191914"/>
                  <a:pt x="50968" y="2961006"/>
                  <a:pt x="0" y="2837255"/>
                </a:cubicBezTo>
                <a:cubicBezTo>
                  <a:pt x="-50968" y="2713504"/>
                  <a:pt x="18218" y="2531325"/>
                  <a:pt x="0" y="2330005"/>
                </a:cubicBezTo>
                <a:cubicBezTo>
                  <a:pt x="-18218" y="2128685"/>
                  <a:pt x="20386" y="2005321"/>
                  <a:pt x="0" y="1772588"/>
                </a:cubicBezTo>
                <a:cubicBezTo>
                  <a:pt x="-20386" y="1539855"/>
                  <a:pt x="52289" y="1287829"/>
                  <a:pt x="0" y="1165003"/>
                </a:cubicBezTo>
                <a:cubicBezTo>
                  <a:pt x="-52289" y="1042177"/>
                  <a:pt x="11217" y="961116"/>
                  <a:pt x="0" y="758088"/>
                </a:cubicBezTo>
                <a:cubicBezTo>
                  <a:pt x="-11217" y="555060"/>
                  <a:pt x="88252" y="179869"/>
                  <a:pt x="0" y="0"/>
                </a:cubicBezTo>
                <a:close/>
              </a:path>
              <a:path w="9490839" h="5016758" stroke="0" extrusionOk="0">
                <a:moveTo>
                  <a:pt x="0" y="0"/>
                </a:moveTo>
                <a:cubicBezTo>
                  <a:pt x="135703" y="-6450"/>
                  <a:pt x="224407" y="2986"/>
                  <a:pt x="308452" y="0"/>
                </a:cubicBezTo>
                <a:cubicBezTo>
                  <a:pt x="392497" y="-2986"/>
                  <a:pt x="549412" y="28197"/>
                  <a:pt x="711813" y="0"/>
                </a:cubicBezTo>
                <a:cubicBezTo>
                  <a:pt x="874214" y="-28197"/>
                  <a:pt x="1266294" y="36277"/>
                  <a:pt x="1494807" y="0"/>
                </a:cubicBezTo>
                <a:cubicBezTo>
                  <a:pt x="1723320" y="-36277"/>
                  <a:pt x="1822892" y="1171"/>
                  <a:pt x="1993076" y="0"/>
                </a:cubicBezTo>
                <a:cubicBezTo>
                  <a:pt x="2163260" y="-1171"/>
                  <a:pt x="2377863" y="10127"/>
                  <a:pt x="2681162" y="0"/>
                </a:cubicBezTo>
                <a:cubicBezTo>
                  <a:pt x="2984461" y="-10127"/>
                  <a:pt x="3012043" y="51083"/>
                  <a:pt x="3179431" y="0"/>
                </a:cubicBezTo>
                <a:cubicBezTo>
                  <a:pt x="3346819" y="-51083"/>
                  <a:pt x="3424196" y="9419"/>
                  <a:pt x="3487883" y="0"/>
                </a:cubicBezTo>
                <a:cubicBezTo>
                  <a:pt x="3551570" y="-9419"/>
                  <a:pt x="3718114" y="19688"/>
                  <a:pt x="3796336" y="0"/>
                </a:cubicBezTo>
                <a:cubicBezTo>
                  <a:pt x="3874558" y="-19688"/>
                  <a:pt x="4191483" y="2631"/>
                  <a:pt x="4579330" y="0"/>
                </a:cubicBezTo>
                <a:cubicBezTo>
                  <a:pt x="4967177" y="-2631"/>
                  <a:pt x="4835998" y="47691"/>
                  <a:pt x="5077599" y="0"/>
                </a:cubicBezTo>
                <a:cubicBezTo>
                  <a:pt x="5319200" y="-47691"/>
                  <a:pt x="5329936" y="2494"/>
                  <a:pt x="5480960" y="0"/>
                </a:cubicBezTo>
                <a:cubicBezTo>
                  <a:pt x="5631984" y="-2494"/>
                  <a:pt x="5872665" y="40982"/>
                  <a:pt x="6263954" y="0"/>
                </a:cubicBezTo>
                <a:cubicBezTo>
                  <a:pt x="6655243" y="-40982"/>
                  <a:pt x="6459087" y="12222"/>
                  <a:pt x="6572406" y="0"/>
                </a:cubicBezTo>
                <a:cubicBezTo>
                  <a:pt x="6685725" y="-12222"/>
                  <a:pt x="6903249" y="43041"/>
                  <a:pt x="7070675" y="0"/>
                </a:cubicBezTo>
                <a:cubicBezTo>
                  <a:pt x="7238101" y="-43041"/>
                  <a:pt x="7355796" y="16976"/>
                  <a:pt x="7474036" y="0"/>
                </a:cubicBezTo>
                <a:cubicBezTo>
                  <a:pt x="7592276" y="-16976"/>
                  <a:pt x="7679567" y="29600"/>
                  <a:pt x="7877396" y="0"/>
                </a:cubicBezTo>
                <a:cubicBezTo>
                  <a:pt x="8075225" y="-29600"/>
                  <a:pt x="8180275" y="9398"/>
                  <a:pt x="8280757" y="0"/>
                </a:cubicBezTo>
                <a:cubicBezTo>
                  <a:pt x="8381239" y="-9398"/>
                  <a:pt x="8651466" y="43968"/>
                  <a:pt x="8779026" y="0"/>
                </a:cubicBezTo>
                <a:cubicBezTo>
                  <a:pt x="8906586" y="-43968"/>
                  <a:pt x="9200742" y="40714"/>
                  <a:pt x="9490839" y="0"/>
                </a:cubicBezTo>
                <a:cubicBezTo>
                  <a:pt x="9521758" y="190265"/>
                  <a:pt x="9489124" y="227297"/>
                  <a:pt x="9490839" y="406915"/>
                </a:cubicBezTo>
                <a:cubicBezTo>
                  <a:pt x="9492554" y="586533"/>
                  <a:pt x="9421273" y="847376"/>
                  <a:pt x="9490839" y="1064668"/>
                </a:cubicBezTo>
                <a:cubicBezTo>
                  <a:pt x="9560405" y="1281960"/>
                  <a:pt x="9439757" y="1534591"/>
                  <a:pt x="9490839" y="1722420"/>
                </a:cubicBezTo>
                <a:cubicBezTo>
                  <a:pt x="9541921" y="1910249"/>
                  <a:pt x="9458026" y="1955341"/>
                  <a:pt x="9490839" y="2179503"/>
                </a:cubicBezTo>
                <a:cubicBezTo>
                  <a:pt x="9523652" y="2403665"/>
                  <a:pt x="9455563" y="2448602"/>
                  <a:pt x="9490839" y="2586417"/>
                </a:cubicBezTo>
                <a:cubicBezTo>
                  <a:pt x="9526115" y="2724232"/>
                  <a:pt x="9457344" y="2842671"/>
                  <a:pt x="9490839" y="3093667"/>
                </a:cubicBezTo>
                <a:cubicBezTo>
                  <a:pt x="9524334" y="3344663"/>
                  <a:pt x="9464644" y="3449893"/>
                  <a:pt x="9490839" y="3600917"/>
                </a:cubicBezTo>
                <a:cubicBezTo>
                  <a:pt x="9517034" y="3751941"/>
                  <a:pt x="9431908" y="4098832"/>
                  <a:pt x="9490839" y="4258670"/>
                </a:cubicBezTo>
                <a:cubicBezTo>
                  <a:pt x="9549770" y="4418508"/>
                  <a:pt x="9462993" y="4834806"/>
                  <a:pt x="9490839" y="5016758"/>
                </a:cubicBezTo>
                <a:cubicBezTo>
                  <a:pt x="9391193" y="5033292"/>
                  <a:pt x="9266963" y="4989564"/>
                  <a:pt x="9182387" y="5016758"/>
                </a:cubicBezTo>
                <a:cubicBezTo>
                  <a:pt x="9097811" y="5043952"/>
                  <a:pt x="8790037" y="4953473"/>
                  <a:pt x="8494301" y="5016758"/>
                </a:cubicBezTo>
                <a:cubicBezTo>
                  <a:pt x="8198565" y="5080043"/>
                  <a:pt x="8210731" y="4962562"/>
                  <a:pt x="7996032" y="5016758"/>
                </a:cubicBezTo>
                <a:cubicBezTo>
                  <a:pt x="7781333" y="5070954"/>
                  <a:pt x="7629290" y="4963727"/>
                  <a:pt x="7307946" y="5016758"/>
                </a:cubicBezTo>
                <a:cubicBezTo>
                  <a:pt x="6986602" y="5069789"/>
                  <a:pt x="6698846" y="5010101"/>
                  <a:pt x="6524952" y="5016758"/>
                </a:cubicBezTo>
                <a:cubicBezTo>
                  <a:pt x="6351058" y="5023415"/>
                  <a:pt x="6119728" y="4950174"/>
                  <a:pt x="5741958" y="5016758"/>
                </a:cubicBezTo>
                <a:cubicBezTo>
                  <a:pt x="5364188" y="5083342"/>
                  <a:pt x="5129166" y="4953726"/>
                  <a:pt x="4958963" y="5016758"/>
                </a:cubicBezTo>
                <a:cubicBezTo>
                  <a:pt x="4788761" y="5079790"/>
                  <a:pt x="4384196" y="4959189"/>
                  <a:pt x="4175969" y="5016758"/>
                </a:cubicBezTo>
                <a:cubicBezTo>
                  <a:pt x="3967742" y="5074327"/>
                  <a:pt x="3972431" y="5006822"/>
                  <a:pt x="3867517" y="5016758"/>
                </a:cubicBezTo>
                <a:cubicBezTo>
                  <a:pt x="3762603" y="5026694"/>
                  <a:pt x="3474978" y="5010710"/>
                  <a:pt x="3369248" y="5016758"/>
                </a:cubicBezTo>
                <a:cubicBezTo>
                  <a:pt x="3263518" y="5022806"/>
                  <a:pt x="2967397" y="4987922"/>
                  <a:pt x="2586254" y="5016758"/>
                </a:cubicBezTo>
                <a:cubicBezTo>
                  <a:pt x="2205111" y="5045594"/>
                  <a:pt x="2415756" y="4985303"/>
                  <a:pt x="2277801" y="5016758"/>
                </a:cubicBezTo>
                <a:cubicBezTo>
                  <a:pt x="2139846" y="5048213"/>
                  <a:pt x="1907144" y="4987708"/>
                  <a:pt x="1684624" y="5016758"/>
                </a:cubicBezTo>
                <a:cubicBezTo>
                  <a:pt x="1462104" y="5045808"/>
                  <a:pt x="1479367" y="4994174"/>
                  <a:pt x="1281263" y="5016758"/>
                </a:cubicBezTo>
                <a:cubicBezTo>
                  <a:pt x="1083159" y="5039342"/>
                  <a:pt x="945117" y="4962022"/>
                  <a:pt x="782994" y="5016758"/>
                </a:cubicBezTo>
                <a:cubicBezTo>
                  <a:pt x="620871" y="5071494"/>
                  <a:pt x="359505" y="4950324"/>
                  <a:pt x="0" y="5016758"/>
                </a:cubicBezTo>
                <a:cubicBezTo>
                  <a:pt x="-20713" y="4876485"/>
                  <a:pt x="52529" y="4602691"/>
                  <a:pt x="0" y="4409173"/>
                </a:cubicBezTo>
                <a:cubicBezTo>
                  <a:pt x="-52529" y="4215655"/>
                  <a:pt x="40501" y="4146238"/>
                  <a:pt x="0" y="4002258"/>
                </a:cubicBezTo>
                <a:cubicBezTo>
                  <a:pt x="-40501" y="3858278"/>
                  <a:pt x="6206" y="3728030"/>
                  <a:pt x="0" y="3595343"/>
                </a:cubicBezTo>
                <a:cubicBezTo>
                  <a:pt x="-6206" y="3462657"/>
                  <a:pt x="23349" y="3192567"/>
                  <a:pt x="0" y="2937591"/>
                </a:cubicBezTo>
                <a:cubicBezTo>
                  <a:pt x="-23349" y="2682615"/>
                  <a:pt x="8676" y="2577387"/>
                  <a:pt x="0" y="2480508"/>
                </a:cubicBezTo>
                <a:cubicBezTo>
                  <a:pt x="-8676" y="2383629"/>
                  <a:pt x="26102" y="2041376"/>
                  <a:pt x="0" y="1923091"/>
                </a:cubicBezTo>
                <a:cubicBezTo>
                  <a:pt x="-26102" y="1804806"/>
                  <a:pt x="28533" y="1562072"/>
                  <a:pt x="0" y="1265338"/>
                </a:cubicBezTo>
                <a:cubicBezTo>
                  <a:pt x="-28533" y="968604"/>
                  <a:pt x="23358" y="975197"/>
                  <a:pt x="0" y="707920"/>
                </a:cubicBezTo>
                <a:cubicBezTo>
                  <a:pt x="-23358" y="440643"/>
                  <a:pt x="39056" y="331273"/>
                  <a:pt x="0" y="0"/>
                </a:cubicBezTo>
                <a:close/>
              </a:path>
            </a:pathLst>
          </a:custGeom>
          <a:solidFill>
            <a:schemeClr val="accent5">
              <a:lumMod val="40000"/>
              <a:lumOff val="60000"/>
            </a:schemeClr>
          </a:solidFill>
          <a:ln>
            <a:solidFill>
              <a:schemeClr val="tx1"/>
            </a:solidFill>
            <a:extLst>
              <a:ext uri="{C807C97D-BFC1-408E-A445-0C87EB9F89A2}">
                <ask:lineSketchStyleProps xmlns:ask="http://schemas.microsoft.com/office/drawing/2018/sketchyshapes" xmlns="" sd="2470363257">
                  <a:prstGeom prst="rect">
                    <a:avLst/>
                  </a:prstGeom>
                  <ask:type>
                    <ask:lineSketchScribble/>
                  </ask:type>
                </ask:lineSketchStyleProps>
              </a:ext>
            </a:extLst>
          </a:ln>
        </p:spPr>
        <p:txBody>
          <a:bodyPr wrap="square" rtlCol="0">
            <a:spAutoFit/>
          </a:bodyPr>
          <a:lstStyle/>
          <a:p>
            <a:pPr lvl="0" algn="ctr"/>
            <a:r>
              <a:rPr lang="en-US" sz="3200" b="1" u="sng" dirty="0" err="1">
                <a:solidFill>
                  <a:srgbClr val="FF0000"/>
                </a:solidFill>
                <a:latin typeface="Calibri" panose="020F0502020204030204" pitchFamily="34" charset="0"/>
                <a:cs typeface="Calibri" panose="020F0502020204030204" pitchFamily="34" charset="0"/>
              </a:rPr>
              <a:t>Bài</a:t>
            </a:r>
            <a:r>
              <a:rPr lang="en-US" sz="3200" b="1" u="sng" dirty="0">
                <a:solidFill>
                  <a:srgbClr val="FF0000"/>
                </a:solidFill>
                <a:latin typeface="Calibri" panose="020F0502020204030204" pitchFamily="34" charset="0"/>
                <a:cs typeface="Calibri" panose="020F0502020204030204" pitchFamily="34" charset="0"/>
              </a:rPr>
              <a:t> </a:t>
            </a:r>
            <a:r>
              <a:rPr lang="en-US" sz="3200" b="1" u="sng" dirty="0" err="1">
                <a:solidFill>
                  <a:srgbClr val="FF0000"/>
                </a:solidFill>
                <a:latin typeface="Calibri" panose="020F0502020204030204" pitchFamily="34" charset="0"/>
                <a:cs typeface="Calibri" panose="020F0502020204030204" pitchFamily="34" charset="0"/>
              </a:rPr>
              <a:t>mẫu</a:t>
            </a:r>
            <a:endParaRPr lang="en-US" sz="3200" b="1" u="sng" dirty="0">
              <a:solidFill>
                <a:srgbClr val="FF0000"/>
              </a:solidFill>
              <a:latin typeface="Calibri" panose="020F0502020204030204" pitchFamily="34" charset="0"/>
              <a:cs typeface="Calibri" panose="020F0502020204030204" pitchFamily="34" charset="0"/>
            </a:endParaRPr>
          </a:p>
          <a:p>
            <a:pPr lvl="0" algn="just"/>
            <a:r>
              <a:rPr lang="vi-VN" sz="3200" dirty="0">
                <a:solidFill>
                  <a:prstClr val="black"/>
                </a:solidFill>
                <a:latin typeface="Calibri" panose="020F0502020204030204" pitchFamily="34" charset="0"/>
                <a:cs typeface="Calibri" panose="020F0502020204030204" pitchFamily="34" charset="0"/>
              </a:rPr>
              <a:t>Mình hôm nay được nghỉ hè nên vừa tập thể dục vừa đến thăm nhà bạn Ếch</a:t>
            </a:r>
            <a:r>
              <a:rPr lang="en-US" sz="3200" dirty="0">
                <a:solidFill>
                  <a:prstClr val="black"/>
                </a:solidFill>
                <a:latin typeface="Calibri" panose="020F0502020204030204" pitchFamily="34" charset="0"/>
                <a:cs typeface="Calibri" panose="020F0502020204030204" pitchFamily="34" charset="0"/>
              </a:rPr>
              <a:t>.</a:t>
            </a:r>
            <a:endParaRPr lang="vi-VN" sz="3200" dirty="0">
              <a:solidFill>
                <a:prstClr val="black"/>
              </a:solidFill>
              <a:latin typeface="Calibri" panose="020F0502020204030204" pitchFamily="34" charset="0"/>
              <a:cs typeface="Calibri" panose="020F0502020204030204" pitchFamily="34" charset="0"/>
            </a:endParaRPr>
          </a:p>
          <a:p>
            <a:pPr lvl="0" algn="just"/>
            <a:r>
              <a:rPr lang="vi-VN" sz="3200" dirty="0">
                <a:solidFill>
                  <a:prstClr val="black"/>
                </a:solidFill>
                <a:latin typeface="Calibri" panose="020F0502020204030204" pitchFamily="34" charset="0"/>
                <a:cs typeface="Calibri" panose="020F0502020204030204" pitchFamily="34" charset="0"/>
              </a:rPr>
              <a:t>Nhà Ếch khá rộng và xây thành hình chữ nhật phải nhảy qua 7 chiếc lá súng có đường kính 1 dm mới hết chiều dài và 4 chiếc lá súng mới hết chiều rộng.</a:t>
            </a:r>
          </a:p>
          <a:p>
            <a:pPr lvl="0" algn="just"/>
            <a:r>
              <a:rPr lang="vi-VN" sz="3200" dirty="0">
                <a:solidFill>
                  <a:prstClr val="black"/>
                </a:solidFill>
                <a:latin typeface="Calibri" panose="020F0502020204030204" pitchFamily="34" charset="0"/>
                <a:cs typeface="Calibri" panose="020F0502020204030204" pitchFamily="34" charset="0"/>
              </a:rPr>
              <a:t>Vậy là nhà ếch dài 7</a:t>
            </a:r>
            <a:r>
              <a:rPr lang="en-US" sz="3200" dirty="0">
                <a:solidFill>
                  <a:prstClr val="black"/>
                </a:solidFill>
                <a:latin typeface="Calibri" panose="020F0502020204030204" pitchFamily="34" charset="0"/>
                <a:cs typeface="Calibri" panose="020F0502020204030204" pitchFamily="34" charset="0"/>
              </a:rPr>
              <a:t> </a:t>
            </a:r>
            <a:r>
              <a:rPr lang="vi-VN" sz="3200" dirty="0">
                <a:solidFill>
                  <a:prstClr val="black"/>
                </a:solidFill>
                <a:latin typeface="Calibri" panose="020F0502020204030204" pitchFamily="34" charset="0"/>
                <a:cs typeface="Calibri" panose="020F0502020204030204" pitchFamily="34" charset="0"/>
              </a:rPr>
              <a:t>dm và rộng 4 dm đấy</a:t>
            </a:r>
            <a:r>
              <a:rPr lang="en-US" sz="3200" dirty="0">
                <a:solidFill>
                  <a:prstClr val="black"/>
                </a:solidFill>
                <a:latin typeface="Calibri" panose="020F0502020204030204" pitchFamily="34" charset="0"/>
                <a:cs typeface="Calibri" panose="020F0502020204030204" pitchFamily="34" charset="0"/>
              </a:rPr>
              <a:t>.</a:t>
            </a:r>
            <a:r>
              <a:rPr lang="vi-VN" sz="3200" dirty="0">
                <a:solidFill>
                  <a:prstClr val="black"/>
                </a:solidFill>
                <a:latin typeface="Calibri" panose="020F0502020204030204" pitchFamily="34" charset="0"/>
                <a:cs typeface="Calibri" panose="020F0502020204030204" pitchFamily="34" charset="0"/>
              </a:rPr>
              <a:t> Ếch trang trí rất nhiều vật dụng trong nhà rất đẹp, chiếc bàn uống nước có mặt hình chữ nhật, chiếc đồng hồ hình tròn trên phía sau chiếc ghế sofa...</a:t>
            </a:r>
          </a:p>
        </p:txBody>
      </p:sp>
      <p:pic>
        <p:nvPicPr>
          <p:cNvPr id="40" name="Picture 39">
            <a:extLst>
              <a:ext uri="{FF2B5EF4-FFF2-40B4-BE49-F238E27FC236}">
                <a16:creationId xmlns:a16="http://schemas.microsoft.com/office/drawing/2014/main" id="{B4932D17-C5BD-4799-AECA-5BB4D3F8FB7D}"/>
              </a:ext>
            </a:extLst>
          </p:cNvPr>
          <p:cNvPicPr>
            <a:picLocks noChangeAspect="1"/>
          </p:cNvPicPr>
          <p:nvPr/>
        </p:nvPicPr>
        <p:blipFill>
          <a:blip r:embed="rId5" cstate="hqprint">
            <a:extLst>
              <a:ext uri="{28A0092B-C50C-407E-A947-70E740481C1C}">
                <a14:useLocalDpi xmlns:a14="http://schemas.microsoft.com/office/drawing/2010/main" val="0"/>
              </a:ext>
            </a:extLst>
          </a:blip>
          <a:stretch>
            <a:fillRect/>
          </a:stretch>
        </p:blipFill>
        <p:spPr>
          <a:xfrm>
            <a:off x="10861049" y="5108028"/>
            <a:ext cx="1859504" cy="1859504"/>
          </a:xfrm>
          <a:prstGeom prst="rect">
            <a:avLst/>
          </a:prstGeom>
        </p:spPr>
      </p:pic>
    </p:spTree>
    <p:extLst>
      <p:ext uri="{BB962C8B-B14F-4D97-AF65-F5344CB8AC3E}">
        <p14:creationId xmlns:p14="http://schemas.microsoft.com/office/powerpoint/2010/main" val="372317644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with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down)">
                                      <p:cBhvr>
                                        <p:cTn id="7" dur="500"/>
                                        <p:tgtEl>
                                          <p:spTgt spid="25"/>
                                        </p:tgtEl>
                                      </p:cBhvr>
                                    </p:animEffect>
                                  </p:childTnLst>
                                </p:cTn>
                              </p:par>
                              <p:par>
                                <p:cTn id="8" presetID="42" presetClass="entr" presetSubtype="0" fill="hold" nodeType="withEffect">
                                  <p:stCondLst>
                                    <p:cond delay="0"/>
                                  </p:stCondLst>
                                  <p:childTnLst>
                                    <p:set>
                                      <p:cBhvr>
                                        <p:cTn id="9" dur="1" fill="hold">
                                          <p:stCondLst>
                                            <p:cond delay="0"/>
                                          </p:stCondLst>
                                        </p:cTn>
                                        <p:tgtEl>
                                          <p:spTgt spid="38"/>
                                        </p:tgtEl>
                                        <p:attrNameLst>
                                          <p:attrName>style.visibility</p:attrName>
                                        </p:attrNameLst>
                                      </p:cBhvr>
                                      <p:to>
                                        <p:strVal val="visible"/>
                                      </p:to>
                                    </p:set>
                                    <p:animEffect transition="in" filter="fade">
                                      <p:cBhvr>
                                        <p:cTn id="10" dur="1000"/>
                                        <p:tgtEl>
                                          <p:spTgt spid="38"/>
                                        </p:tgtEl>
                                      </p:cBhvr>
                                    </p:animEffect>
                                    <p:anim calcmode="lin" valueType="num">
                                      <p:cBhvr>
                                        <p:cTn id="11" dur="1000" fill="hold"/>
                                        <p:tgtEl>
                                          <p:spTgt spid="38"/>
                                        </p:tgtEl>
                                        <p:attrNameLst>
                                          <p:attrName>ppt_x</p:attrName>
                                        </p:attrNameLst>
                                      </p:cBhvr>
                                      <p:tavLst>
                                        <p:tav tm="0">
                                          <p:val>
                                            <p:strVal val="#ppt_x"/>
                                          </p:val>
                                        </p:tav>
                                        <p:tav tm="100000">
                                          <p:val>
                                            <p:strVal val="#ppt_x"/>
                                          </p:val>
                                        </p:tav>
                                      </p:tavLst>
                                    </p:anim>
                                    <p:anim calcmode="lin" valueType="num">
                                      <p:cBhvr>
                                        <p:cTn id="12" dur="1000" fill="hold"/>
                                        <p:tgtEl>
                                          <p:spTgt spid="38"/>
                                        </p:tgtEl>
                                        <p:attrNameLst>
                                          <p:attrName>ppt_y</p:attrName>
                                        </p:attrNameLst>
                                      </p:cBhvr>
                                      <p:tavLst>
                                        <p:tav tm="0">
                                          <p:val>
                                            <p:strVal val="#ppt_y+.1"/>
                                          </p:val>
                                        </p:tav>
                                        <p:tav tm="100000">
                                          <p:val>
                                            <p:strVal val="#ppt_y"/>
                                          </p:val>
                                        </p:tav>
                                      </p:tavLst>
                                    </p:anim>
                                  </p:childTnLst>
                                </p:cTn>
                              </p:par>
                              <p:par>
                                <p:cTn id="13" presetID="22" presetClass="entr" presetSubtype="8" fill="hold" grpId="0" nodeType="withEffect">
                                  <p:stCondLst>
                                    <p:cond delay="0"/>
                                  </p:stCondLst>
                                  <p:childTnLst>
                                    <p:set>
                                      <p:cBhvr>
                                        <p:cTn id="14" dur="1" fill="hold">
                                          <p:stCondLst>
                                            <p:cond delay="0"/>
                                          </p:stCondLst>
                                        </p:cTn>
                                        <p:tgtEl>
                                          <p:spTgt spid="39"/>
                                        </p:tgtEl>
                                        <p:attrNameLst>
                                          <p:attrName>style.visibility</p:attrName>
                                        </p:attrNameLst>
                                      </p:cBhvr>
                                      <p:to>
                                        <p:strVal val="visible"/>
                                      </p:to>
                                    </p:set>
                                    <p:animEffect transition="in" filter="wipe(left)">
                                      <p:cBhvr>
                                        <p:cTn id="15" dur="5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 name="图片 64" descr="2">
            <a:extLst>
              <a:ext uri="{FF2B5EF4-FFF2-40B4-BE49-F238E27FC236}">
                <a16:creationId xmlns:a16="http://schemas.microsoft.com/office/drawing/2014/main" id="{126D2ED6-5DC9-4B45-888F-AD60816009A9}"/>
              </a:ext>
            </a:extLst>
          </p:cNvPr>
          <p:cNvPicPr>
            <a:picLocks noChangeAspect="1"/>
          </p:cNvPicPr>
          <p:nvPr/>
        </p:nvPicPr>
        <p:blipFill>
          <a:blip r:embed="rId2"/>
          <a:stretch>
            <a:fillRect/>
          </a:stretch>
        </p:blipFill>
        <p:spPr>
          <a:xfrm>
            <a:off x="4987925" y="1443288"/>
            <a:ext cx="6485186" cy="3741454"/>
          </a:xfrm>
          <a:prstGeom prst="rect">
            <a:avLst/>
          </a:prstGeom>
          <a:noFill/>
          <a:ln w="9525">
            <a:noFill/>
          </a:ln>
        </p:spPr>
      </p:pic>
      <p:grpSp>
        <p:nvGrpSpPr>
          <p:cNvPr id="48" name="Group 47">
            <a:extLst>
              <a:ext uri="{FF2B5EF4-FFF2-40B4-BE49-F238E27FC236}">
                <a16:creationId xmlns:a16="http://schemas.microsoft.com/office/drawing/2014/main" id="{9921F8C4-6777-4B66-AA80-5C5054B48FA1}"/>
              </a:ext>
            </a:extLst>
          </p:cNvPr>
          <p:cNvGrpSpPr/>
          <p:nvPr/>
        </p:nvGrpSpPr>
        <p:grpSpPr>
          <a:xfrm>
            <a:off x="19248" y="4320053"/>
            <a:ext cx="3505968" cy="2324672"/>
            <a:chOff x="571116" y="4266750"/>
            <a:chExt cx="3505968" cy="2324672"/>
          </a:xfrm>
        </p:grpSpPr>
        <p:pic>
          <p:nvPicPr>
            <p:cNvPr id="23" name="图片 14">
              <a:extLst>
                <a:ext uri="{FF2B5EF4-FFF2-40B4-BE49-F238E27FC236}">
                  <a16:creationId xmlns:a16="http://schemas.microsoft.com/office/drawing/2014/main" id="{B2387E13-E4F1-4FC4-9203-CA748C8AFBCB}"/>
                </a:ext>
              </a:extLst>
            </p:cNvPr>
            <p:cNvPicPr>
              <a:picLocks noChangeAspect="1"/>
            </p:cNvPicPr>
            <p:nvPr/>
          </p:nvPicPr>
          <p:blipFill>
            <a:blip r:embed="rId3"/>
            <a:stretch>
              <a:fillRect/>
            </a:stretch>
          </p:blipFill>
          <p:spPr>
            <a:xfrm>
              <a:off x="571116" y="4266750"/>
              <a:ext cx="3505968" cy="2324672"/>
            </a:xfrm>
            <a:prstGeom prst="rect">
              <a:avLst/>
            </a:prstGeom>
          </p:spPr>
        </p:pic>
        <p:pic>
          <p:nvPicPr>
            <p:cNvPr id="15" name="图片 6">
              <a:extLst>
                <a:ext uri="{FF2B5EF4-FFF2-40B4-BE49-F238E27FC236}">
                  <a16:creationId xmlns:a16="http://schemas.microsoft.com/office/drawing/2014/main" id="{F0A6C923-5597-4388-9645-614E98A652C4}"/>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t="73026" r="81400" b="4000"/>
            <a:stretch/>
          </p:blipFill>
          <p:spPr>
            <a:xfrm rot="15269690" flipH="1">
              <a:off x="2013644" y="4723588"/>
              <a:ext cx="983526" cy="814423"/>
            </a:xfrm>
            <a:prstGeom prst="rect">
              <a:avLst/>
            </a:prstGeom>
          </p:spPr>
        </p:pic>
      </p:grpSp>
      <p:pic>
        <p:nvPicPr>
          <p:cNvPr id="20" name="图片 11">
            <a:extLst>
              <a:ext uri="{FF2B5EF4-FFF2-40B4-BE49-F238E27FC236}">
                <a16:creationId xmlns:a16="http://schemas.microsoft.com/office/drawing/2014/main" id="{6906BEBA-BC83-4358-8322-5F813066BA1B}"/>
              </a:ext>
            </a:extLst>
          </p:cNvPr>
          <p:cNvPicPr>
            <a:picLocks noChangeAspect="1"/>
          </p:cNvPicPr>
          <p:nvPr/>
        </p:nvPicPr>
        <p:blipFill>
          <a:blip r:embed="rId5"/>
          <a:stretch>
            <a:fillRect/>
          </a:stretch>
        </p:blipFill>
        <p:spPr>
          <a:xfrm>
            <a:off x="10127702" y="0"/>
            <a:ext cx="1549740" cy="1981688"/>
          </a:xfrm>
          <a:prstGeom prst="rect">
            <a:avLst/>
          </a:prstGeom>
        </p:spPr>
      </p:pic>
      <p:pic>
        <p:nvPicPr>
          <p:cNvPr id="21" name="图片 12">
            <a:extLst>
              <a:ext uri="{FF2B5EF4-FFF2-40B4-BE49-F238E27FC236}">
                <a16:creationId xmlns:a16="http://schemas.microsoft.com/office/drawing/2014/main" id="{F010D070-88B4-4C1A-BA69-AC9F5A1245D7}"/>
              </a:ext>
            </a:extLst>
          </p:cNvPr>
          <p:cNvPicPr>
            <a:picLocks noChangeAspect="1"/>
          </p:cNvPicPr>
          <p:nvPr/>
        </p:nvPicPr>
        <p:blipFill>
          <a:blip r:embed="rId6"/>
          <a:stretch>
            <a:fillRect/>
          </a:stretch>
        </p:blipFill>
        <p:spPr>
          <a:xfrm>
            <a:off x="11162979" y="1981688"/>
            <a:ext cx="1028925" cy="533531"/>
          </a:xfrm>
          <a:prstGeom prst="rect">
            <a:avLst/>
          </a:prstGeom>
        </p:spPr>
      </p:pic>
      <p:pic>
        <p:nvPicPr>
          <p:cNvPr id="22" name="图片 13">
            <a:extLst>
              <a:ext uri="{FF2B5EF4-FFF2-40B4-BE49-F238E27FC236}">
                <a16:creationId xmlns:a16="http://schemas.microsoft.com/office/drawing/2014/main" id="{E0164917-9F45-4593-AB84-E3479F547217}"/>
              </a:ext>
            </a:extLst>
          </p:cNvPr>
          <p:cNvPicPr>
            <a:picLocks noChangeAspect="1"/>
          </p:cNvPicPr>
          <p:nvPr/>
        </p:nvPicPr>
        <p:blipFill>
          <a:blip r:embed="rId7"/>
          <a:stretch>
            <a:fillRect/>
          </a:stretch>
        </p:blipFill>
        <p:spPr>
          <a:xfrm>
            <a:off x="8006337" y="298978"/>
            <a:ext cx="2121365" cy="1143281"/>
          </a:xfrm>
          <a:prstGeom prst="rect">
            <a:avLst/>
          </a:prstGeom>
        </p:spPr>
      </p:pic>
      <p:pic>
        <p:nvPicPr>
          <p:cNvPr id="25" name="图片 22">
            <a:extLst>
              <a:ext uri="{FF2B5EF4-FFF2-40B4-BE49-F238E27FC236}">
                <a16:creationId xmlns:a16="http://schemas.microsoft.com/office/drawing/2014/main" id="{05CDDB86-417A-4B66-9E4D-94ABCE2C2183}"/>
              </a:ext>
            </a:extLst>
          </p:cNvPr>
          <p:cNvPicPr>
            <a:picLocks noChangeAspect="1"/>
          </p:cNvPicPr>
          <p:nvPr/>
        </p:nvPicPr>
        <p:blipFill>
          <a:blip r:embed="rId8"/>
          <a:stretch>
            <a:fillRect/>
          </a:stretch>
        </p:blipFill>
        <p:spPr>
          <a:xfrm>
            <a:off x="7117044" y="1928671"/>
            <a:ext cx="979242" cy="1015876"/>
          </a:xfrm>
          <a:prstGeom prst="rect">
            <a:avLst/>
          </a:prstGeom>
        </p:spPr>
      </p:pic>
      <p:grpSp>
        <p:nvGrpSpPr>
          <p:cNvPr id="46" name="Group 45">
            <a:extLst>
              <a:ext uri="{FF2B5EF4-FFF2-40B4-BE49-F238E27FC236}">
                <a16:creationId xmlns:a16="http://schemas.microsoft.com/office/drawing/2014/main" id="{B20317FC-ED2B-4E5C-ABF8-8DA9CE90BB01}"/>
              </a:ext>
            </a:extLst>
          </p:cNvPr>
          <p:cNvGrpSpPr/>
          <p:nvPr/>
        </p:nvGrpSpPr>
        <p:grpSpPr>
          <a:xfrm>
            <a:off x="8737600" y="4189413"/>
            <a:ext cx="3454400" cy="2617787"/>
            <a:chOff x="8737600" y="4189413"/>
            <a:chExt cx="3454400" cy="2617787"/>
          </a:xfrm>
        </p:grpSpPr>
        <p:pic>
          <p:nvPicPr>
            <p:cNvPr id="16" name="图片 7">
              <a:extLst>
                <a:ext uri="{FF2B5EF4-FFF2-40B4-BE49-F238E27FC236}">
                  <a16:creationId xmlns:a16="http://schemas.microsoft.com/office/drawing/2014/main" id="{C3D340F4-A8E0-48F2-BE1E-B283D886CE8E}"/>
                </a:ext>
              </a:extLst>
            </p:cNvPr>
            <p:cNvPicPr>
              <a:picLocks noChangeAspect="1"/>
            </p:cNvPicPr>
            <p:nvPr/>
          </p:nvPicPr>
          <p:blipFill rotWithShape="1">
            <a:blip r:embed="rId9" cstate="print">
              <a:extLst>
                <a:ext uri="{28A0092B-C50C-407E-A947-70E740481C1C}">
                  <a14:useLocalDpi xmlns:a14="http://schemas.microsoft.com/office/drawing/2010/main" val="0"/>
                </a:ext>
              </a:extLst>
            </a:blip>
            <a:srcRect t="73026" r="81400" b="4000"/>
            <a:stretch/>
          </p:blipFill>
          <p:spPr>
            <a:xfrm rot="14531762" flipH="1">
              <a:off x="8929768" y="5716652"/>
              <a:ext cx="915180" cy="757828"/>
            </a:xfrm>
            <a:prstGeom prst="rect">
              <a:avLst/>
            </a:prstGeom>
          </p:spPr>
        </p:pic>
        <p:sp>
          <p:nvSpPr>
            <p:cNvPr id="3" name="AutoShape 3">
              <a:extLst>
                <a:ext uri="{FF2B5EF4-FFF2-40B4-BE49-F238E27FC236}">
                  <a16:creationId xmlns:a16="http://schemas.microsoft.com/office/drawing/2014/main" id="{DA30D986-0FBD-4B36-A9A4-0D98AD085DF1}"/>
                </a:ext>
              </a:extLst>
            </p:cNvPr>
            <p:cNvSpPr>
              <a:spLocks noChangeAspect="1" noChangeArrowheads="1" noTextEdit="1"/>
            </p:cNvSpPr>
            <p:nvPr/>
          </p:nvSpPr>
          <p:spPr bwMode="auto">
            <a:xfrm>
              <a:off x="8737600" y="4189413"/>
              <a:ext cx="3454400" cy="2617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等线" panose="020F0502020204030204"/>
                <a:ea typeface="+mn-ea"/>
                <a:cs typeface="+mn-cs"/>
              </a:endParaRPr>
            </a:p>
          </p:txBody>
        </p:sp>
        <p:sp>
          <p:nvSpPr>
            <p:cNvPr id="28" name="Freeform 9">
              <a:extLst>
                <a:ext uri="{FF2B5EF4-FFF2-40B4-BE49-F238E27FC236}">
                  <a16:creationId xmlns:a16="http://schemas.microsoft.com/office/drawing/2014/main" id="{BA853527-A5D7-4BD5-BDE7-2F768AFCC9C3}"/>
                </a:ext>
              </a:extLst>
            </p:cNvPr>
            <p:cNvSpPr>
              <a:spLocks/>
            </p:cNvSpPr>
            <p:nvPr/>
          </p:nvSpPr>
          <p:spPr bwMode="auto">
            <a:xfrm>
              <a:off x="9655175" y="5637213"/>
              <a:ext cx="119063" cy="119062"/>
            </a:xfrm>
            <a:custGeom>
              <a:avLst/>
              <a:gdLst>
                <a:gd name="T0" fmla="*/ 25 w 28"/>
                <a:gd name="T1" fmla="*/ 1 h 28"/>
                <a:gd name="T2" fmla="*/ 1 w 28"/>
                <a:gd name="T3" fmla="*/ 25 h 28"/>
                <a:gd name="T4" fmla="*/ 3 w 28"/>
                <a:gd name="T5" fmla="*/ 27 h 28"/>
                <a:gd name="T6" fmla="*/ 27 w 28"/>
                <a:gd name="T7" fmla="*/ 3 h 28"/>
                <a:gd name="T8" fmla="*/ 25 w 28"/>
                <a:gd name="T9" fmla="*/ 1 h 28"/>
              </a:gdLst>
              <a:ahLst/>
              <a:cxnLst>
                <a:cxn ang="0">
                  <a:pos x="T0" y="T1"/>
                </a:cxn>
                <a:cxn ang="0">
                  <a:pos x="T2" y="T3"/>
                </a:cxn>
                <a:cxn ang="0">
                  <a:pos x="T4" y="T5"/>
                </a:cxn>
                <a:cxn ang="0">
                  <a:pos x="T6" y="T7"/>
                </a:cxn>
                <a:cxn ang="0">
                  <a:pos x="T8" y="T9"/>
                </a:cxn>
              </a:cxnLst>
              <a:rect l="0" t="0" r="r" b="b"/>
              <a:pathLst>
                <a:path w="28" h="28">
                  <a:moveTo>
                    <a:pt x="25" y="1"/>
                  </a:moveTo>
                  <a:cubicBezTo>
                    <a:pt x="15" y="7"/>
                    <a:pt x="7" y="16"/>
                    <a:pt x="1" y="25"/>
                  </a:cubicBezTo>
                  <a:cubicBezTo>
                    <a:pt x="0" y="26"/>
                    <a:pt x="2" y="28"/>
                    <a:pt x="3" y="27"/>
                  </a:cubicBezTo>
                  <a:cubicBezTo>
                    <a:pt x="10" y="18"/>
                    <a:pt x="18" y="11"/>
                    <a:pt x="27" y="3"/>
                  </a:cubicBezTo>
                  <a:cubicBezTo>
                    <a:pt x="28" y="2"/>
                    <a:pt x="26" y="0"/>
                    <a:pt x="25" y="1"/>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等线" panose="020F0502020204030204"/>
                <a:ea typeface="+mn-ea"/>
                <a:cs typeface="+mn-cs"/>
              </a:endParaRPr>
            </a:p>
          </p:txBody>
        </p:sp>
        <p:sp>
          <p:nvSpPr>
            <p:cNvPr id="29" name="Freeform 10">
              <a:extLst>
                <a:ext uri="{FF2B5EF4-FFF2-40B4-BE49-F238E27FC236}">
                  <a16:creationId xmlns:a16="http://schemas.microsoft.com/office/drawing/2014/main" id="{C3421EA8-44B1-4162-8BF2-33968657339C}"/>
                </a:ext>
              </a:extLst>
            </p:cNvPr>
            <p:cNvSpPr>
              <a:spLocks/>
            </p:cNvSpPr>
            <p:nvPr/>
          </p:nvSpPr>
          <p:spPr bwMode="auto">
            <a:xfrm>
              <a:off x="9898063" y="5394325"/>
              <a:ext cx="198438" cy="123825"/>
            </a:xfrm>
            <a:custGeom>
              <a:avLst/>
              <a:gdLst>
                <a:gd name="T0" fmla="*/ 42 w 47"/>
                <a:gd name="T1" fmla="*/ 1 h 29"/>
                <a:gd name="T2" fmla="*/ 2 w 47"/>
                <a:gd name="T3" fmla="*/ 25 h 29"/>
                <a:gd name="T4" fmla="*/ 4 w 47"/>
                <a:gd name="T5" fmla="*/ 28 h 29"/>
                <a:gd name="T6" fmla="*/ 44 w 47"/>
                <a:gd name="T7" fmla="*/ 4 h 29"/>
                <a:gd name="T8" fmla="*/ 42 w 47"/>
                <a:gd name="T9" fmla="*/ 1 h 29"/>
              </a:gdLst>
              <a:ahLst/>
              <a:cxnLst>
                <a:cxn ang="0">
                  <a:pos x="T0" y="T1"/>
                </a:cxn>
                <a:cxn ang="0">
                  <a:pos x="T2" y="T3"/>
                </a:cxn>
                <a:cxn ang="0">
                  <a:pos x="T4" y="T5"/>
                </a:cxn>
                <a:cxn ang="0">
                  <a:pos x="T6" y="T7"/>
                </a:cxn>
                <a:cxn ang="0">
                  <a:pos x="T8" y="T9"/>
                </a:cxn>
              </a:cxnLst>
              <a:rect l="0" t="0" r="r" b="b"/>
              <a:pathLst>
                <a:path w="47" h="29">
                  <a:moveTo>
                    <a:pt x="42" y="1"/>
                  </a:moveTo>
                  <a:cubicBezTo>
                    <a:pt x="28" y="7"/>
                    <a:pt x="15" y="15"/>
                    <a:pt x="2" y="25"/>
                  </a:cubicBezTo>
                  <a:cubicBezTo>
                    <a:pt x="0" y="26"/>
                    <a:pt x="2" y="29"/>
                    <a:pt x="4" y="28"/>
                  </a:cubicBezTo>
                  <a:cubicBezTo>
                    <a:pt x="17" y="19"/>
                    <a:pt x="30" y="12"/>
                    <a:pt x="44" y="4"/>
                  </a:cubicBezTo>
                  <a:cubicBezTo>
                    <a:pt x="47" y="3"/>
                    <a:pt x="45" y="0"/>
                    <a:pt x="42" y="1"/>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等线" panose="020F0502020204030204"/>
                <a:ea typeface="+mn-ea"/>
                <a:cs typeface="+mn-cs"/>
              </a:endParaRPr>
            </a:p>
          </p:txBody>
        </p:sp>
        <p:sp>
          <p:nvSpPr>
            <p:cNvPr id="30" name="Freeform 11">
              <a:extLst>
                <a:ext uri="{FF2B5EF4-FFF2-40B4-BE49-F238E27FC236}">
                  <a16:creationId xmlns:a16="http://schemas.microsoft.com/office/drawing/2014/main" id="{AAF1F881-DA9F-4CD4-B822-C688885AC5AF}"/>
                </a:ext>
              </a:extLst>
            </p:cNvPr>
            <p:cNvSpPr>
              <a:spLocks/>
            </p:cNvSpPr>
            <p:nvPr/>
          </p:nvSpPr>
          <p:spPr bwMode="auto">
            <a:xfrm>
              <a:off x="10339388" y="5295900"/>
              <a:ext cx="182563" cy="50800"/>
            </a:xfrm>
            <a:custGeom>
              <a:avLst/>
              <a:gdLst>
                <a:gd name="T0" fmla="*/ 41 w 43"/>
                <a:gd name="T1" fmla="*/ 3 h 12"/>
                <a:gd name="T2" fmla="*/ 2 w 43"/>
                <a:gd name="T3" fmla="*/ 8 h 12"/>
                <a:gd name="T4" fmla="*/ 4 w 43"/>
                <a:gd name="T5" fmla="*/ 11 h 12"/>
                <a:gd name="T6" fmla="*/ 41 w 43"/>
                <a:gd name="T7" fmla="*/ 6 h 12"/>
                <a:gd name="T8" fmla="*/ 41 w 43"/>
                <a:gd name="T9" fmla="*/ 3 h 12"/>
              </a:gdLst>
              <a:ahLst/>
              <a:cxnLst>
                <a:cxn ang="0">
                  <a:pos x="T0" y="T1"/>
                </a:cxn>
                <a:cxn ang="0">
                  <a:pos x="T2" y="T3"/>
                </a:cxn>
                <a:cxn ang="0">
                  <a:pos x="T4" y="T5"/>
                </a:cxn>
                <a:cxn ang="0">
                  <a:pos x="T6" y="T7"/>
                </a:cxn>
                <a:cxn ang="0">
                  <a:pos x="T8" y="T9"/>
                </a:cxn>
              </a:cxnLst>
              <a:rect l="0" t="0" r="r" b="b"/>
              <a:pathLst>
                <a:path w="43" h="12">
                  <a:moveTo>
                    <a:pt x="41" y="3"/>
                  </a:moveTo>
                  <a:cubicBezTo>
                    <a:pt x="28" y="0"/>
                    <a:pt x="15" y="2"/>
                    <a:pt x="2" y="8"/>
                  </a:cubicBezTo>
                  <a:cubicBezTo>
                    <a:pt x="0" y="9"/>
                    <a:pt x="2" y="12"/>
                    <a:pt x="4" y="11"/>
                  </a:cubicBezTo>
                  <a:cubicBezTo>
                    <a:pt x="16" y="6"/>
                    <a:pt x="28" y="6"/>
                    <a:pt x="41" y="6"/>
                  </a:cubicBezTo>
                  <a:cubicBezTo>
                    <a:pt x="43" y="7"/>
                    <a:pt x="43" y="3"/>
                    <a:pt x="41" y="3"/>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等线" panose="020F0502020204030204"/>
                <a:ea typeface="+mn-ea"/>
                <a:cs typeface="+mn-cs"/>
              </a:endParaRPr>
            </a:p>
          </p:txBody>
        </p:sp>
        <p:sp>
          <p:nvSpPr>
            <p:cNvPr id="31" name="Freeform 12">
              <a:extLst>
                <a:ext uri="{FF2B5EF4-FFF2-40B4-BE49-F238E27FC236}">
                  <a16:creationId xmlns:a16="http://schemas.microsoft.com/office/drawing/2014/main" id="{FFE3183A-48B2-4A13-93EA-2DA3AB345C2F}"/>
                </a:ext>
              </a:extLst>
            </p:cNvPr>
            <p:cNvSpPr>
              <a:spLocks/>
            </p:cNvSpPr>
            <p:nvPr/>
          </p:nvSpPr>
          <p:spPr bwMode="auto">
            <a:xfrm>
              <a:off x="10683875" y="5313363"/>
              <a:ext cx="147638" cy="46037"/>
            </a:xfrm>
            <a:custGeom>
              <a:avLst/>
              <a:gdLst>
                <a:gd name="T0" fmla="*/ 33 w 35"/>
                <a:gd name="T1" fmla="*/ 6 h 11"/>
                <a:gd name="T2" fmla="*/ 2 w 35"/>
                <a:gd name="T3" fmla="*/ 2 h 11"/>
                <a:gd name="T4" fmla="*/ 2 w 35"/>
                <a:gd name="T5" fmla="*/ 5 h 11"/>
                <a:gd name="T6" fmla="*/ 31 w 35"/>
                <a:gd name="T7" fmla="*/ 10 h 11"/>
                <a:gd name="T8" fmla="*/ 33 w 35"/>
                <a:gd name="T9" fmla="*/ 6 h 11"/>
              </a:gdLst>
              <a:ahLst/>
              <a:cxnLst>
                <a:cxn ang="0">
                  <a:pos x="T0" y="T1"/>
                </a:cxn>
                <a:cxn ang="0">
                  <a:pos x="T2" y="T3"/>
                </a:cxn>
                <a:cxn ang="0">
                  <a:pos x="T4" y="T5"/>
                </a:cxn>
                <a:cxn ang="0">
                  <a:pos x="T6" y="T7"/>
                </a:cxn>
                <a:cxn ang="0">
                  <a:pos x="T8" y="T9"/>
                </a:cxn>
              </a:cxnLst>
              <a:rect l="0" t="0" r="r" b="b"/>
              <a:pathLst>
                <a:path w="35" h="11">
                  <a:moveTo>
                    <a:pt x="33" y="6"/>
                  </a:moveTo>
                  <a:cubicBezTo>
                    <a:pt x="23" y="1"/>
                    <a:pt x="12" y="0"/>
                    <a:pt x="2" y="2"/>
                  </a:cubicBezTo>
                  <a:cubicBezTo>
                    <a:pt x="0" y="2"/>
                    <a:pt x="1" y="5"/>
                    <a:pt x="2" y="5"/>
                  </a:cubicBezTo>
                  <a:cubicBezTo>
                    <a:pt x="12" y="3"/>
                    <a:pt x="22" y="5"/>
                    <a:pt x="31" y="10"/>
                  </a:cubicBezTo>
                  <a:cubicBezTo>
                    <a:pt x="33" y="11"/>
                    <a:pt x="35" y="8"/>
                    <a:pt x="33" y="6"/>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等线" panose="020F0502020204030204"/>
                <a:ea typeface="+mn-ea"/>
                <a:cs typeface="+mn-cs"/>
              </a:endParaRPr>
            </a:p>
          </p:txBody>
        </p:sp>
        <p:sp>
          <p:nvSpPr>
            <p:cNvPr id="32" name="Freeform 13">
              <a:extLst>
                <a:ext uri="{FF2B5EF4-FFF2-40B4-BE49-F238E27FC236}">
                  <a16:creationId xmlns:a16="http://schemas.microsoft.com/office/drawing/2014/main" id="{CB011E8D-38EC-4527-B484-CE10800C6997}"/>
                </a:ext>
              </a:extLst>
            </p:cNvPr>
            <p:cNvSpPr>
              <a:spLocks/>
            </p:cNvSpPr>
            <p:nvPr/>
          </p:nvSpPr>
          <p:spPr bwMode="auto">
            <a:xfrm>
              <a:off x="11036300" y="5432425"/>
              <a:ext cx="63500" cy="38100"/>
            </a:xfrm>
            <a:custGeom>
              <a:avLst/>
              <a:gdLst>
                <a:gd name="T0" fmla="*/ 13 w 15"/>
                <a:gd name="T1" fmla="*/ 6 h 9"/>
                <a:gd name="T2" fmla="*/ 3 w 15"/>
                <a:gd name="T3" fmla="*/ 1 h 9"/>
                <a:gd name="T4" fmla="*/ 1 w 15"/>
                <a:gd name="T5" fmla="*/ 3 h 9"/>
                <a:gd name="T6" fmla="*/ 12 w 15"/>
                <a:gd name="T7" fmla="*/ 9 h 9"/>
                <a:gd name="T8" fmla="*/ 13 w 15"/>
                <a:gd name="T9" fmla="*/ 6 h 9"/>
              </a:gdLst>
              <a:ahLst/>
              <a:cxnLst>
                <a:cxn ang="0">
                  <a:pos x="T0" y="T1"/>
                </a:cxn>
                <a:cxn ang="0">
                  <a:pos x="T2" y="T3"/>
                </a:cxn>
                <a:cxn ang="0">
                  <a:pos x="T4" y="T5"/>
                </a:cxn>
                <a:cxn ang="0">
                  <a:pos x="T6" y="T7"/>
                </a:cxn>
                <a:cxn ang="0">
                  <a:pos x="T8" y="T9"/>
                </a:cxn>
              </a:cxnLst>
              <a:rect l="0" t="0" r="r" b="b"/>
              <a:pathLst>
                <a:path w="15" h="9">
                  <a:moveTo>
                    <a:pt x="13" y="6"/>
                  </a:moveTo>
                  <a:cubicBezTo>
                    <a:pt x="10" y="4"/>
                    <a:pt x="6" y="2"/>
                    <a:pt x="3" y="1"/>
                  </a:cubicBezTo>
                  <a:cubicBezTo>
                    <a:pt x="1" y="0"/>
                    <a:pt x="0" y="2"/>
                    <a:pt x="1" y="3"/>
                  </a:cubicBezTo>
                  <a:cubicBezTo>
                    <a:pt x="5" y="5"/>
                    <a:pt x="8" y="7"/>
                    <a:pt x="12" y="9"/>
                  </a:cubicBezTo>
                  <a:cubicBezTo>
                    <a:pt x="14" y="9"/>
                    <a:pt x="15" y="7"/>
                    <a:pt x="13" y="6"/>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等线" panose="020F0502020204030204"/>
                <a:ea typeface="+mn-ea"/>
                <a:cs typeface="+mn-cs"/>
              </a:endParaRPr>
            </a:p>
          </p:txBody>
        </p:sp>
        <p:sp>
          <p:nvSpPr>
            <p:cNvPr id="33" name="Freeform 14">
              <a:extLst>
                <a:ext uri="{FF2B5EF4-FFF2-40B4-BE49-F238E27FC236}">
                  <a16:creationId xmlns:a16="http://schemas.microsoft.com/office/drawing/2014/main" id="{7CA065E2-CA0A-4DBB-8A01-78A8B752BC5C}"/>
                </a:ext>
              </a:extLst>
            </p:cNvPr>
            <p:cNvSpPr>
              <a:spLocks/>
            </p:cNvSpPr>
            <p:nvPr/>
          </p:nvSpPr>
          <p:spPr bwMode="auto">
            <a:xfrm>
              <a:off x="11269663" y="5632450"/>
              <a:ext cx="88900" cy="114300"/>
            </a:xfrm>
            <a:custGeom>
              <a:avLst/>
              <a:gdLst>
                <a:gd name="T0" fmla="*/ 21 w 21"/>
                <a:gd name="T1" fmla="*/ 24 h 27"/>
                <a:gd name="T2" fmla="*/ 4 w 21"/>
                <a:gd name="T3" fmla="*/ 1 h 27"/>
                <a:gd name="T4" fmla="*/ 2 w 21"/>
                <a:gd name="T5" fmla="*/ 4 h 27"/>
                <a:gd name="T6" fmla="*/ 17 w 21"/>
                <a:gd name="T7" fmla="*/ 25 h 27"/>
                <a:gd name="T8" fmla="*/ 21 w 21"/>
                <a:gd name="T9" fmla="*/ 24 h 27"/>
              </a:gdLst>
              <a:ahLst/>
              <a:cxnLst>
                <a:cxn ang="0">
                  <a:pos x="T0" y="T1"/>
                </a:cxn>
                <a:cxn ang="0">
                  <a:pos x="T2" y="T3"/>
                </a:cxn>
                <a:cxn ang="0">
                  <a:pos x="T4" y="T5"/>
                </a:cxn>
                <a:cxn ang="0">
                  <a:pos x="T6" y="T7"/>
                </a:cxn>
                <a:cxn ang="0">
                  <a:pos x="T8" y="T9"/>
                </a:cxn>
              </a:cxnLst>
              <a:rect l="0" t="0" r="r" b="b"/>
              <a:pathLst>
                <a:path w="21" h="27">
                  <a:moveTo>
                    <a:pt x="21" y="24"/>
                  </a:moveTo>
                  <a:cubicBezTo>
                    <a:pt x="18" y="14"/>
                    <a:pt x="12" y="7"/>
                    <a:pt x="4" y="1"/>
                  </a:cubicBezTo>
                  <a:cubicBezTo>
                    <a:pt x="2" y="0"/>
                    <a:pt x="0" y="3"/>
                    <a:pt x="2" y="4"/>
                  </a:cubicBezTo>
                  <a:cubicBezTo>
                    <a:pt x="9" y="10"/>
                    <a:pt x="13" y="17"/>
                    <a:pt x="17" y="25"/>
                  </a:cubicBezTo>
                  <a:cubicBezTo>
                    <a:pt x="18" y="27"/>
                    <a:pt x="21" y="26"/>
                    <a:pt x="21" y="24"/>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等线" panose="020F0502020204030204"/>
                <a:ea typeface="+mn-ea"/>
                <a:cs typeface="+mn-cs"/>
              </a:endParaRPr>
            </a:p>
          </p:txBody>
        </p:sp>
        <p:sp>
          <p:nvSpPr>
            <p:cNvPr id="34" name="Freeform 15">
              <a:extLst>
                <a:ext uri="{FF2B5EF4-FFF2-40B4-BE49-F238E27FC236}">
                  <a16:creationId xmlns:a16="http://schemas.microsoft.com/office/drawing/2014/main" id="{9CA3B281-4723-4CF5-A323-BC47AFBF7A60}"/>
                </a:ext>
              </a:extLst>
            </p:cNvPr>
            <p:cNvSpPr>
              <a:spLocks/>
            </p:cNvSpPr>
            <p:nvPr/>
          </p:nvSpPr>
          <p:spPr bwMode="auto">
            <a:xfrm>
              <a:off x="11426825" y="5926138"/>
              <a:ext cx="30163" cy="161925"/>
            </a:xfrm>
            <a:custGeom>
              <a:avLst/>
              <a:gdLst>
                <a:gd name="T0" fmla="*/ 4 w 7"/>
                <a:gd name="T1" fmla="*/ 2 h 38"/>
                <a:gd name="T2" fmla="*/ 0 w 7"/>
                <a:gd name="T3" fmla="*/ 3 h 38"/>
                <a:gd name="T4" fmla="*/ 3 w 7"/>
                <a:gd name="T5" fmla="*/ 36 h 38"/>
                <a:gd name="T6" fmla="*/ 7 w 7"/>
                <a:gd name="T7" fmla="*/ 35 h 38"/>
                <a:gd name="T8" fmla="*/ 4 w 7"/>
                <a:gd name="T9" fmla="*/ 2 h 38"/>
              </a:gdLst>
              <a:ahLst/>
              <a:cxnLst>
                <a:cxn ang="0">
                  <a:pos x="T0" y="T1"/>
                </a:cxn>
                <a:cxn ang="0">
                  <a:pos x="T2" y="T3"/>
                </a:cxn>
                <a:cxn ang="0">
                  <a:pos x="T4" y="T5"/>
                </a:cxn>
                <a:cxn ang="0">
                  <a:pos x="T6" y="T7"/>
                </a:cxn>
                <a:cxn ang="0">
                  <a:pos x="T8" y="T9"/>
                </a:cxn>
              </a:cxnLst>
              <a:rect l="0" t="0" r="r" b="b"/>
              <a:pathLst>
                <a:path w="7" h="38">
                  <a:moveTo>
                    <a:pt x="4" y="2"/>
                  </a:moveTo>
                  <a:cubicBezTo>
                    <a:pt x="3" y="0"/>
                    <a:pt x="0" y="1"/>
                    <a:pt x="0" y="3"/>
                  </a:cubicBezTo>
                  <a:cubicBezTo>
                    <a:pt x="1" y="14"/>
                    <a:pt x="1" y="25"/>
                    <a:pt x="3" y="36"/>
                  </a:cubicBezTo>
                  <a:cubicBezTo>
                    <a:pt x="3" y="38"/>
                    <a:pt x="7" y="38"/>
                    <a:pt x="7" y="35"/>
                  </a:cubicBezTo>
                  <a:cubicBezTo>
                    <a:pt x="7" y="24"/>
                    <a:pt x="5" y="13"/>
                    <a:pt x="4" y="2"/>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等线" panose="020F0502020204030204"/>
                <a:ea typeface="+mn-ea"/>
                <a:cs typeface="+mn-cs"/>
              </a:endParaRPr>
            </a:p>
          </p:txBody>
        </p:sp>
        <p:sp>
          <p:nvSpPr>
            <p:cNvPr id="35" name="Freeform 16">
              <a:extLst>
                <a:ext uri="{FF2B5EF4-FFF2-40B4-BE49-F238E27FC236}">
                  <a16:creationId xmlns:a16="http://schemas.microsoft.com/office/drawing/2014/main" id="{894A6093-D918-440E-BCA7-FE6B9B16DD8B}"/>
                </a:ext>
              </a:extLst>
            </p:cNvPr>
            <p:cNvSpPr>
              <a:spLocks/>
            </p:cNvSpPr>
            <p:nvPr/>
          </p:nvSpPr>
          <p:spPr bwMode="auto">
            <a:xfrm>
              <a:off x="11304588" y="6351588"/>
              <a:ext cx="114300" cy="161925"/>
            </a:xfrm>
            <a:custGeom>
              <a:avLst/>
              <a:gdLst>
                <a:gd name="T0" fmla="*/ 22 w 27"/>
                <a:gd name="T1" fmla="*/ 3 h 38"/>
                <a:gd name="T2" fmla="*/ 2 w 27"/>
                <a:gd name="T3" fmla="*/ 33 h 38"/>
                <a:gd name="T4" fmla="*/ 6 w 27"/>
                <a:gd name="T5" fmla="*/ 36 h 38"/>
                <a:gd name="T6" fmla="*/ 26 w 27"/>
                <a:gd name="T7" fmla="*/ 5 h 38"/>
                <a:gd name="T8" fmla="*/ 22 w 27"/>
                <a:gd name="T9" fmla="*/ 3 h 38"/>
              </a:gdLst>
              <a:ahLst/>
              <a:cxnLst>
                <a:cxn ang="0">
                  <a:pos x="T0" y="T1"/>
                </a:cxn>
                <a:cxn ang="0">
                  <a:pos x="T2" y="T3"/>
                </a:cxn>
                <a:cxn ang="0">
                  <a:pos x="T4" y="T5"/>
                </a:cxn>
                <a:cxn ang="0">
                  <a:pos x="T6" y="T7"/>
                </a:cxn>
                <a:cxn ang="0">
                  <a:pos x="T8" y="T9"/>
                </a:cxn>
              </a:cxnLst>
              <a:rect l="0" t="0" r="r" b="b"/>
              <a:pathLst>
                <a:path w="27" h="38">
                  <a:moveTo>
                    <a:pt x="22" y="3"/>
                  </a:moveTo>
                  <a:cubicBezTo>
                    <a:pt x="16" y="14"/>
                    <a:pt x="8" y="23"/>
                    <a:pt x="2" y="33"/>
                  </a:cubicBezTo>
                  <a:cubicBezTo>
                    <a:pt x="0" y="36"/>
                    <a:pt x="3" y="38"/>
                    <a:pt x="6" y="36"/>
                  </a:cubicBezTo>
                  <a:cubicBezTo>
                    <a:pt x="15" y="28"/>
                    <a:pt x="21" y="16"/>
                    <a:pt x="26" y="5"/>
                  </a:cubicBezTo>
                  <a:cubicBezTo>
                    <a:pt x="27" y="3"/>
                    <a:pt x="23" y="0"/>
                    <a:pt x="22" y="3"/>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等线" panose="020F0502020204030204"/>
                <a:ea typeface="+mn-ea"/>
                <a:cs typeface="+mn-cs"/>
              </a:endParaRPr>
            </a:p>
          </p:txBody>
        </p:sp>
        <p:sp>
          <p:nvSpPr>
            <p:cNvPr id="36" name="Freeform 17">
              <a:extLst>
                <a:ext uri="{FF2B5EF4-FFF2-40B4-BE49-F238E27FC236}">
                  <a16:creationId xmlns:a16="http://schemas.microsoft.com/office/drawing/2014/main" id="{381FB711-78AB-451D-8F3D-45D7C32C9FD1}"/>
                </a:ext>
              </a:extLst>
            </p:cNvPr>
            <p:cNvSpPr>
              <a:spLocks/>
            </p:cNvSpPr>
            <p:nvPr/>
          </p:nvSpPr>
          <p:spPr bwMode="auto">
            <a:xfrm>
              <a:off x="10909300" y="6637338"/>
              <a:ext cx="144463" cy="33337"/>
            </a:xfrm>
            <a:custGeom>
              <a:avLst/>
              <a:gdLst>
                <a:gd name="T0" fmla="*/ 32 w 34"/>
                <a:gd name="T1" fmla="*/ 2 h 8"/>
                <a:gd name="T2" fmla="*/ 2 w 34"/>
                <a:gd name="T3" fmla="*/ 0 h 8"/>
                <a:gd name="T4" fmla="*/ 2 w 34"/>
                <a:gd name="T5" fmla="*/ 4 h 8"/>
                <a:gd name="T6" fmla="*/ 32 w 34"/>
                <a:gd name="T7" fmla="*/ 5 h 8"/>
                <a:gd name="T8" fmla="*/ 32 w 34"/>
                <a:gd name="T9" fmla="*/ 2 h 8"/>
              </a:gdLst>
              <a:ahLst/>
              <a:cxnLst>
                <a:cxn ang="0">
                  <a:pos x="T0" y="T1"/>
                </a:cxn>
                <a:cxn ang="0">
                  <a:pos x="T2" y="T3"/>
                </a:cxn>
                <a:cxn ang="0">
                  <a:pos x="T4" y="T5"/>
                </a:cxn>
                <a:cxn ang="0">
                  <a:pos x="T6" y="T7"/>
                </a:cxn>
                <a:cxn ang="0">
                  <a:pos x="T8" y="T9"/>
                </a:cxn>
              </a:cxnLst>
              <a:rect l="0" t="0" r="r" b="b"/>
              <a:pathLst>
                <a:path w="34" h="8">
                  <a:moveTo>
                    <a:pt x="32" y="2"/>
                  </a:moveTo>
                  <a:cubicBezTo>
                    <a:pt x="22" y="3"/>
                    <a:pt x="12" y="2"/>
                    <a:pt x="2" y="0"/>
                  </a:cubicBezTo>
                  <a:cubicBezTo>
                    <a:pt x="0" y="0"/>
                    <a:pt x="0" y="3"/>
                    <a:pt x="2" y="4"/>
                  </a:cubicBezTo>
                  <a:cubicBezTo>
                    <a:pt x="12" y="8"/>
                    <a:pt x="22" y="7"/>
                    <a:pt x="32" y="5"/>
                  </a:cubicBezTo>
                  <a:cubicBezTo>
                    <a:pt x="34" y="5"/>
                    <a:pt x="34" y="2"/>
                    <a:pt x="32" y="2"/>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等线" panose="020F0502020204030204"/>
                <a:ea typeface="+mn-ea"/>
                <a:cs typeface="+mn-cs"/>
              </a:endParaRPr>
            </a:p>
          </p:txBody>
        </p:sp>
        <p:sp>
          <p:nvSpPr>
            <p:cNvPr id="37" name="Freeform 18">
              <a:extLst>
                <a:ext uri="{FF2B5EF4-FFF2-40B4-BE49-F238E27FC236}">
                  <a16:creationId xmlns:a16="http://schemas.microsoft.com/office/drawing/2014/main" id="{C007D4F6-E261-4114-BAC7-3453F7788AA3}"/>
                </a:ext>
              </a:extLst>
            </p:cNvPr>
            <p:cNvSpPr>
              <a:spLocks/>
            </p:cNvSpPr>
            <p:nvPr/>
          </p:nvSpPr>
          <p:spPr bwMode="auto">
            <a:xfrm>
              <a:off x="10564813" y="6450013"/>
              <a:ext cx="139700" cy="106362"/>
            </a:xfrm>
            <a:custGeom>
              <a:avLst/>
              <a:gdLst>
                <a:gd name="T0" fmla="*/ 31 w 33"/>
                <a:gd name="T1" fmla="*/ 20 h 25"/>
                <a:gd name="T2" fmla="*/ 4 w 33"/>
                <a:gd name="T3" fmla="*/ 2 h 25"/>
                <a:gd name="T4" fmla="*/ 2 w 33"/>
                <a:gd name="T5" fmla="*/ 5 h 25"/>
                <a:gd name="T6" fmla="*/ 29 w 33"/>
                <a:gd name="T7" fmla="*/ 23 h 25"/>
                <a:gd name="T8" fmla="*/ 31 w 33"/>
                <a:gd name="T9" fmla="*/ 20 h 25"/>
              </a:gdLst>
              <a:ahLst/>
              <a:cxnLst>
                <a:cxn ang="0">
                  <a:pos x="T0" y="T1"/>
                </a:cxn>
                <a:cxn ang="0">
                  <a:pos x="T2" y="T3"/>
                </a:cxn>
                <a:cxn ang="0">
                  <a:pos x="T4" y="T5"/>
                </a:cxn>
                <a:cxn ang="0">
                  <a:pos x="T6" y="T7"/>
                </a:cxn>
                <a:cxn ang="0">
                  <a:pos x="T8" y="T9"/>
                </a:cxn>
              </a:cxnLst>
              <a:rect l="0" t="0" r="r" b="b"/>
              <a:pathLst>
                <a:path w="33" h="25">
                  <a:moveTo>
                    <a:pt x="31" y="20"/>
                  </a:moveTo>
                  <a:cubicBezTo>
                    <a:pt x="22" y="14"/>
                    <a:pt x="13" y="7"/>
                    <a:pt x="4" y="2"/>
                  </a:cubicBezTo>
                  <a:cubicBezTo>
                    <a:pt x="2" y="0"/>
                    <a:pt x="0" y="4"/>
                    <a:pt x="2" y="5"/>
                  </a:cubicBezTo>
                  <a:cubicBezTo>
                    <a:pt x="11" y="12"/>
                    <a:pt x="20" y="17"/>
                    <a:pt x="29" y="23"/>
                  </a:cubicBezTo>
                  <a:cubicBezTo>
                    <a:pt x="31" y="25"/>
                    <a:pt x="33" y="21"/>
                    <a:pt x="31" y="20"/>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等线" panose="020F0502020204030204"/>
                <a:ea typeface="+mn-ea"/>
                <a:cs typeface="+mn-cs"/>
              </a:endParaRPr>
            </a:p>
          </p:txBody>
        </p:sp>
        <p:sp>
          <p:nvSpPr>
            <p:cNvPr id="38" name="Freeform 19">
              <a:extLst>
                <a:ext uri="{FF2B5EF4-FFF2-40B4-BE49-F238E27FC236}">
                  <a16:creationId xmlns:a16="http://schemas.microsoft.com/office/drawing/2014/main" id="{EE4565BE-E6C4-47A3-9A51-D6AF836DAA85}"/>
                </a:ext>
              </a:extLst>
            </p:cNvPr>
            <p:cNvSpPr>
              <a:spLocks/>
            </p:cNvSpPr>
            <p:nvPr/>
          </p:nvSpPr>
          <p:spPr bwMode="auto">
            <a:xfrm>
              <a:off x="10420350" y="6096000"/>
              <a:ext cx="30163" cy="141287"/>
            </a:xfrm>
            <a:custGeom>
              <a:avLst/>
              <a:gdLst>
                <a:gd name="T0" fmla="*/ 7 w 7"/>
                <a:gd name="T1" fmla="*/ 29 h 33"/>
                <a:gd name="T2" fmla="*/ 5 w 7"/>
                <a:gd name="T3" fmla="*/ 3 h 33"/>
                <a:gd name="T4" fmla="*/ 1 w 7"/>
                <a:gd name="T5" fmla="*/ 3 h 33"/>
                <a:gd name="T6" fmla="*/ 3 w 7"/>
                <a:gd name="T7" fmla="*/ 30 h 33"/>
                <a:gd name="T8" fmla="*/ 7 w 7"/>
                <a:gd name="T9" fmla="*/ 29 h 33"/>
              </a:gdLst>
              <a:ahLst/>
              <a:cxnLst>
                <a:cxn ang="0">
                  <a:pos x="T0" y="T1"/>
                </a:cxn>
                <a:cxn ang="0">
                  <a:pos x="T2" y="T3"/>
                </a:cxn>
                <a:cxn ang="0">
                  <a:pos x="T4" y="T5"/>
                </a:cxn>
                <a:cxn ang="0">
                  <a:pos x="T6" y="T7"/>
                </a:cxn>
                <a:cxn ang="0">
                  <a:pos x="T8" y="T9"/>
                </a:cxn>
              </a:cxnLst>
              <a:rect l="0" t="0" r="r" b="b"/>
              <a:pathLst>
                <a:path w="7" h="33">
                  <a:moveTo>
                    <a:pt x="7" y="29"/>
                  </a:moveTo>
                  <a:cubicBezTo>
                    <a:pt x="5" y="21"/>
                    <a:pt x="4" y="12"/>
                    <a:pt x="5" y="3"/>
                  </a:cubicBezTo>
                  <a:cubicBezTo>
                    <a:pt x="5" y="1"/>
                    <a:pt x="2" y="0"/>
                    <a:pt x="1" y="3"/>
                  </a:cubicBezTo>
                  <a:cubicBezTo>
                    <a:pt x="0" y="12"/>
                    <a:pt x="0" y="21"/>
                    <a:pt x="3" y="30"/>
                  </a:cubicBezTo>
                  <a:cubicBezTo>
                    <a:pt x="4" y="33"/>
                    <a:pt x="7" y="32"/>
                    <a:pt x="7" y="29"/>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等线" panose="020F0502020204030204"/>
                <a:ea typeface="+mn-ea"/>
                <a:cs typeface="+mn-cs"/>
              </a:endParaRPr>
            </a:p>
          </p:txBody>
        </p:sp>
        <p:sp>
          <p:nvSpPr>
            <p:cNvPr id="39" name="Freeform 20">
              <a:extLst>
                <a:ext uri="{FF2B5EF4-FFF2-40B4-BE49-F238E27FC236}">
                  <a16:creationId xmlns:a16="http://schemas.microsoft.com/office/drawing/2014/main" id="{CCA70A98-CE2E-4D5F-9EC8-60D34F17C83D}"/>
                </a:ext>
              </a:extLst>
            </p:cNvPr>
            <p:cNvSpPr>
              <a:spLocks/>
            </p:cNvSpPr>
            <p:nvPr/>
          </p:nvSpPr>
          <p:spPr bwMode="auto">
            <a:xfrm>
              <a:off x="10466388" y="5734050"/>
              <a:ext cx="80963" cy="115887"/>
            </a:xfrm>
            <a:custGeom>
              <a:avLst/>
              <a:gdLst>
                <a:gd name="T0" fmla="*/ 15 w 19"/>
                <a:gd name="T1" fmla="*/ 2 h 27"/>
                <a:gd name="T2" fmla="*/ 1 w 19"/>
                <a:gd name="T3" fmla="*/ 23 h 27"/>
                <a:gd name="T4" fmla="*/ 4 w 19"/>
                <a:gd name="T5" fmla="*/ 25 h 27"/>
                <a:gd name="T6" fmla="*/ 17 w 19"/>
                <a:gd name="T7" fmla="*/ 4 h 27"/>
                <a:gd name="T8" fmla="*/ 15 w 19"/>
                <a:gd name="T9" fmla="*/ 2 h 27"/>
              </a:gdLst>
              <a:ahLst/>
              <a:cxnLst>
                <a:cxn ang="0">
                  <a:pos x="T0" y="T1"/>
                </a:cxn>
                <a:cxn ang="0">
                  <a:pos x="T2" y="T3"/>
                </a:cxn>
                <a:cxn ang="0">
                  <a:pos x="T4" y="T5"/>
                </a:cxn>
                <a:cxn ang="0">
                  <a:pos x="T6" y="T7"/>
                </a:cxn>
                <a:cxn ang="0">
                  <a:pos x="T8" y="T9"/>
                </a:cxn>
              </a:cxnLst>
              <a:rect l="0" t="0" r="r" b="b"/>
              <a:pathLst>
                <a:path w="19" h="27">
                  <a:moveTo>
                    <a:pt x="15" y="2"/>
                  </a:moveTo>
                  <a:cubicBezTo>
                    <a:pt x="10" y="9"/>
                    <a:pt x="5" y="16"/>
                    <a:pt x="1" y="23"/>
                  </a:cubicBezTo>
                  <a:cubicBezTo>
                    <a:pt x="0" y="25"/>
                    <a:pt x="3" y="27"/>
                    <a:pt x="4" y="25"/>
                  </a:cubicBezTo>
                  <a:cubicBezTo>
                    <a:pt x="9" y="18"/>
                    <a:pt x="13" y="11"/>
                    <a:pt x="17" y="4"/>
                  </a:cubicBezTo>
                  <a:cubicBezTo>
                    <a:pt x="19" y="2"/>
                    <a:pt x="16" y="0"/>
                    <a:pt x="15" y="2"/>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等线" panose="020F0502020204030204"/>
                <a:ea typeface="+mn-ea"/>
                <a:cs typeface="+mn-cs"/>
              </a:endParaRPr>
            </a:p>
          </p:txBody>
        </p:sp>
        <p:sp>
          <p:nvSpPr>
            <p:cNvPr id="40" name="Freeform 21">
              <a:extLst>
                <a:ext uri="{FF2B5EF4-FFF2-40B4-BE49-F238E27FC236}">
                  <a16:creationId xmlns:a16="http://schemas.microsoft.com/office/drawing/2014/main" id="{AC3A803B-0D5E-406B-B52F-5D70FDA51000}"/>
                </a:ext>
              </a:extLst>
            </p:cNvPr>
            <p:cNvSpPr>
              <a:spLocks/>
            </p:cNvSpPr>
            <p:nvPr/>
          </p:nvSpPr>
          <p:spPr bwMode="auto">
            <a:xfrm>
              <a:off x="10683875" y="5487988"/>
              <a:ext cx="101600" cy="111125"/>
            </a:xfrm>
            <a:custGeom>
              <a:avLst/>
              <a:gdLst>
                <a:gd name="T0" fmla="*/ 20 w 24"/>
                <a:gd name="T1" fmla="*/ 1 h 26"/>
                <a:gd name="T2" fmla="*/ 0 w 24"/>
                <a:gd name="T3" fmla="*/ 23 h 26"/>
                <a:gd name="T4" fmla="*/ 4 w 24"/>
                <a:gd name="T5" fmla="*/ 24 h 26"/>
                <a:gd name="T6" fmla="*/ 22 w 24"/>
                <a:gd name="T7" fmla="*/ 4 h 26"/>
                <a:gd name="T8" fmla="*/ 20 w 24"/>
                <a:gd name="T9" fmla="*/ 1 h 26"/>
              </a:gdLst>
              <a:ahLst/>
              <a:cxnLst>
                <a:cxn ang="0">
                  <a:pos x="T0" y="T1"/>
                </a:cxn>
                <a:cxn ang="0">
                  <a:pos x="T2" y="T3"/>
                </a:cxn>
                <a:cxn ang="0">
                  <a:pos x="T4" y="T5"/>
                </a:cxn>
                <a:cxn ang="0">
                  <a:pos x="T6" y="T7"/>
                </a:cxn>
                <a:cxn ang="0">
                  <a:pos x="T8" y="T9"/>
                </a:cxn>
              </a:cxnLst>
              <a:rect l="0" t="0" r="r" b="b"/>
              <a:pathLst>
                <a:path w="24" h="26">
                  <a:moveTo>
                    <a:pt x="20" y="1"/>
                  </a:moveTo>
                  <a:cubicBezTo>
                    <a:pt x="10" y="5"/>
                    <a:pt x="4" y="13"/>
                    <a:pt x="0" y="23"/>
                  </a:cubicBezTo>
                  <a:cubicBezTo>
                    <a:pt x="0" y="25"/>
                    <a:pt x="3" y="26"/>
                    <a:pt x="4" y="24"/>
                  </a:cubicBezTo>
                  <a:cubicBezTo>
                    <a:pt x="7" y="15"/>
                    <a:pt x="14" y="8"/>
                    <a:pt x="22" y="4"/>
                  </a:cubicBezTo>
                  <a:cubicBezTo>
                    <a:pt x="24" y="3"/>
                    <a:pt x="22" y="0"/>
                    <a:pt x="20" y="1"/>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等线" panose="020F0502020204030204"/>
                <a:ea typeface="+mn-ea"/>
                <a:cs typeface="+mn-cs"/>
              </a:endParaRPr>
            </a:p>
          </p:txBody>
        </p:sp>
        <p:sp>
          <p:nvSpPr>
            <p:cNvPr id="41" name="Freeform 22">
              <a:extLst>
                <a:ext uri="{FF2B5EF4-FFF2-40B4-BE49-F238E27FC236}">
                  <a16:creationId xmlns:a16="http://schemas.microsoft.com/office/drawing/2014/main" id="{4D1A31F2-889B-4303-9BCF-0A877557C6F2}"/>
                </a:ext>
              </a:extLst>
            </p:cNvPr>
            <p:cNvSpPr>
              <a:spLocks/>
            </p:cNvSpPr>
            <p:nvPr/>
          </p:nvSpPr>
          <p:spPr bwMode="auto">
            <a:xfrm>
              <a:off x="10998200" y="5232400"/>
              <a:ext cx="93663" cy="76200"/>
            </a:xfrm>
            <a:custGeom>
              <a:avLst/>
              <a:gdLst>
                <a:gd name="T0" fmla="*/ 18 w 22"/>
                <a:gd name="T1" fmla="*/ 1 h 18"/>
                <a:gd name="T2" fmla="*/ 2 w 22"/>
                <a:gd name="T3" fmla="*/ 13 h 18"/>
                <a:gd name="T4" fmla="*/ 5 w 22"/>
                <a:gd name="T5" fmla="*/ 16 h 18"/>
                <a:gd name="T6" fmla="*/ 20 w 22"/>
                <a:gd name="T7" fmla="*/ 4 h 18"/>
                <a:gd name="T8" fmla="*/ 18 w 22"/>
                <a:gd name="T9" fmla="*/ 1 h 18"/>
              </a:gdLst>
              <a:ahLst/>
              <a:cxnLst>
                <a:cxn ang="0">
                  <a:pos x="T0" y="T1"/>
                </a:cxn>
                <a:cxn ang="0">
                  <a:pos x="T2" y="T3"/>
                </a:cxn>
                <a:cxn ang="0">
                  <a:pos x="T4" y="T5"/>
                </a:cxn>
                <a:cxn ang="0">
                  <a:pos x="T6" y="T7"/>
                </a:cxn>
                <a:cxn ang="0">
                  <a:pos x="T8" y="T9"/>
                </a:cxn>
              </a:cxnLst>
              <a:rect l="0" t="0" r="r" b="b"/>
              <a:pathLst>
                <a:path w="22" h="18">
                  <a:moveTo>
                    <a:pt x="18" y="1"/>
                  </a:moveTo>
                  <a:cubicBezTo>
                    <a:pt x="12" y="4"/>
                    <a:pt x="7" y="9"/>
                    <a:pt x="2" y="13"/>
                  </a:cubicBezTo>
                  <a:cubicBezTo>
                    <a:pt x="0" y="14"/>
                    <a:pt x="2" y="18"/>
                    <a:pt x="5" y="16"/>
                  </a:cubicBezTo>
                  <a:cubicBezTo>
                    <a:pt x="10" y="13"/>
                    <a:pt x="15" y="9"/>
                    <a:pt x="20" y="4"/>
                  </a:cubicBezTo>
                  <a:cubicBezTo>
                    <a:pt x="22" y="3"/>
                    <a:pt x="20" y="0"/>
                    <a:pt x="18" y="1"/>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等线" panose="020F0502020204030204"/>
                <a:ea typeface="+mn-ea"/>
                <a:cs typeface="+mn-cs"/>
              </a:endParaRPr>
            </a:p>
          </p:txBody>
        </p:sp>
        <p:sp>
          <p:nvSpPr>
            <p:cNvPr id="42" name="Freeform 23">
              <a:extLst>
                <a:ext uri="{FF2B5EF4-FFF2-40B4-BE49-F238E27FC236}">
                  <a16:creationId xmlns:a16="http://schemas.microsoft.com/office/drawing/2014/main" id="{540FBF6D-0ED2-4749-A709-ED5B8EC95D1C}"/>
                </a:ext>
              </a:extLst>
            </p:cNvPr>
            <p:cNvSpPr>
              <a:spLocks/>
            </p:cNvSpPr>
            <p:nvPr/>
          </p:nvSpPr>
          <p:spPr bwMode="auto">
            <a:xfrm>
              <a:off x="11295063" y="5045075"/>
              <a:ext cx="169863" cy="85725"/>
            </a:xfrm>
            <a:custGeom>
              <a:avLst/>
              <a:gdLst>
                <a:gd name="T0" fmla="*/ 37 w 40"/>
                <a:gd name="T1" fmla="*/ 1 h 20"/>
                <a:gd name="T2" fmla="*/ 1 w 40"/>
                <a:gd name="T3" fmla="*/ 17 h 20"/>
                <a:gd name="T4" fmla="*/ 3 w 40"/>
                <a:gd name="T5" fmla="*/ 20 h 20"/>
                <a:gd name="T6" fmla="*/ 38 w 40"/>
                <a:gd name="T7" fmla="*/ 4 h 20"/>
                <a:gd name="T8" fmla="*/ 37 w 40"/>
                <a:gd name="T9" fmla="*/ 1 h 20"/>
              </a:gdLst>
              <a:ahLst/>
              <a:cxnLst>
                <a:cxn ang="0">
                  <a:pos x="T0" y="T1"/>
                </a:cxn>
                <a:cxn ang="0">
                  <a:pos x="T2" y="T3"/>
                </a:cxn>
                <a:cxn ang="0">
                  <a:pos x="T4" y="T5"/>
                </a:cxn>
                <a:cxn ang="0">
                  <a:pos x="T6" y="T7"/>
                </a:cxn>
                <a:cxn ang="0">
                  <a:pos x="T8" y="T9"/>
                </a:cxn>
              </a:cxnLst>
              <a:rect l="0" t="0" r="r" b="b"/>
              <a:pathLst>
                <a:path w="40" h="20">
                  <a:moveTo>
                    <a:pt x="37" y="1"/>
                  </a:moveTo>
                  <a:cubicBezTo>
                    <a:pt x="25" y="5"/>
                    <a:pt x="13" y="11"/>
                    <a:pt x="1" y="17"/>
                  </a:cubicBezTo>
                  <a:cubicBezTo>
                    <a:pt x="0" y="17"/>
                    <a:pt x="1" y="20"/>
                    <a:pt x="3" y="20"/>
                  </a:cubicBezTo>
                  <a:cubicBezTo>
                    <a:pt x="15" y="15"/>
                    <a:pt x="27" y="10"/>
                    <a:pt x="38" y="4"/>
                  </a:cubicBezTo>
                  <a:cubicBezTo>
                    <a:pt x="40" y="3"/>
                    <a:pt x="39" y="0"/>
                    <a:pt x="37" y="1"/>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等线" panose="020F0502020204030204"/>
                <a:ea typeface="+mn-ea"/>
                <a:cs typeface="+mn-cs"/>
              </a:endParaRPr>
            </a:p>
          </p:txBody>
        </p:sp>
        <p:sp>
          <p:nvSpPr>
            <p:cNvPr id="43" name="Freeform 24">
              <a:extLst>
                <a:ext uri="{FF2B5EF4-FFF2-40B4-BE49-F238E27FC236}">
                  <a16:creationId xmlns:a16="http://schemas.microsoft.com/office/drawing/2014/main" id="{45E7D3BF-23BB-4345-BBBB-F9DF96555071}"/>
                </a:ext>
              </a:extLst>
            </p:cNvPr>
            <p:cNvSpPr>
              <a:spLocks/>
            </p:cNvSpPr>
            <p:nvPr/>
          </p:nvSpPr>
          <p:spPr bwMode="auto">
            <a:xfrm>
              <a:off x="11660188" y="4837113"/>
              <a:ext cx="161925" cy="106362"/>
            </a:xfrm>
            <a:custGeom>
              <a:avLst/>
              <a:gdLst>
                <a:gd name="T0" fmla="*/ 35 w 38"/>
                <a:gd name="T1" fmla="*/ 1 h 25"/>
                <a:gd name="T2" fmla="*/ 2 w 38"/>
                <a:gd name="T3" fmla="*/ 21 h 25"/>
                <a:gd name="T4" fmla="*/ 2 w 38"/>
                <a:gd name="T5" fmla="*/ 24 h 25"/>
                <a:gd name="T6" fmla="*/ 37 w 38"/>
                <a:gd name="T7" fmla="*/ 4 h 25"/>
                <a:gd name="T8" fmla="*/ 35 w 38"/>
                <a:gd name="T9" fmla="*/ 1 h 25"/>
              </a:gdLst>
              <a:ahLst/>
              <a:cxnLst>
                <a:cxn ang="0">
                  <a:pos x="T0" y="T1"/>
                </a:cxn>
                <a:cxn ang="0">
                  <a:pos x="T2" y="T3"/>
                </a:cxn>
                <a:cxn ang="0">
                  <a:pos x="T4" y="T5"/>
                </a:cxn>
                <a:cxn ang="0">
                  <a:pos x="T6" y="T7"/>
                </a:cxn>
                <a:cxn ang="0">
                  <a:pos x="T8" y="T9"/>
                </a:cxn>
              </a:cxnLst>
              <a:rect l="0" t="0" r="r" b="b"/>
              <a:pathLst>
                <a:path w="38" h="25">
                  <a:moveTo>
                    <a:pt x="35" y="1"/>
                  </a:moveTo>
                  <a:cubicBezTo>
                    <a:pt x="25" y="10"/>
                    <a:pt x="14" y="17"/>
                    <a:pt x="2" y="21"/>
                  </a:cubicBezTo>
                  <a:cubicBezTo>
                    <a:pt x="0" y="22"/>
                    <a:pt x="0" y="25"/>
                    <a:pt x="2" y="24"/>
                  </a:cubicBezTo>
                  <a:cubicBezTo>
                    <a:pt x="16" y="21"/>
                    <a:pt x="28" y="14"/>
                    <a:pt x="37" y="4"/>
                  </a:cubicBezTo>
                  <a:cubicBezTo>
                    <a:pt x="38" y="2"/>
                    <a:pt x="36" y="0"/>
                    <a:pt x="35" y="1"/>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等线" panose="020F0502020204030204"/>
                <a:ea typeface="+mn-ea"/>
                <a:cs typeface="+mn-cs"/>
              </a:endParaRPr>
            </a:p>
          </p:txBody>
        </p:sp>
        <p:sp>
          <p:nvSpPr>
            <p:cNvPr id="44" name="Freeform 25">
              <a:extLst>
                <a:ext uri="{FF2B5EF4-FFF2-40B4-BE49-F238E27FC236}">
                  <a16:creationId xmlns:a16="http://schemas.microsoft.com/office/drawing/2014/main" id="{D8557A8F-C716-48AA-AD9D-F62FB8F75A46}"/>
                </a:ext>
              </a:extLst>
            </p:cNvPr>
            <p:cNvSpPr>
              <a:spLocks/>
            </p:cNvSpPr>
            <p:nvPr/>
          </p:nvSpPr>
          <p:spPr bwMode="auto">
            <a:xfrm>
              <a:off x="11984038" y="4564063"/>
              <a:ext cx="93663" cy="127000"/>
            </a:xfrm>
            <a:custGeom>
              <a:avLst/>
              <a:gdLst>
                <a:gd name="T0" fmla="*/ 17 w 22"/>
                <a:gd name="T1" fmla="*/ 2 h 30"/>
                <a:gd name="T2" fmla="*/ 2 w 22"/>
                <a:gd name="T3" fmla="*/ 26 h 30"/>
                <a:gd name="T4" fmla="*/ 4 w 22"/>
                <a:gd name="T5" fmla="*/ 29 h 30"/>
                <a:gd name="T6" fmla="*/ 21 w 22"/>
                <a:gd name="T7" fmla="*/ 4 h 30"/>
                <a:gd name="T8" fmla="*/ 17 w 22"/>
                <a:gd name="T9" fmla="*/ 2 h 30"/>
              </a:gdLst>
              <a:ahLst/>
              <a:cxnLst>
                <a:cxn ang="0">
                  <a:pos x="T0" y="T1"/>
                </a:cxn>
                <a:cxn ang="0">
                  <a:pos x="T2" y="T3"/>
                </a:cxn>
                <a:cxn ang="0">
                  <a:pos x="T4" y="T5"/>
                </a:cxn>
                <a:cxn ang="0">
                  <a:pos x="T6" y="T7"/>
                </a:cxn>
                <a:cxn ang="0">
                  <a:pos x="T8" y="T9"/>
                </a:cxn>
              </a:cxnLst>
              <a:rect l="0" t="0" r="r" b="b"/>
              <a:pathLst>
                <a:path w="22" h="30">
                  <a:moveTo>
                    <a:pt x="17" y="2"/>
                  </a:moveTo>
                  <a:cubicBezTo>
                    <a:pt x="14" y="11"/>
                    <a:pt x="9" y="20"/>
                    <a:pt x="2" y="26"/>
                  </a:cubicBezTo>
                  <a:cubicBezTo>
                    <a:pt x="0" y="27"/>
                    <a:pt x="2" y="30"/>
                    <a:pt x="4" y="29"/>
                  </a:cubicBezTo>
                  <a:cubicBezTo>
                    <a:pt x="13" y="22"/>
                    <a:pt x="19" y="14"/>
                    <a:pt x="21" y="4"/>
                  </a:cubicBezTo>
                  <a:cubicBezTo>
                    <a:pt x="22" y="1"/>
                    <a:pt x="18" y="0"/>
                    <a:pt x="17" y="2"/>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等线" panose="020F0502020204030204"/>
                <a:ea typeface="+mn-ea"/>
                <a:cs typeface="+mn-cs"/>
              </a:endParaRPr>
            </a:p>
          </p:txBody>
        </p:sp>
        <p:sp>
          <p:nvSpPr>
            <p:cNvPr id="45" name="Freeform 26">
              <a:extLst>
                <a:ext uri="{FF2B5EF4-FFF2-40B4-BE49-F238E27FC236}">
                  <a16:creationId xmlns:a16="http://schemas.microsoft.com/office/drawing/2014/main" id="{E85D217D-4B69-4202-A84B-5CE0811FEE6B}"/>
                </a:ext>
              </a:extLst>
            </p:cNvPr>
            <p:cNvSpPr>
              <a:spLocks/>
            </p:cNvSpPr>
            <p:nvPr/>
          </p:nvSpPr>
          <p:spPr bwMode="auto">
            <a:xfrm>
              <a:off x="12141200" y="4189413"/>
              <a:ext cx="50800" cy="242887"/>
            </a:xfrm>
            <a:custGeom>
              <a:avLst/>
              <a:gdLst>
                <a:gd name="T0" fmla="*/ 7 w 12"/>
                <a:gd name="T1" fmla="*/ 2 h 57"/>
                <a:gd name="T2" fmla="*/ 1 w 12"/>
                <a:gd name="T3" fmla="*/ 54 h 57"/>
                <a:gd name="T4" fmla="*/ 6 w 12"/>
                <a:gd name="T5" fmla="*/ 54 h 57"/>
                <a:gd name="T6" fmla="*/ 12 w 12"/>
                <a:gd name="T7" fmla="*/ 3 h 57"/>
                <a:gd name="T8" fmla="*/ 7 w 12"/>
                <a:gd name="T9" fmla="*/ 2 h 57"/>
              </a:gdLst>
              <a:ahLst/>
              <a:cxnLst>
                <a:cxn ang="0">
                  <a:pos x="T0" y="T1"/>
                </a:cxn>
                <a:cxn ang="0">
                  <a:pos x="T2" y="T3"/>
                </a:cxn>
                <a:cxn ang="0">
                  <a:pos x="T4" y="T5"/>
                </a:cxn>
                <a:cxn ang="0">
                  <a:pos x="T6" y="T7"/>
                </a:cxn>
                <a:cxn ang="0">
                  <a:pos x="T8" y="T9"/>
                </a:cxn>
              </a:cxnLst>
              <a:rect l="0" t="0" r="r" b="b"/>
              <a:pathLst>
                <a:path w="12" h="57">
                  <a:moveTo>
                    <a:pt x="7" y="2"/>
                  </a:moveTo>
                  <a:cubicBezTo>
                    <a:pt x="4" y="19"/>
                    <a:pt x="2" y="37"/>
                    <a:pt x="1" y="54"/>
                  </a:cubicBezTo>
                  <a:cubicBezTo>
                    <a:pt x="0" y="57"/>
                    <a:pt x="5" y="57"/>
                    <a:pt x="6" y="54"/>
                  </a:cubicBezTo>
                  <a:cubicBezTo>
                    <a:pt x="8" y="37"/>
                    <a:pt x="11" y="20"/>
                    <a:pt x="12" y="3"/>
                  </a:cubicBezTo>
                  <a:cubicBezTo>
                    <a:pt x="12" y="0"/>
                    <a:pt x="7" y="0"/>
                    <a:pt x="7" y="2"/>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等线" panose="020F0502020204030204"/>
                <a:ea typeface="+mn-ea"/>
                <a:cs typeface="+mn-cs"/>
              </a:endParaRPr>
            </a:p>
          </p:txBody>
        </p:sp>
      </p:grpSp>
      <p:grpSp>
        <p:nvGrpSpPr>
          <p:cNvPr id="47" name="Group 46">
            <a:extLst>
              <a:ext uri="{FF2B5EF4-FFF2-40B4-BE49-F238E27FC236}">
                <a16:creationId xmlns:a16="http://schemas.microsoft.com/office/drawing/2014/main" id="{5222E632-C013-498A-9DE2-7F71DC9A6CDF}"/>
              </a:ext>
            </a:extLst>
          </p:cNvPr>
          <p:cNvGrpSpPr/>
          <p:nvPr/>
        </p:nvGrpSpPr>
        <p:grpSpPr>
          <a:xfrm>
            <a:off x="3184890" y="20260"/>
            <a:ext cx="3513862" cy="2032500"/>
            <a:chOff x="772246" y="990844"/>
            <a:chExt cx="3513862" cy="2032500"/>
          </a:xfrm>
        </p:grpSpPr>
        <p:pic>
          <p:nvPicPr>
            <p:cNvPr id="19" name="图片 10">
              <a:extLst>
                <a:ext uri="{FF2B5EF4-FFF2-40B4-BE49-F238E27FC236}">
                  <a16:creationId xmlns:a16="http://schemas.microsoft.com/office/drawing/2014/main" id="{BC2CC777-9287-41BE-92B4-ED2B2CC0438E}"/>
                </a:ext>
              </a:extLst>
            </p:cNvPr>
            <p:cNvPicPr>
              <a:picLocks noChangeAspect="1"/>
            </p:cNvPicPr>
            <p:nvPr/>
          </p:nvPicPr>
          <p:blipFill>
            <a:blip r:embed="rId10"/>
            <a:stretch>
              <a:fillRect/>
            </a:stretch>
          </p:blipFill>
          <p:spPr>
            <a:xfrm>
              <a:off x="869059" y="990844"/>
              <a:ext cx="3417049" cy="2032500"/>
            </a:xfrm>
            <a:prstGeom prst="rect">
              <a:avLst/>
            </a:prstGeom>
          </p:spPr>
        </p:pic>
        <p:pic>
          <p:nvPicPr>
            <p:cNvPr id="14" name="图片 5">
              <a:extLst>
                <a:ext uri="{FF2B5EF4-FFF2-40B4-BE49-F238E27FC236}">
                  <a16:creationId xmlns:a16="http://schemas.microsoft.com/office/drawing/2014/main" id="{7C758161-26ED-4520-9E7D-A01FFF6BB213}"/>
                </a:ext>
              </a:extLst>
            </p:cNvPr>
            <p:cNvPicPr>
              <a:picLocks noChangeAspect="1"/>
            </p:cNvPicPr>
            <p:nvPr/>
          </p:nvPicPr>
          <p:blipFill rotWithShape="1">
            <a:blip r:embed="rId11" cstate="print">
              <a:extLst>
                <a:ext uri="{28A0092B-C50C-407E-A947-70E740481C1C}">
                  <a14:useLocalDpi xmlns:a14="http://schemas.microsoft.com/office/drawing/2010/main" val="0"/>
                </a:ext>
              </a:extLst>
            </a:blip>
            <a:srcRect t="73026" r="81400" b="4000"/>
            <a:stretch/>
          </p:blipFill>
          <p:spPr>
            <a:xfrm rot="19764936" flipH="1">
              <a:off x="772246" y="1608509"/>
              <a:ext cx="1006908" cy="833785"/>
            </a:xfrm>
            <a:prstGeom prst="rect">
              <a:avLst/>
            </a:prstGeom>
          </p:spPr>
        </p:pic>
      </p:grpSp>
      <p:pic>
        <p:nvPicPr>
          <p:cNvPr id="49" name="Picture 48">
            <a:extLst>
              <a:ext uri="{FF2B5EF4-FFF2-40B4-BE49-F238E27FC236}">
                <a16:creationId xmlns:a16="http://schemas.microsoft.com/office/drawing/2014/main" id="{92BED32F-5A97-49A0-9D6C-4840D1411F98}"/>
              </a:ext>
            </a:extLst>
          </p:cNvPr>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rot="954177">
            <a:off x="5980595" y="2147094"/>
            <a:ext cx="4653841" cy="2528936"/>
          </a:xfrm>
          <a:prstGeom prst="rect">
            <a:avLst/>
          </a:prstGeom>
        </p:spPr>
      </p:pic>
    </p:spTree>
    <p:extLst>
      <p:ext uri="{BB962C8B-B14F-4D97-AF65-F5344CB8AC3E}">
        <p14:creationId xmlns:p14="http://schemas.microsoft.com/office/powerpoint/2010/main" val="291383234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wipe(left)">
                                      <p:cBhvr>
                                        <p:cTn id="7" dur="500"/>
                                        <p:tgtEl>
                                          <p:spTgt spid="22"/>
                                        </p:tgtEl>
                                      </p:cBhvr>
                                    </p:animEffect>
                                  </p:childTnLst>
                                </p:cTn>
                              </p:par>
                              <p:par>
                                <p:cTn id="8" presetID="53" presetClass="entr" presetSubtype="16" fill="hold" nodeType="withEffect">
                                  <p:stCondLst>
                                    <p:cond delay="250"/>
                                  </p:stCondLst>
                                  <p:childTnLst>
                                    <p:set>
                                      <p:cBhvr>
                                        <p:cTn id="9" dur="1" fill="hold">
                                          <p:stCondLst>
                                            <p:cond delay="0"/>
                                          </p:stCondLst>
                                        </p:cTn>
                                        <p:tgtEl>
                                          <p:spTgt spid="20"/>
                                        </p:tgtEl>
                                        <p:attrNameLst>
                                          <p:attrName>style.visibility</p:attrName>
                                        </p:attrNameLst>
                                      </p:cBhvr>
                                      <p:to>
                                        <p:strVal val="visible"/>
                                      </p:to>
                                    </p:set>
                                    <p:anim calcmode="lin" valueType="num">
                                      <p:cBhvr>
                                        <p:cTn id="10" dur="500" fill="hold"/>
                                        <p:tgtEl>
                                          <p:spTgt spid="20"/>
                                        </p:tgtEl>
                                        <p:attrNameLst>
                                          <p:attrName>ppt_w</p:attrName>
                                        </p:attrNameLst>
                                      </p:cBhvr>
                                      <p:tavLst>
                                        <p:tav tm="0">
                                          <p:val>
                                            <p:fltVal val="0"/>
                                          </p:val>
                                        </p:tav>
                                        <p:tav tm="100000">
                                          <p:val>
                                            <p:strVal val="#ppt_w"/>
                                          </p:val>
                                        </p:tav>
                                      </p:tavLst>
                                    </p:anim>
                                    <p:anim calcmode="lin" valueType="num">
                                      <p:cBhvr>
                                        <p:cTn id="11" dur="500" fill="hold"/>
                                        <p:tgtEl>
                                          <p:spTgt spid="20"/>
                                        </p:tgtEl>
                                        <p:attrNameLst>
                                          <p:attrName>ppt_h</p:attrName>
                                        </p:attrNameLst>
                                      </p:cBhvr>
                                      <p:tavLst>
                                        <p:tav tm="0">
                                          <p:val>
                                            <p:fltVal val="0"/>
                                          </p:val>
                                        </p:tav>
                                        <p:tav tm="100000">
                                          <p:val>
                                            <p:strVal val="#ppt_h"/>
                                          </p:val>
                                        </p:tav>
                                      </p:tavLst>
                                    </p:anim>
                                    <p:animEffect transition="in" filter="fade">
                                      <p:cBhvr>
                                        <p:cTn id="12" dur="500"/>
                                        <p:tgtEl>
                                          <p:spTgt spid="20"/>
                                        </p:tgtEl>
                                      </p:cBhvr>
                                    </p:animEffect>
                                  </p:childTnLst>
                                </p:cTn>
                              </p:par>
                              <p:par>
                                <p:cTn id="13" presetID="22" presetClass="entr" presetSubtype="8" fill="hold" nodeType="withEffect">
                                  <p:stCondLst>
                                    <p:cond delay="500"/>
                                  </p:stCondLst>
                                  <p:childTnLst>
                                    <p:set>
                                      <p:cBhvr>
                                        <p:cTn id="14" dur="1" fill="hold">
                                          <p:stCondLst>
                                            <p:cond delay="0"/>
                                          </p:stCondLst>
                                        </p:cTn>
                                        <p:tgtEl>
                                          <p:spTgt spid="21"/>
                                        </p:tgtEl>
                                        <p:attrNameLst>
                                          <p:attrName>style.visibility</p:attrName>
                                        </p:attrNameLst>
                                      </p:cBhvr>
                                      <p:to>
                                        <p:strVal val="visible"/>
                                      </p:to>
                                    </p:set>
                                    <p:animEffect transition="in" filter="wipe(left)">
                                      <p:cBhvr>
                                        <p:cTn id="15" dur="500"/>
                                        <p:tgtEl>
                                          <p:spTgt spid="21"/>
                                        </p:tgtEl>
                                      </p:cBhvr>
                                    </p:animEffect>
                                  </p:childTnLst>
                                </p:cTn>
                              </p:par>
                            </p:childTnLst>
                          </p:cTn>
                        </p:par>
                        <p:par>
                          <p:cTn id="16" fill="hold">
                            <p:stCondLst>
                              <p:cond delay="1000"/>
                            </p:stCondLst>
                            <p:childTnLst>
                              <p:par>
                                <p:cTn id="17" presetID="2" presetClass="entr" presetSubtype="8" fill="hold" nodeType="afterEffect">
                                  <p:stCondLst>
                                    <p:cond delay="0"/>
                                  </p:stCondLst>
                                  <p:childTnLst>
                                    <p:set>
                                      <p:cBhvr>
                                        <p:cTn id="18" dur="1" fill="hold">
                                          <p:stCondLst>
                                            <p:cond delay="0"/>
                                          </p:stCondLst>
                                        </p:cTn>
                                        <p:tgtEl>
                                          <p:spTgt spid="25"/>
                                        </p:tgtEl>
                                        <p:attrNameLst>
                                          <p:attrName>style.visibility</p:attrName>
                                        </p:attrNameLst>
                                      </p:cBhvr>
                                      <p:to>
                                        <p:strVal val="visible"/>
                                      </p:to>
                                    </p:set>
                                    <p:anim calcmode="lin" valueType="num">
                                      <p:cBhvr additive="base">
                                        <p:cTn id="19" dur="500" fill="hold"/>
                                        <p:tgtEl>
                                          <p:spTgt spid="25"/>
                                        </p:tgtEl>
                                        <p:attrNameLst>
                                          <p:attrName>ppt_x</p:attrName>
                                        </p:attrNameLst>
                                      </p:cBhvr>
                                      <p:tavLst>
                                        <p:tav tm="0">
                                          <p:val>
                                            <p:strVal val="0-#ppt_w/2"/>
                                          </p:val>
                                        </p:tav>
                                        <p:tav tm="100000">
                                          <p:val>
                                            <p:strVal val="#ppt_x"/>
                                          </p:val>
                                        </p:tav>
                                      </p:tavLst>
                                    </p:anim>
                                    <p:anim calcmode="lin" valueType="num">
                                      <p:cBhvr additive="base">
                                        <p:cTn id="20" dur="500" fill="hold"/>
                                        <p:tgtEl>
                                          <p:spTgt spid="25"/>
                                        </p:tgtEl>
                                        <p:attrNameLst>
                                          <p:attrName>ppt_y</p:attrName>
                                        </p:attrNameLst>
                                      </p:cBhvr>
                                      <p:tavLst>
                                        <p:tav tm="0">
                                          <p:val>
                                            <p:strVal val="#ppt_y"/>
                                          </p:val>
                                        </p:tav>
                                        <p:tav tm="100000">
                                          <p:val>
                                            <p:strVal val="#ppt_y"/>
                                          </p:val>
                                        </p:tav>
                                      </p:tavLst>
                                    </p:anim>
                                  </p:childTnLst>
                                </p:cTn>
                              </p:par>
                            </p:childTnLst>
                          </p:cTn>
                        </p:par>
                        <p:par>
                          <p:cTn id="21" fill="hold">
                            <p:stCondLst>
                              <p:cond delay="1500"/>
                            </p:stCondLst>
                            <p:childTnLst>
                              <p:par>
                                <p:cTn id="22" presetID="29" presetClass="entr" presetSubtype="0" fill="hold" nodeType="afterEffect">
                                  <p:stCondLst>
                                    <p:cond delay="0"/>
                                  </p:stCondLst>
                                  <p:childTnLst>
                                    <p:set>
                                      <p:cBhvr>
                                        <p:cTn id="23" dur="1" fill="hold">
                                          <p:stCondLst>
                                            <p:cond delay="0"/>
                                          </p:stCondLst>
                                        </p:cTn>
                                        <p:tgtEl>
                                          <p:spTgt spid="26"/>
                                        </p:tgtEl>
                                        <p:attrNameLst>
                                          <p:attrName>style.visibility</p:attrName>
                                        </p:attrNameLst>
                                      </p:cBhvr>
                                      <p:to>
                                        <p:strVal val="visible"/>
                                      </p:to>
                                    </p:set>
                                    <p:anim calcmode="lin" valueType="num">
                                      <p:cBhvr>
                                        <p:cTn id="24" dur="1000" fill="hold"/>
                                        <p:tgtEl>
                                          <p:spTgt spid="26"/>
                                        </p:tgtEl>
                                        <p:attrNameLst>
                                          <p:attrName>ppt_x</p:attrName>
                                        </p:attrNameLst>
                                      </p:cBhvr>
                                      <p:tavLst>
                                        <p:tav tm="0">
                                          <p:val>
                                            <p:strVal val="#ppt_x-.2"/>
                                          </p:val>
                                        </p:tav>
                                        <p:tav tm="100000">
                                          <p:val>
                                            <p:strVal val="#ppt_x"/>
                                          </p:val>
                                        </p:tav>
                                      </p:tavLst>
                                    </p:anim>
                                    <p:anim calcmode="lin" valueType="num">
                                      <p:cBhvr>
                                        <p:cTn id="25" dur="1000" fill="hold"/>
                                        <p:tgtEl>
                                          <p:spTgt spid="26"/>
                                        </p:tgtEl>
                                        <p:attrNameLst>
                                          <p:attrName>ppt_y</p:attrName>
                                        </p:attrNameLst>
                                      </p:cBhvr>
                                      <p:tavLst>
                                        <p:tav tm="0">
                                          <p:val>
                                            <p:strVal val="#ppt_y"/>
                                          </p:val>
                                        </p:tav>
                                        <p:tav tm="100000">
                                          <p:val>
                                            <p:strVal val="#ppt_y"/>
                                          </p:val>
                                        </p:tav>
                                      </p:tavLst>
                                    </p:anim>
                                    <p:animEffect transition="in" filter="wipe(right)" prLst="gradientSize: 0.1">
                                      <p:cBhvr>
                                        <p:cTn id="26" dur="1000"/>
                                        <p:tgtEl>
                                          <p:spTgt spid="26"/>
                                        </p:tgtEl>
                                      </p:cBhvr>
                                    </p:animEffect>
                                  </p:childTnLst>
                                </p:cTn>
                              </p:par>
                            </p:childTnLst>
                          </p:cTn>
                        </p:par>
                        <p:par>
                          <p:cTn id="27" fill="hold">
                            <p:stCondLst>
                              <p:cond delay="2500"/>
                            </p:stCondLst>
                            <p:childTnLst>
                              <p:par>
                                <p:cTn id="28" presetID="53" presetClass="entr" presetSubtype="16" fill="hold" nodeType="afterEffect">
                                  <p:stCondLst>
                                    <p:cond delay="0"/>
                                  </p:stCondLst>
                                  <p:childTnLst>
                                    <p:set>
                                      <p:cBhvr>
                                        <p:cTn id="29" dur="1" fill="hold">
                                          <p:stCondLst>
                                            <p:cond delay="0"/>
                                          </p:stCondLst>
                                        </p:cTn>
                                        <p:tgtEl>
                                          <p:spTgt spid="49"/>
                                        </p:tgtEl>
                                        <p:attrNameLst>
                                          <p:attrName>style.visibility</p:attrName>
                                        </p:attrNameLst>
                                      </p:cBhvr>
                                      <p:to>
                                        <p:strVal val="visible"/>
                                      </p:to>
                                    </p:set>
                                    <p:anim calcmode="lin" valueType="num">
                                      <p:cBhvr>
                                        <p:cTn id="30" dur="500" fill="hold"/>
                                        <p:tgtEl>
                                          <p:spTgt spid="49"/>
                                        </p:tgtEl>
                                        <p:attrNameLst>
                                          <p:attrName>ppt_w</p:attrName>
                                        </p:attrNameLst>
                                      </p:cBhvr>
                                      <p:tavLst>
                                        <p:tav tm="0">
                                          <p:val>
                                            <p:fltVal val="0"/>
                                          </p:val>
                                        </p:tav>
                                        <p:tav tm="100000">
                                          <p:val>
                                            <p:strVal val="#ppt_w"/>
                                          </p:val>
                                        </p:tav>
                                      </p:tavLst>
                                    </p:anim>
                                    <p:anim calcmode="lin" valueType="num">
                                      <p:cBhvr>
                                        <p:cTn id="31" dur="500" fill="hold"/>
                                        <p:tgtEl>
                                          <p:spTgt spid="49"/>
                                        </p:tgtEl>
                                        <p:attrNameLst>
                                          <p:attrName>ppt_h</p:attrName>
                                        </p:attrNameLst>
                                      </p:cBhvr>
                                      <p:tavLst>
                                        <p:tav tm="0">
                                          <p:val>
                                            <p:fltVal val="0"/>
                                          </p:val>
                                        </p:tav>
                                        <p:tav tm="100000">
                                          <p:val>
                                            <p:strVal val="#ppt_h"/>
                                          </p:val>
                                        </p:tav>
                                      </p:tavLst>
                                    </p:anim>
                                    <p:animEffect transition="in" filter="fade">
                                      <p:cBhvr>
                                        <p:cTn id="32" dur="500"/>
                                        <p:tgtEl>
                                          <p:spTgt spid="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a:extLst>
              <a:ext uri="{FF2B5EF4-FFF2-40B4-BE49-F238E27FC236}">
                <a16:creationId xmlns:a16="http://schemas.microsoft.com/office/drawing/2014/main" id="{95011408-EE5C-4EE8-99EF-1F3DE2DB8548}"/>
              </a:ext>
            </a:extLst>
          </p:cNvPr>
          <p:cNvPicPr>
            <a:picLocks noChangeAspect="1"/>
          </p:cNvPicPr>
          <p:nvPr/>
        </p:nvPicPr>
        <p:blipFill rotWithShape="1">
          <a:blip r:embed="rId2">
            <a:extLst>
              <a:ext uri="{28A0092B-C50C-407E-A947-70E740481C1C}">
                <a14:useLocalDpi xmlns:a14="http://schemas.microsoft.com/office/drawing/2010/main" val="0"/>
              </a:ext>
            </a:extLst>
          </a:blip>
          <a:srcRect t="30892" b="36686"/>
          <a:stretch/>
        </p:blipFill>
        <p:spPr>
          <a:xfrm>
            <a:off x="3901767" y="448343"/>
            <a:ext cx="3212037" cy="1041400"/>
          </a:xfrm>
          <a:prstGeom prst="rect">
            <a:avLst/>
          </a:prstGeom>
        </p:spPr>
      </p:pic>
      <p:pic>
        <p:nvPicPr>
          <p:cNvPr id="28" name="图片 3">
            <a:extLst>
              <a:ext uri="{FF2B5EF4-FFF2-40B4-BE49-F238E27FC236}">
                <a16:creationId xmlns:a16="http://schemas.microsoft.com/office/drawing/2014/main" id="{49CAC403-EF40-48D1-B463-509531323D03}"/>
              </a:ext>
            </a:extLst>
          </p:cNvPr>
          <p:cNvPicPr>
            <a:picLocks noChangeAspect="1"/>
          </p:cNvPicPr>
          <p:nvPr/>
        </p:nvPicPr>
        <p:blipFill rotWithShape="1">
          <a:blip r:embed="rId3">
            <a:extLst>
              <a:ext uri="{28A0092B-C50C-407E-A947-70E740481C1C}">
                <a14:useLocalDpi xmlns:a14="http://schemas.microsoft.com/office/drawing/2010/main" val="0"/>
              </a:ext>
            </a:extLst>
          </a:blip>
          <a:srcRect l="33847" t="11828" r="31458" b="66667"/>
          <a:stretch/>
        </p:blipFill>
        <p:spPr>
          <a:xfrm flipH="1">
            <a:off x="1429406" y="873761"/>
            <a:ext cx="5684398" cy="3229816"/>
          </a:xfrm>
          <a:prstGeom prst="rect">
            <a:avLst/>
          </a:prstGeom>
        </p:spPr>
      </p:pic>
      <p:pic>
        <p:nvPicPr>
          <p:cNvPr id="29" name="图片 5">
            <a:extLst>
              <a:ext uri="{FF2B5EF4-FFF2-40B4-BE49-F238E27FC236}">
                <a16:creationId xmlns:a16="http://schemas.microsoft.com/office/drawing/2014/main" id="{ACAB0CE1-3C8D-48E1-94AB-31947B454BEE}"/>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39210" y="3629898"/>
            <a:ext cx="3685578" cy="2986364"/>
          </a:xfrm>
          <a:prstGeom prst="rect">
            <a:avLst/>
          </a:prstGeom>
        </p:spPr>
      </p:pic>
      <p:sp>
        <p:nvSpPr>
          <p:cNvPr id="3" name="TextBox 2">
            <a:extLst>
              <a:ext uri="{FF2B5EF4-FFF2-40B4-BE49-F238E27FC236}">
                <a16:creationId xmlns:a16="http://schemas.microsoft.com/office/drawing/2014/main" id="{20024EE4-9076-48A8-907F-5360FB8685CA}"/>
              </a:ext>
            </a:extLst>
          </p:cNvPr>
          <p:cNvSpPr txBox="1"/>
          <p:nvPr/>
        </p:nvSpPr>
        <p:spPr>
          <a:xfrm>
            <a:off x="2614429" y="1791692"/>
            <a:ext cx="3314352" cy="1477328"/>
          </a:xfrm>
          <a:prstGeom prst="rect">
            <a:avLst/>
          </a:prstGeom>
          <a:noFill/>
        </p:spPr>
        <p:txBody>
          <a:bodyPr wrap="square" rtlCol="0">
            <a:spAutoFit/>
          </a:bodyPr>
          <a:lstStyle/>
          <a:p>
            <a:pPr lvl="0" algn="ctr"/>
            <a:r>
              <a:rPr lang="en-US" sz="3000" b="1" dirty="0" err="1">
                <a:solidFill>
                  <a:srgbClr val="C00000"/>
                </a:solidFill>
                <a:latin typeface="Calibri" panose="020F0502020204030204" pitchFamily="34" charset="0"/>
                <a:cs typeface="Calibri" panose="020F0502020204030204" pitchFamily="34" charset="0"/>
              </a:rPr>
              <a:t>Điểm</a:t>
            </a:r>
            <a:r>
              <a:rPr lang="en-US" sz="3000" b="1" dirty="0">
                <a:solidFill>
                  <a:srgbClr val="C00000"/>
                </a:solidFill>
                <a:latin typeface="Calibri" panose="020F0502020204030204" pitchFamily="34" charset="0"/>
                <a:cs typeface="Calibri" panose="020F0502020204030204" pitchFamily="34" charset="0"/>
              </a:rPr>
              <a:t> </a:t>
            </a:r>
            <a:r>
              <a:rPr lang="en-US" sz="3000" b="1" dirty="0" err="1">
                <a:solidFill>
                  <a:srgbClr val="C00000"/>
                </a:solidFill>
                <a:latin typeface="Calibri" panose="020F0502020204030204" pitchFamily="34" charset="0"/>
                <a:cs typeface="Calibri" panose="020F0502020204030204" pitchFamily="34" charset="0"/>
              </a:rPr>
              <a:t>nằm</a:t>
            </a:r>
            <a:r>
              <a:rPr lang="en-US" sz="3000" b="1" dirty="0">
                <a:solidFill>
                  <a:srgbClr val="C00000"/>
                </a:solidFill>
                <a:latin typeface="Calibri" panose="020F0502020204030204" pitchFamily="34" charset="0"/>
                <a:cs typeface="Calibri" panose="020F0502020204030204" pitchFamily="34" charset="0"/>
              </a:rPr>
              <a:t> </a:t>
            </a:r>
            <a:r>
              <a:rPr lang="en-US" sz="3000" b="1" dirty="0" err="1">
                <a:solidFill>
                  <a:srgbClr val="C00000"/>
                </a:solidFill>
                <a:latin typeface="Calibri" panose="020F0502020204030204" pitchFamily="34" charset="0"/>
                <a:cs typeface="Calibri" panose="020F0502020204030204" pitchFamily="34" charset="0"/>
              </a:rPr>
              <a:t>giữa</a:t>
            </a:r>
            <a:r>
              <a:rPr lang="en-US" sz="3000" b="1" dirty="0">
                <a:solidFill>
                  <a:srgbClr val="C00000"/>
                </a:solidFill>
                <a:latin typeface="Calibri" panose="020F0502020204030204" pitchFamily="34" charset="0"/>
                <a:cs typeface="Calibri" panose="020F0502020204030204" pitchFamily="34" charset="0"/>
              </a:rPr>
              <a:t> </a:t>
            </a:r>
            <a:r>
              <a:rPr lang="en-US" sz="3000" b="1" dirty="0" err="1">
                <a:solidFill>
                  <a:srgbClr val="C00000"/>
                </a:solidFill>
                <a:latin typeface="Calibri" panose="020F0502020204030204" pitchFamily="34" charset="0"/>
                <a:cs typeface="Calibri" panose="020F0502020204030204" pitchFamily="34" charset="0"/>
              </a:rPr>
              <a:t>đoạn</a:t>
            </a:r>
            <a:r>
              <a:rPr lang="en-US" sz="3000" b="1" dirty="0">
                <a:solidFill>
                  <a:srgbClr val="C00000"/>
                </a:solidFill>
                <a:latin typeface="Calibri" panose="020F0502020204030204" pitchFamily="34" charset="0"/>
                <a:cs typeface="Calibri" panose="020F0502020204030204" pitchFamily="34" charset="0"/>
              </a:rPr>
              <a:t> </a:t>
            </a:r>
            <a:r>
              <a:rPr lang="en-US" sz="3000" b="1" dirty="0" err="1">
                <a:solidFill>
                  <a:srgbClr val="C00000"/>
                </a:solidFill>
                <a:latin typeface="Calibri" panose="020F0502020204030204" pitchFamily="34" charset="0"/>
                <a:cs typeface="Calibri" panose="020F0502020204030204" pitchFamily="34" charset="0"/>
              </a:rPr>
              <a:t>thẳng</a:t>
            </a:r>
            <a:r>
              <a:rPr lang="en-US" sz="3000" b="1" dirty="0">
                <a:solidFill>
                  <a:srgbClr val="C00000"/>
                </a:solidFill>
                <a:latin typeface="Calibri" panose="020F0502020204030204" pitchFamily="34" charset="0"/>
                <a:cs typeface="Calibri" panose="020F0502020204030204" pitchFamily="34" charset="0"/>
              </a:rPr>
              <a:t> </a:t>
            </a:r>
            <a:r>
              <a:rPr lang="en-US" sz="3000" b="1" dirty="0" err="1">
                <a:solidFill>
                  <a:srgbClr val="C00000"/>
                </a:solidFill>
                <a:latin typeface="Calibri" panose="020F0502020204030204" pitchFamily="34" charset="0"/>
                <a:cs typeface="Calibri" panose="020F0502020204030204" pitchFamily="34" charset="0"/>
              </a:rPr>
              <a:t>được</a:t>
            </a:r>
            <a:r>
              <a:rPr lang="en-US" sz="3000" b="1" dirty="0">
                <a:solidFill>
                  <a:srgbClr val="C00000"/>
                </a:solidFill>
                <a:latin typeface="Calibri" panose="020F0502020204030204" pitchFamily="34" charset="0"/>
                <a:cs typeface="Calibri" panose="020F0502020204030204" pitchFamily="34" charset="0"/>
              </a:rPr>
              <a:t> </a:t>
            </a:r>
            <a:r>
              <a:rPr lang="en-US" sz="3000" b="1" dirty="0" err="1">
                <a:solidFill>
                  <a:srgbClr val="C00000"/>
                </a:solidFill>
                <a:latin typeface="Calibri" panose="020F0502020204030204" pitchFamily="34" charset="0"/>
                <a:cs typeface="Calibri" panose="020F0502020204030204" pitchFamily="34" charset="0"/>
              </a:rPr>
              <a:t>gọi</a:t>
            </a:r>
            <a:r>
              <a:rPr lang="en-US" sz="3000" b="1" dirty="0">
                <a:solidFill>
                  <a:srgbClr val="C00000"/>
                </a:solidFill>
                <a:latin typeface="Calibri" panose="020F0502020204030204" pitchFamily="34" charset="0"/>
                <a:cs typeface="Calibri" panose="020F0502020204030204" pitchFamily="34" charset="0"/>
              </a:rPr>
              <a:t> </a:t>
            </a:r>
            <a:r>
              <a:rPr lang="en-US" sz="3000" b="1" dirty="0" err="1">
                <a:solidFill>
                  <a:srgbClr val="C00000"/>
                </a:solidFill>
                <a:latin typeface="Calibri" panose="020F0502020204030204" pitchFamily="34" charset="0"/>
                <a:cs typeface="Calibri" panose="020F0502020204030204" pitchFamily="34" charset="0"/>
              </a:rPr>
              <a:t>là</a:t>
            </a:r>
            <a:r>
              <a:rPr lang="en-US" sz="3000" b="1" dirty="0">
                <a:solidFill>
                  <a:srgbClr val="C00000"/>
                </a:solidFill>
                <a:latin typeface="Calibri" panose="020F0502020204030204" pitchFamily="34" charset="0"/>
                <a:cs typeface="Calibri" panose="020F0502020204030204" pitchFamily="34" charset="0"/>
              </a:rPr>
              <a:t> </a:t>
            </a:r>
            <a:r>
              <a:rPr lang="en-US" sz="3000" b="1" dirty="0" err="1">
                <a:solidFill>
                  <a:srgbClr val="C00000"/>
                </a:solidFill>
                <a:latin typeface="Calibri" panose="020F0502020204030204" pitchFamily="34" charset="0"/>
                <a:cs typeface="Calibri" panose="020F0502020204030204" pitchFamily="34" charset="0"/>
              </a:rPr>
              <a:t>gì</a:t>
            </a:r>
            <a:r>
              <a:rPr lang="en-US" sz="3000" b="1" dirty="0">
                <a:solidFill>
                  <a:srgbClr val="C00000"/>
                </a:solidFill>
                <a:latin typeface="Calibri" panose="020F0502020204030204" pitchFamily="34" charset="0"/>
                <a:cs typeface="Calibri" panose="020F0502020204030204" pitchFamily="34" charset="0"/>
              </a:rPr>
              <a:t>?</a:t>
            </a:r>
            <a:endParaRPr kumimoji="0" lang="en-US" sz="3000" b="1" i="0" u="none" strike="noStrike" kern="1200" cap="none" spc="0" normalizeH="0" baseline="0" noProof="0" dirty="0">
              <a:ln>
                <a:noFill/>
              </a:ln>
              <a:solidFill>
                <a:srgbClr val="C00000"/>
              </a:solidFill>
              <a:effectLst/>
              <a:uLnTx/>
              <a:uFillTx/>
              <a:latin typeface="Calibri" panose="020F0502020204030204" pitchFamily="34" charset="0"/>
              <a:cs typeface="Calibri" panose="020F0502020204030204" pitchFamily="34" charset="0"/>
            </a:endParaRPr>
          </a:p>
        </p:txBody>
      </p:sp>
      <p:pic>
        <p:nvPicPr>
          <p:cNvPr id="17" name="图片 1">
            <a:extLst>
              <a:ext uri="{FF2B5EF4-FFF2-40B4-BE49-F238E27FC236}">
                <a16:creationId xmlns:a16="http://schemas.microsoft.com/office/drawing/2014/main" id="{5386E34E-E3C4-4D01-9F0F-66523AAAD621}"/>
              </a:ext>
            </a:extLst>
          </p:cNvPr>
          <p:cNvPicPr>
            <a:picLocks noChangeAspect="1"/>
          </p:cNvPicPr>
          <p:nvPr/>
        </p:nvPicPr>
        <p:blipFill rotWithShape="1">
          <a:blip r:embed="rId5">
            <a:extLst>
              <a:ext uri="{28A0092B-C50C-407E-A947-70E740481C1C}">
                <a14:useLocalDpi xmlns:a14="http://schemas.microsoft.com/office/drawing/2010/main" val="0"/>
              </a:ext>
            </a:extLst>
          </a:blip>
          <a:srcRect l="36386" t="33758" r="32040" b="47487"/>
          <a:stretch/>
        </p:blipFill>
        <p:spPr>
          <a:xfrm flipV="1">
            <a:off x="6849719" y="1791692"/>
            <a:ext cx="4915812" cy="2566026"/>
          </a:xfrm>
          <a:prstGeom prst="rect">
            <a:avLst/>
          </a:prstGeom>
        </p:spPr>
      </p:pic>
      <p:sp>
        <p:nvSpPr>
          <p:cNvPr id="18" name="TextBox 17">
            <a:extLst>
              <a:ext uri="{FF2B5EF4-FFF2-40B4-BE49-F238E27FC236}">
                <a16:creationId xmlns:a16="http://schemas.microsoft.com/office/drawing/2014/main" id="{5B52A05C-4D49-4309-BAF3-2AD7D83360FB}"/>
              </a:ext>
            </a:extLst>
          </p:cNvPr>
          <p:cNvSpPr txBox="1"/>
          <p:nvPr/>
        </p:nvSpPr>
        <p:spPr>
          <a:xfrm>
            <a:off x="7396435" y="2530356"/>
            <a:ext cx="3220720" cy="769441"/>
          </a:xfrm>
          <a:prstGeom prst="rect">
            <a:avLst/>
          </a:prstGeom>
          <a:noFill/>
        </p:spPr>
        <p:txBody>
          <a:bodyPr wrap="square" rtlCol="0">
            <a:spAutoFit/>
          </a:bodyPr>
          <a:lstStyle/>
          <a:p>
            <a:pPr algn="ctr"/>
            <a:r>
              <a:rPr lang="nl-NL" sz="2200" b="1" dirty="0">
                <a:solidFill>
                  <a:srgbClr val="FF0000"/>
                </a:solidFill>
                <a:latin typeface="Arial" panose="020B0604020202020204" pitchFamily="34" charset="0"/>
                <a:cs typeface="Arial" panose="020B0604020202020204" pitchFamily="34" charset="0"/>
              </a:rPr>
              <a:t>Đáp án: Trung điểm của đoạn thằng</a:t>
            </a:r>
            <a:endParaRPr lang="en-US" sz="2200" b="1" dirty="0">
              <a:solidFill>
                <a:srgbClr val="FF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6551021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fade">
                                      <p:cBhvr>
                                        <p:cTn id="7" dur="1000"/>
                                        <p:tgtEl>
                                          <p:spTgt spid="29"/>
                                        </p:tgtEl>
                                      </p:cBhvr>
                                    </p:animEffect>
                                    <p:anim calcmode="lin" valueType="num">
                                      <p:cBhvr>
                                        <p:cTn id="8" dur="1000" fill="hold"/>
                                        <p:tgtEl>
                                          <p:spTgt spid="29"/>
                                        </p:tgtEl>
                                        <p:attrNameLst>
                                          <p:attrName>ppt_x</p:attrName>
                                        </p:attrNameLst>
                                      </p:cBhvr>
                                      <p:tavLst>
                                        <p:tav tm="0">
                                          <p:val>
                                            <p:strVal val="#ppt_x"/>
                                          </p:val>
                                        </p:tav>
                                        <p:tav tm="100000">
                                          <p:val>
                                            <p:strVal val="#ppt_x"/>
                                          </p:val>
                                        </p:tav>
                                      </p:tavLst>
                                    </p:anim>
                                    <p:anim calcmode="lin" valueType="num">
                                      <p:cBhvr>
                                        <p:cTn id="9" dur="1000" fill="hold"/>
                                        <p:tgtEl>
                                          <p:spTgt spid="29"/>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1000"/>
                                        <p:tgtEl>
                                          <p:spTgt spid="4"/>
                                        </p:tgtEl>
                                      </p:cBhvr>
                                    </p:animEffect>
                                    <p:anim calcmode="lin" valueType="num">
                                      <p:cBhvr>
                                        <p:cTn id="13" dur="1000" fill="hold"/>
                                        <p:tgtEl>
                                          <p:spTgt spid="4"/>
                                        </p:tgtEl>
                                        <p:attrNameLst>
                                          <p:attrName>ppt_x</p:attrName>
                                        </p:attrNameLst>
                                      </p:cBhvr>
                                      <p:tavLst>
                                        <p:tav tm="0">
                                          <p:val>
                                            <p:strVal val="#ppt_x"/>
                                          </p:val>
                                        </p:tav>
                                        <p:tav tm="100000">
                                          <p:val>
                                            <p:strVal val="#ppt_x"/>
                                          </p:val>
                                        </p:tav>
                                      </p:tavLst>
                                    </p:anim>
                                    <p:anim calcmode="lin" valueType="num">
                                      <p:cBhvr>
                                        <p:cTn id="14" dur="1000" fill="hold"/>
                                        <p:tgtEl>
                                          <p:spTgt spid="4"/>
                                        </p:tgtEl>
                                        <p:attrNameLst>
                                          <p:attrName>ppt_y</p:attrName>
                                        </p:attrNameLst>
                                      </p:cBhvr>
                                      <p:tavLst>
                                        <p:tav tm="0">
                                          <p:val>
                                            <p:strVal val="#ppt_y+.1"/>
                                          </p:val>
                                        </p:tav>
                                        <p:tav tm="100000">
                                          <p:val>
                                            <p:strVal val="#ppt_y"/>
                                          </p:val>
                                        </p:tav>
                                      </p:tavLst>
                                    </p:anim>
                                  </p:childTnLst>
                                </p:cTn>
                              </p:par>
                              <p:par>
                                <p:cTn id="15" presetID="32" presetClass="emph" presetSubtype="0" fill="hold" nodeType="withEffect">
                                  <p:stCondLst>
                                    <p:cond delay="0"/>
                                  </p:stCondLst>
                                  <p:childTnLst>
                                    <p:animRot by="120000">
                                      <p:cBhvr>
                                        <p:cTn id="16" dur="100" fill="hold">
                                          <p:stCondLst>
                                            <p:cond delay="0"/>
                                          </p:stCondLst>
                                        </p:cTn>
                                        <p:tgtEl>
                                          <p:spTgt spid="29"/>
                                        </p:tgtEl>
                                        <p:attrNameLst>
                                          <p:attrName>r</p:attrName>
                                        </p:attrNameLst>
                                      </p:cBhvr>
                                    </p:animRot>
                                    <p:animRot by="-240000">
                                      <p:cBhvr>
                                        <p:cTn id="17" dur="200" fill="hold">
                                          <p:stCondLst>
                                            <p:cond delay="200"/>
                                          </p:stCondLst>
                                        </p:cTn>
                                        <p:tgtEl>
                                          <p:spTgt spid="29"/>
                                        </p:tgtEl>
                                        <p:attrNameLst>
                                          <p:attrName>r</p:attrName>
                                        </p:attrNameLst>
                                      </p:cBhvr>
                                    </p:animRot>
                                    <p:animRot by="240000">
                                      <p:cBhvr>
                                        <p:cTn id="18" dur="200" fill="hold">
                                          <p:stCondLst>
                                            <p:cond delay="400"/>
                                          </p:stCondLst>
                                        </p:cTn>
                                        <p:tgtEl>
                                          <p:spTgt spid="29"/>
                                        </p:tgtEl>
                                        <p:attrNameLst>
                                          <p:attrName>r</p:attrName>
                                        </p:attrNameLst>
                                      </p:cBhvr>
                                    </p:animRot>
                                    <p:animRot by="-240000">
                                      <p:cBhvr>
                                        <p:cTn id="19" dur="200" fill="hold">
                                          <p:stCondLst>
                                            <p:cond delay="600"/>
                                          </p:stCondLst>
                                        </p:cTn>
                                        <p:tgtEl>
                                          <p:spTgt spid="29"/>
                                        </p:tgtEl>
                                        <p:attrNameLst>
                                          <p:attrName>r</p:attrName>
                                        </p:attrNameLst>
                                      </p:cBhvr>
                                    </p:animRot>
                                    <p:animRot by="120000">
                                      <p:cBhvr>
                                        <p:cTn id="20" dur="200" fill="hold">
                                          <p:stCondLst>
                                            <p:cond delay="800"/>
                                          </p:stCondLst>
                                        </p:cTn>
                                        <p:tgtEl>
                                          <p:spTgt spid="29"/>
                                        </p:tgtEl>
                                        <p:attrNameLst>
                                          <p:attrName>r</p:attrName>
                                        </p:attrNameLst>
                                      </p:cBhvr>
                                    </p:animRot>
                                  </p:childTnLst>
                                </p:cTn>
                              </p:par>
                              <p:par>
                                <p:cTn id="21" presetID="22" presetClass="entr" presetSubtype="4" fill="hold" nodeType="withEffect">
                                  <p:stCondLst>
                                    <p:cond delay="750"/>
                                  </p:stCondLst>
                                  <p:childTnLst>
                                    <p:set>
                                      <p:cBhvr>
                                        <p:cTn id="22" dur="1" fill="hold">
                                          <p:stCondLst>
                                            <p:cond delay="0"/>
                                          </p:stCondLst>
                                        </p:cTn>
                                        <p:tgtEl>
                                          <p:spTgt spid="28"/>
                                        </p:tgtEl>
                                        <p:attrNameLst>
                                          <p:attrName>style.visibility</p:attrName>
                                        </p:attrNameLst>
                                      </p:cBhvr>
                                      <p:to>
                                        <p:strVal val="visible"/>
                                      </p:to>
                                    </p:set>
                                    <p:animEffect transition="in" filter="wipe(down)">
                                      <p:cBhvr>
                                        <p:cTn id="23" dur="500"/>
                                        <p:tgtEl>
                                          <p:spTgt spid="28"/>
                                        </p:tgtEl>
                                      </p:cBhvr>
                                    </p:animEffect>
                                  </p:childTnLst>
                                </p:cTn>
                              </p:par>
                              <p:par>
                                <p:cTn id="24" presetID="22" presetClass="entr" presetSubtype="8" fill="hold" grpId="0" nodeType="withEffect">
                                  <p:stCondLst>
                                    <p:cond delay="1000"/>
                                  </p:stCondLst>
                                  <p:childTnLst>
                                    <p:set>
                                      <p:cBhvr>
                                        <p:cTn id="25" dur="1" fill="hold">
                                          <p:stCondLst>
                                            <p:cond delay="0"/>
                                          </p:stCondLst>
                                        </p:cTn>
                                        <p:tgtEl>
                                          <p:spTgt spid="3"/>
                                        </p:tgtEl>
                                        <p:attrNameLst>
                                          <p:attrName>style.visibility</p:attrName>
                                        </p:attrNameLst>
                                      </p:cBhvr>
                                      <p:to>
                                        <p:strVal val="visible"/>
                                      </p:to>
                                    </p:set>
                                    <p:animEffect transition="in" filter="wipe(left)">
                                      <p:cBhvr>
                                        <p:cTn id="26" dur="750"/>
                                        <p:tgtEl>
                                          <p:spTgt spid="3"/>
                                        </p:tgtEl>
                                      </p:cBhvr>
                                    </p:animEffect>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17"/>
                                        </p:tgtEl>
                                        <p:attrNameLst>
                                          <p:attrName>style.visibility</p:attrName>
                                        </p:attrNameLst>
                                      </p:cBhvr>
                                      <p:to>
                                        <p:strVal val="visible"/>
                                      </p:to>
                                    </p:set>
                                    <p:anim calcmode="lin" valueType="num">
                                      <p:cBhvr additive="base">
                                        <p:cTn id="31" dur="500" fill="hold"/>
                                        <p:tgtEl>
                                          <p:spTgt spid="17"/>
                                        </p:tgtEl>
                                        <p:attrNameLst>
                                          <p:attrName>ppt_x</p:attrName>
                                        </p:attrNameLst>
                                      </p:cBhvr>
                                      <p:tavLst>
                                        <p:tav tm="0">
                                          <p:val>
                                            <p:strVal val="#ppt_x"/>
                                          </p:val>
                                        </p:tav>
                                        <p:tav tm="100000">
                                          <p:val>
                                            <p:strVal val="#ppt_x"/>
                                          </p:val>
                                        </p:tav>
                                      </p:tavLst>
                                    </p:anim>
                                    <p:anim calcmode="lin" valueType="num">
                                      <p:cBhvr additive="base">
                                        <p:cTn id="32" dur="500" fill="hold"/>
                                        <p:tgtEl>
                                          <p:spTgt spid="17"/>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8"/>
                                        </p:tgtEl>
                                        <p:attrNameLst>
                                          <p:attrName>style.visibility</p:attrName>
                                        </p:attrNameLst>
                                      </p:cBhvr>
                                      <p:to>
                                        <p:strVal val="visible"/>
                                      </p:to>
                                    </p:set>
                                    <p:anim calcmode="lin" valueType="num">
                                      <p:cBhvr additive="base">
                                        <p:cTn id="35" dur="500" fill="hold"/>
                                        <p:tgtEl>
                                          <p:spTgt spid="18"/>
                                        </p:tgtEl>
                                        <p:attrNameLst>
                                          <p:attrName>ppt_x</p:attrName>
                                        </p:attrNameLst>
                                      </p:cBhvr>
                                      <p:tavLst>
                                        <p:tav tm="0">
                                          <p:val>
                                            <p:strVal val="#ppt_x"/>
                                          </p:val>
                                        </p:tav>
                                        <p:tav tm="100000">
                                          <p:val>
                                            <p:strVal val="#ppt_x"/>
                                          </p:val>
                                        </p:tav>
                                      </p:tavLst>
                                    </p:anim>
                                    <p:anim calcmode="lin" valueType="num">
                                      <p:cBhvr additive="base">
                                        <p:cTn id="36"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18"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a:extLst>
              <a:ext uri="{FF2B5EF4-FFF2-40B4-BE49-F238E27FC236}">
                <a16:creationId xmlns:a16="http://schemas.microsoft.com/office/drawing/2014/main" id="{95011408-EE5C-4EE8-99EF-1F3DE2DB8548}"/>
              </a:ext>
            </a:extLst>
          </p:cNvPr>
          <p:cNvPicPr>
            <a:picLocks noChangeAspect="1"/>
          </p:cNvPicPr>
          <p:nvPr/>
        </p:nvPicPr>
        <p:blipFill rotWithShape="1">
          <a:blip r:embed="rId2">
            <a:extLst>
              <a:ext uri="{28A0092B-C50C-407E-A947-70E740481C1C}">
                <a14:useLocalDpi xmlns:a14="http://schemas.microsoft.com/office/drawing/2010/main" val="0"/>
              </a:ext>
            </a:extLst>
          </a:blip>
          <a:srcRect t="30892" b="36686"/>
          <a:stretch/>
        </p:blipFill>
        <p:spPr>
          <a:xfrm>
            <a:off x="3901767" y="448343"/>
            <a:ext cx="3212037" cy="1041400"/>
          </a:xfrm>
          <a:prstGeom prst="rect">
            <a:avLst/>
          </a:prstGeom>
        </p:spPr>
      </p:pic>
      <p:pic>
        <p:nvPicPr>
          <p:cNvPr id="28" name="图片 3">
            <a:extLst>
              <a:ext uri="{FF2B5EF4-FFF2-40B4-BE49-F238E27FC236}">
                <a16:creationId xmlns:a16="http://schemas.microsoft.com/office/drawing/2014/main" id="{49CAC403-EF40-48D1-B463-509531323D03}"/>
              </a:ext>
            </a:extLst>
          </p:cNvPr>
          <p:cNvPicPr>
            <a:picLocks noChangeAspect="1"/>
          </p:cNvPicPr>
          <p:nvPr/>
        </p:nvPicPr>
        <p:blipFill rotWithShape="1">
          <a:blip r:embed="rId3">
            <a:extLst>
              <a:ext uri="{28A0092B-C50C-407E-A947-70E740481C1C}">
                <a14:useLocalDpi xmlns:a14="http://schemas.microsoft.com/office/drawing/2010/main" val="0"/>
              </a:ext>
            </a:extLst>
          </a:blip>
          <a:srcRect l="33847" t="11828" r="31458" b="66667"/>
          <a:stretch/>
        </p:blipFill>
        <p:spPr>
          <a:xfrm flipH="1">
            <a:off x="1429406" y="873761"/>
            <a:ext cx="5684398" cy="3229816"/>
          </a:xfrm>
          <a:prstGeom prst="rect">
            <a:avLst/>
          </a:prstGeom>
        </p:spPr>
      </p:pic>
      <p:pic>
        <p:nvPicPr>
          <p:cNvPr id="29" name="图片 5">
            <a:extLst>
              <a:ext uri="{FF2B5EF4-FFF2-40B4-BE49-F238E27FC236}">
                <a16:creationId xmlns:a16="http://schemas.microsoft.com/office/drawing/2014/main" id="{ACAB0CE1-3C8D-48E1-94AB-31947B454BEE}"/>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39210" y="3629898"/>
            <a:ext cx="3685578" cy="2986364"/>
          </a:xfrm>
          <a:prstGeom prst="rect">
            <a:avLst/>
          </a:prstGeom>
        </p:spPr>
      </p:pic>
      <p:sp>
        <p:nvSpPr>
          <p:cNvPr id="3" name="TextBox 2">
            <a:extLst>
              <a:ext uri="{FF2B5EF4-FFF2-40B4-BE49-F238E27FC236}">
                <a16:creationId xmlns:a16="http://schemas.microsoft.com/office/drawing/2014/main" id="{20024EE4-9076-48A8-907F-5360FB8685CA}"/>
              </a:ext>
            </a:extLst>
          </p:cNvPr>
          <p:cNvSpPr txBox="1"/>
          <p:nvPr/>
        </p:nvSpPr>
        <p:spPr>
          <a:xfrm>
            <a:off x="2614429" y="1791692"/>
            <a:ext cx="3314352" cy="1477328"/>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000" b="1" i="0" u="none" strike="noStrike" kern="1200" cap="none" spc="0" normalizeH="0" baseline="0" noProof="0" dirty="0" err="1">
                <a:ln>
                  <a:noFill/>
                </a:ln>
                <a:solidFill>
                  <a:srgbClr val="C00000"/>
                </a:solidFill>
                <a:effectLst/>
                <a:uLnTx/>
                <a:uFillTx/>
                <a:latin typeface="Calibri" panose="020F0502020204030204" pitchFamily="34" charset="0"/>
                <a:ea typeface="+mn-ea"/>
                <a:cs typeface="Calibri" panose="020F0502020204030204" pitchFamily="34" charset="0"/>
              </a:rPr>
              <a:t>Điểm</a:t>
            </a:r>
            <a:r>
              <a:rPr kumimoji="0" lang="en-US" sz="3000" b="1" i="0" u="none" strike="noStrike" kern="1200" cap="none" spc="0" normalizeH="0" baseline="0" noProof="0" dirty="0">
                <a:ln>
                  <a:noFill/>
                </a:ln>
                <a:solidFill>
                  <a:srgbClr val="C00000"/>
                </a:solidFill>
                <a:effectLst/>
                <a:uLnTx/>
                <a:uFillTx/>
                <a:latin typeface="Calibri" panose="020F0502020204030204" pitchFamily="34" charset="0"/>
                <a:ea typeface="+mn-ea"/>
                <a:cs typeface="Calibri" panose="020F0502020204030204" pitchFamily="34" charset="0"/>
              </a:rPr>
              <a:t> </a:t>
            </a:r>
            <a:r>
              <a:rPr kumimoji="0" lang="en-US" sz="3000" b="1" i="0" u="none" strike="noStrike" kern="1200" cap="none" spc="0" normalizeH="0" baseline="0" noProof="0" dirty="0" err="1">
                <a:ln>
                  <a:noFill/>
                </a:ln>
                <a:solidFill>
                  <a:srgbClr val="C00000"/>
                </a:solidFill>
                <a:effectLst/>
                <a:uLnTx/>
                <a:uFillTx/>
                <a:latin typeface="Calibri" panose="020F0502020204030204" pitchFamily="34" charset="0"/>
                <a:ea typeface="+mn-ea"/>
                <a:cs typeface="Calibri" panose="020F0502020204030204" pitchFamily="34" charset="0"/>
              </a:rPr>
              <a:t>nằm</a:t>
            </a:r>
            <a:r>
              <a:rPr kumimoji="0" lang="en-US" sz="3000" b="1" i="0" u="none" strike="noStrike" kern="1200" cap="none" spc="0" normalizeH="0" baseline="0" noProof="0" dirty="0">
                <a:ln>
                  <a:noFill/>
                </a:ln>
                <a:solidFill>
                  <a:srgbClr val="C00000"/>
                </a:solidFill>
                <a:effectLst/>
                <a:uLnTx/>
                <a:uFillTx/>
                <a:latin typeface="Calibri" panose="020F0502020204030204" pitchFamily="34" charset="0"/>
                <a:ea typeface="+mn-ea"/>
                <a:cs typeface="Calibri" panose="020F0502020204030204" pitchFamily="34" charset="0"/>
              </a:rPr>
              <a:t> </a:t>
            </a:r>
            <a:r>
              <a:rPr kumimoji="0" lang="en-US" sz="3000" b="1" i="0" u="none" strike="noStrike" kern="1200" cap="none" spc="0" normalizeH="0" baseline="0" noProof="0" dirty="0" err="1">
                <a:ln>
                  <a:noFill/>
                </a:ln>
                <a:solidFill>
                  <a:srgbClr val="C00000"/>
                </a:solidFill>
                <a:effectLst/>
                <a:uLnTx/>
                <a:uFillTx/>
                <a:latin typeface="Calibri" panose="020F0502020204030204" pitchFamily="34" charset="0"/>
                <a:ea typeface="+mn-ea"/>
                <a:cs typeface="Calibri" panose="020F0502020204030204" pitchFamily="34" charset="0"/>
              </a:rPr>
              <a:t>giữa</a:t>
            </a:r>
            <a:r>
              <a:rPr kumimoji="0" lang="en-US" sz="3000" b="1" i="0" u="none" strike="noStrike" kern="1200" cap="none" spc="0" normalizeH="0" baseline="0" noProof="0" dirty="0">
                <a:ln>
                  <a:noFill/>
                </a:ln>
                <a:solidFill>
                  <a:srgbClr val="C00000"/>
                </a:solidFill>
                <a:effectLst/>
                <a:uLnTx/>
                <a:uFillTx/>
                <a:latin typeface="Calibri" panose="020F0502020204030204" pitchFamily="34" charset="0"/>
                <a:ea typeface="+mn-ea"/>
                <a:cs typeface="Calibri" panose="020F0502020204030204" pitchFamily="34" charset="0"/>
              </a:rPr>
              <a:t> </a:t>
            </a:r>
            <a:r>
              <a:rPr kumimoji="0" lang="en-US" sz="3000" b="1" i="0" u="none" strike="noStrike" kern="1200" cap="none" spc="0" normalizeH="0" baseline="0" noProof="0" dirty="0" err="1">
                <a:ln>
                  <a:noFill/>
                </a:ln>
                <a:solidFill>
                  <a:srgbClr val="C00000"/>
                </a:solidFill>
                <a:effectLst/>
                <a:uLnTx/>
                <a:uFillTx/>
                <a:latin typeface="Calibri" panose="020F0502020204030204" pitchFamily="34" charset="0"/>
                <a:ea typeface="+mn-ea"/>
                <a:cs typeface="Calibri" panose="020F0502020204030204" pitchFamily="34" charset="0"/>
              </a:rPr>
              <a:t>đường</a:t>
            </a:r>
            <a:r>
              <a:rPr kumimoji="0" lang="en-US" sz="3000" b="1" i="0" u="none" strike="noStrike" kern="1200" cap="none" spc="0" normalizeH="0" noProof="0" dirty="0">
                <a:ln>
                  <a:noFill/>
                </a:ln>
                <a:solidFill>
                  <a:srgbClr val="C00000"/>
                </a:solidFill>
                <a:effectLst/>
                <a:uLnTx/>
                <a:uFillTx/>
                <a:latin typeface="Calibri" panose="020F0502020204030204" pitchFamily="34" charset="0"/>
                <a:ea typeface="+mn-ea"/>
                <a:cs typeface="Calibri" panose="020F0502020204030204" pitchFamily="34" charset="0"/>
              </a:rPr>
              <a:t> </a:t>
            </a:r>
            <a:r>
              <a:rPr kumimoji="0" lang="en-US" sz="3000" b="1" i="0" u="none" strike="noStrike" kern="1200" cap="none" spc="0" normalizeH="0" noProof="0" dirty="0" err="1">
                <a:ln>
                  <a:noFill/>
                </a:ln>
                <a:solidFill>
                  <a:srgbClr val="C00000"/>
                </a:solidFill>
                <a:effectLst/>
                <a:uLnTx/>
                <a:uFillTx/>
                <a:latin typeface="Calibri" panose="020F0502020204030204" pitchFamily="34" charset="0"/>
                <a:ea typeface="+mn-ea"/>
                <a:cs typeface="Calibri" panose="020F0502020204030204" pitchFamily="34" charset="0"/>
              </a:rPr>
              <a:t>tròn</a:t>
            </a:r>
            <a:r>
              <a:rPr kumimoji="0" lang="en-US" sz="3000" b="1" i="0" u="none" strike="noStrike" kern="1200" cap="none" spc="0" normalizeH="0" noProof="0" dirty="0">
                <a:ln>
                  <a:noFill/>
                </a:ln>
                <a:solidFill>
                  <a:srgbClr val="C00000"/>
                </a:solidFill>
                <a:effectLst/>
                <a:uLnTx/>
                <a:uFillTx/>
                <a:latin typeface="Calibri" panose="020F0502020204030204" pitchFamily="34" charset="0"/>
                <a:ea typeface="+mn-ea"/>
                <a:cs typeface="Calibri" panose="020F0502020204030204" pitchFamily="34" charset="0"/>
              </a:rPr>
              <a:t> </a:t>
            </a:r>
            <a:r>
              <a:rPr kumimoji="0" lang="en-US" sz="3000" b="1" i="0" u="none" strike="noStrike" kern="1200" cap="none" spc="0" normalizeH="0" baseline="0" noProof="0" dirty="0" err="1">
                <a:ln>
                  <a:noFill/>
                </a:ln>
                <a:solidFill>
                  <a:srgbClr val="C00000"/>
                </a:solidFill>
                <a:effectLst/>
                <a:uLnTx/>
                <a:uFillTx/>
                <a:latin typeface="Calibri" panose="020F0502020204030204" pitchFamily="34" charset="0"/>
                <a:ea typeface="+mn-ea"/>
                <a:cs typeface="Calibri" panose="020F0502020204030204" pitchFamily="34" charset="0"/>
              </a:rPr>
              <a:t>được</a:t>
            </a:r>
            <a:r>
              <a:rPr kumimoji="0" lang="en-US" sz="3000" b="1" i="0" u="none" strike="noStrike" kern="1200" cap="none" spc="0" normalizeH="0" baseline="0" noProof="0" dirty="0">
                <a:ln>
                  <a:noFill/>
                </a:ln>
                <a:solidFill>
                  <a:srgbClr val="C00000"/>
                </a:solidFill>
                <a:effectLst/>
                <a:uLnTx/>
                <a:uFillTx/>
                <a:latin typeface="Calibri" panose="020F0502020204030204" pitchFamily="34" charset="0"/>
                <a:ea typeface="+mn-ea"/>
                <a:cs typeface="Calibri" panose="020F0502020204030204" pitchFamily="34" charset="0"/>
              </a:rPr>
              <a:t> </a:t>
            </a:r>
            <a:r>
              <a:rPr kumimoji="0" lang="en-US" sz="3000" b="1" i="0" u="none" strike="noStrike" kern="1200" cap="none" spc="0" normalizeH="0" baseline="0" noProof="0" dirty="0" err="1">
                <a:ln>
                  <a:noFill/>
                </a:ln>
                <a:solidFill>
                  <a:srgbClr val="C00000"/>
                </a:solidFill>
                <a:effectLst/>
                <a:uLnTx/>
                <a:uFillTx/>
                <a:latin typeface="Calibri" panose="020F0502020204030204" pitchFamily="34" charset="0"/>
                <a:ea typeface="+mn-ea"/>
                <a:cs typeface="Calibri" panose="020F0502020204030204" pitchFamily="34" charset="0"/>
              </a:rPr>
              <a:t>gọi</a:t>
            </a:r>
            <a:r>
              <a:rPr kumimoji="0" lang="en-US" sz="3000" b="1" i="0" u="none" strike="noStrike" kern="1200" cap="none" spc="0" normalizeH="0" baseline="0" noProof="0" dirty="0">
                <a:ln>
                  <a:noFill/>
                </a:ln>
                <a:solidFill>
                  <a:srgbClr val="C00000"/>
                </a:solidFill>
                <a:effectLst/>
                <a:uLnTx/>
                <a:uFillTx/>
                <a:latin typeface="Calibri" panose="020F0502020204030204" pitchFamily="34" charset="0"/>
                <a:ea typeface="+mn-ea"/>
                <a:cs typeface="Calibri" panose="020F0502020204030204" pitchFamily="34" charset="0"/>
              </a:rPr>
              <a:t> </a:t>
            </a:r>
            <a:r>
              <a:rPr kumimoji="0" lang="en-US" sz="3000" b="1" i="0" u="none" strike="noStrike" kern="1200" cap="none" spc="0" normalizeH="0" baseline="0" noProof="0" dirty="0" err="1">
                <a:ln>
                  <a:noFill/>
                </a:ln>
                <a:solidFill>
                  <a:srgbClr val="C00000"/>
                </a:solidFill>
                <a:effectLst/>
                <a:uLnTx/>
                <a:uFillTx/>
                <a:latin typeface="Calibri" panose="020F0502020204030204" pitchFamily="34" charset="0"/>
                <a:ea typeface="+mn-ea"/>
                <a:cs typeface="Calibri" panose="020F0502020204030204" pitchFamily="34" charset="0"/>
              </a:rPr>
              <a:t>là</a:t>
            </a:r>
            <a:r>
              <a:rPr kumimoji="0" lang="en-US" sz="3000" b="1" i="0" u="none" strike="noStrike" kern="1200" cap="none" spc="0" normalizeH="0" baseline="0" noProof="0" dirty="0">
                <a:ln>
                  <a:noFill/>
                </a:ln>
                <a:solidFill>
                  <a:srgbClr val="C00000"/>
                </a:solidFill>
                <a:effectLst/>
                <a:uLnTx/>
                <a:uFillTx/>
                <a:latin typeface="Calibri" panose="020F0502020204030204" pitchFamily="34" charset="0"/>
                <a:ea typeface="+mn-ea"/>
                <a:cs typeface="Calibri" panose="020F0502020204030204" pitchFamily="34" charset="0"/>
              </a:rPr>
              <a:t> </a:t>
            </a:r>
            <a:r>
              <a:rPr kumimoji="0" lang="en-US" sz="3000" b="1" i="0" u="none" strike="noStrike" kern="1200" cap="none" spc="0" normalizeH="0" baseline="0" noProof="0" dirty="0" err="1">
                <a:ln>
                  <a:noFill/>
                </a:ln>
                <a:solidFill>
                  <a:srgbClr val="C00000"/>
                </a:solidFill>
                <a:effectLst/>
                <a:uLnTx/>
                <a:uFillTx/>
                <a:latin typeface="Calibri" panose="020F0502020204030204" pitchFamily="34" charset="0"/>
                <a:ea typeface="+mn-ea"/>
                <a:cs typeface="Calibri" panose="020F0502020204030204" pitchFamily="34" charset="0"/>
              </a:rPr>
              <a:t>gì</a:t>
            </a:r>
            <a:r>
              <a:rPr kumimoji="0" lang="en-US" sz="3000" b="1" i="0" u="none" strike="noStrike" kern="1200" cap="none" spc="0" normalizeH="0" baseline="0" noProof="0" dirty="0">
                <a:ln>
                  <a:noFill/>
                </a:ln>
                <a:solidFill>
                  <a:srgbClr val="C00000"/>
                </a:solidFill>
                <a:effectLst/>
                <a:uLnTx/>
                <a:uFillTx/>
                <a:latin typeface="Calibri" panose="020F0502020204030204" pitchFamily="34" charset="0"/>
                <a:ea typeface="+mn-ea"/>
                <a:cs typeface="Calibri" panose="020F0502020204030204" pitchFamily="34" charset="0"/>
              </a:rPr>
              <a:t>?</a:t>
            </a:r>
          </a:p>
        </p:txBody>
      </p:sp>
      <p:pic>
        <p:nvPicPr>
          <p:cNvPr id="17" name="图片 1">
            <a:extLst>
              <a:ext uri="{FF2B5EF4-FFF2-40B4-BE49-F238E27FC236}">
                <a16:creationId xmlns:a16="http://schemas.microsoft.com/office/drawing/2014/main" id="{5386E34E-E3C4-4D01-9F0F-66523AAAD621}"/>
              </a:ext>
            </a:extLst>
          </p:cNvPr>
          <p:cNvPicPr>
            <a:picLocks noChangeAspect="1"/>
          </p:cNvPicPr>
          <p:nvPr/>
        </p:nvPicPr>
        <p:blipFill rotWithShape="1">
          <a:blip r:embed="rId5">
            <a:extLst>
              <a:ext uri="{28A0092B-C50C-407E-A947-70E740481C1C}">
                <a14:useLocalDpi xmlns:a14="http://schemas.microsoft.com/office/drawing/2010/main" val="0"/>
              </a:ext>
            </a:extLst>
          </a:blip>
          <a:srcRect l="36386" t="33758" r="32040" b="47487"/>
          <a:stretch/>
        </p:blipFill>
        <p:spPr>
          <a:xfrm flipV="1">
            <a:off x="6849718" y="1791692"/>
            <a:ext cx="5433721" cy="2566026"/>
          </a:xfrm>
          <a:prstGeom prst="rect">
            <a:avLst/>
          </a:prstGeom>
        </p:spPr>
      </p:pic>
      <p:sp>
        <p:nvSpPr>
          <p:cNvPr id="18" name="TextBox 17">
            <a:extLst>
              <a:ext uri="{FF2B5EF4-FFF2-40B4-BE49-F238E27FC236}">
                <a16:creationId xmlns:a16="http://schemas.microsoft.com/office/drawing/2014/main" id="{5B52A05C-4D49-4309-BAF3-2AD7D83360FB}"/>
              </a:ext>
            </a:extLst>
          </p:cNvPr>
          <p:cNvSpPr txBox="1"/>
          <p:nvPr/>
        </p:nvSpPr>
        <p:spPr>
          <a:xfrm>
            <a:off x="7264354" y="2530356"/>
            <a:ext cx="3860845" cy="1077218"/>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l-NL" sz="3200" b="1" i="0" u="none" strike="noStrike" kern="1200" cap="none" spc="0" normalizeH="0" baseline="0" noProof="0" dirty="0">
                <a:ln>
                  <a:noFill/>
                </a:ln>
                <a:solidFill>
                  <a:srgbClr val="FF0000"/>
                </a:solidFill>
                <a:effectLst/>
                <a:uLnTx/>
                <a:uFillTx/>
                <a:latin typeface="Arial" panose="020B0604020202020204" pitchFamily="34" charset="0"/>
                <a:ea typeface="+mn-ea"/>
                <a:cs typeface="Arial" panose="020B0604020202020204" pitchFamily="34" charset="0"/>
              </a:rPr>
              <a:t>Đáp án: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nl-NL" sz="3200" b="1" i="0" u="none" strike="noStrike" kern="1200" cap="none" spc="0" normalizeH="0" baseline="0" noProof="0" dirty="0">
                <a:ln>
                  <a:noFill/>
                </a:ln>
                <a:solidFill>
                  <a:srgbClr val="FF0000"/>
                </a:solidFill>
                <a:effectLst/>
                <a:uLnTx/>
                <a:uFillTx/>
                <a:latin typeface="Arial" panose="020B0604020202020204" pitchFamily="34" charset="0"/>
                <a:ea typeface="+mn-ea"/>
                <a:cs typeface="Arial" panose="020B0604020202020204" pitchFamily="34" charset="0"/>
              </a:rPr>
              <a:t>Tâm</a:t>
            </a:r>
            <a:r>
              <a:rPr kumimoji="0" lang="nl-NL" sz="3200" b="1" i="0" u="none" strike="noStrike" kern="1200" cap="none" spc="0" normalizeH="0" noProof="0" dirty="0">
                <a:ln>
                  <a:noFill/>
                </a:ln>
                <a:solidFill>
                  <a:srgbClr val="FF0000"/>
                </a:solidFill>
                <a:effectLst/>
                <a:uLnTx/>
                <a:uFillTx/>
                <a:latin typeface="Arial" panose="020B0604020202020204" pitchFamily="34" charset="0"/>
                <a:ea typeface="+mn-ea"/>
                <a:cs typeface="Arial" panose="020B0604020202020204" pitchFamily="34" charset="0"/>
              </a:rPr>
              <a:t> đường tròn</a:t>
            </a:r>
            <a:endParaRPr kumimoji="0" lang="en-US" sz="3200" b="1" i="0" u="none" strike="noStrike" kern="1200" cap="none" spc="0" normalizeH="0" baseline="0" noProof="0" dirty="0">
              <a:ln>
                <a:noFill/>
              </a:ln>
              <a:solidFill>
                <a:srgbClr val="FF0000"/>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416970779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fade">
                                      <p:cBhvr>
                                        <p:cTn id="7" dur="1000"/>
                                        <p:tgtEl>
                                          <p:spTgt spid="29"/>
                                        </p:tgtEl>
                                      </p:cBhvr>
                                    </p:animEffect>
                                    <p:anim calcmode="lin" valueType="num">
                                      <p:cBhvr>
                                        <p:cTn id="8" dur="1000" fill="hold"/>
                                        <p:tgtEl>
                                          <p:spTgt spid="29"/>
                                        </p:tgtEl>
                                        <p:attrNameLst>
                                          <p:attrName>ppt_x</p:attrName>
                                        </p:attrNameLst>
                                      </p:cBhvr>
                                      <p:tavLst>
                                        <p:tav tm="0">
                                          <p:val>
                                            <p:strVal val="#ppt_x"/>
                                          </p:val>
                                        </p:tav>
                                        <p:tav tm="100000">
                                          <p:val>
                                            <p:strVal val="#ppt_x"/>
                                          </p:val>
                                        </p:tav>
                                      </p:tavLst>
                                    </p:anim>
                                    <p:anim calcmode="lin" valueType="num">
                                      <p:cBhvr>
                                        <p:cTn id="9" dur="1000" fill="hold"/>
                                        <p:tgtEl>
                                          <p:spTgt spid="29"/>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1000"/>
                                        <p:tgtEl>
                                          <p:spTgt spid="4"/>
                                        </p:tgtEl>
                                      </p:cBhvr>
                                    </p:animEffect>
                                    <p:anim calcmode="lin" valueType="num">
                                      <p:cBhvr>
                                        <p:cTn id="13" dur="1000" fill="hold"/>
                                        <p:tgtEl>
                                          <p:spTgt spid="4"/>
                                        </p:tgtEl>
                                        <p:attrNameLst>
                                          <p:attrName>ppt_x</p:attrName>
                                        </p:attrNameLst>
                                      </p:cBhvr>
                                      <p:tavLst>
                                        <p:tav tm="0">
                                          <p:val>
                                            <p:strVal val="#ppt_x"/>
                                          </p:val>
                                        </p:tav>
                                        <p:tav tm="100000">
                                          <p:val>
                                            <p:strVal val="#ppt_x"/>
                                          </p:val>
                                        </p:tav>
                                      </p:tavLst>
                                    </p:anim>
                                    <p:anim calcmode="lin" valueType="num">
                                      <p:cBhvr>
                                        <p:cTn id="14" dur="1000" fill="hold"/>
                                        <p:tgtEl>
                                          <p:spTgt spid="4"/>
                                        </p:tgtEl>
                                        <p:attrNameLst>
                                          <p:attrName>ppt_y</p:attrName>
                                        </p:attrNameLst>
                                      </p:cBhvr>
                                      <p:tavLst>
                                        <p:tav tm="0">
                                          <p:val>
                                            <p:strVal val="#ppt_y+.1"/>
                                          </p:val>
                                        </p:tav>
                                        <p:tav tm="100000">
                                          <p:val>
                                            <p:strVal val="#ppt_y"/>
                                          </p:val>
                                        </p:tav>
                                      </p:tavLst>
                                    </p:anim>
                                  </p:childTnLst>
                                </p:cTn>
                              </p:par>
                              <p:par>
                                <p:cTn id="15" presetID="32" presetClass="emph" presetSubtype="0" fill="hold" nodeType="withEffect">
                                  <p:stCondLst>
                                    <p:cond delay="0"/>
                                  </p:stCondLst>
                                  <p:childTnLst>
                                    <p:animRot by="120000">
                                      <p:cBhvr>
                                        <p:cTn id="16" dur="100" fill="hold">
                                          <p:stCondLst>
                                            <p:cond delay="0"/>
                                          </p:stCondLst>
                                        </p:cTn>
                                        <p:tgtEl>
                                          <p:spTgt spid="29"/>
                                        </p:tgtEl>
                                        <p:attrNameLst>
                                          <p:attrName>r</p:attrName>
                                        </p:attrNameLst>
                                      </p:cBhvr>
                                    </p:animRot>
                                    <p:animRot by="-240000">
                                      <p:cBhvr>
                                        <p:cTn id="17" dur="200" fill="hold">
                                          <p:stCondLst>
                                            <p:cond delay="200"/>
                                          </p:stCondLst>
                                        </p:cTn>
                                        <p:tgtEl>
                                          <p:spTgt spid="29"/>
                                        </p:tgtEl>
                                        <p:attrNameLst>
                                          <p:attrName>r</p:attrName>
                                        </p:attrNameLst>
                                      </p:cBhvr>
                                    </p:animRot>
                                    <p:animRot by="240000">
                                      <p:cBhvr>
                                        <p:cTn id="18" dur="200" fill="hold">
                                          <p:stCondLst>
                                            <p:cond delay="400"/>
                                          </p:stCondLst>
                                        </p:cTn>
                                        <p:tgtEl>
                                          <p:spTgt spid="29"/>
                                        </p:tgtEl>
                                        <p:attrNameLst>
                                          <p:attrName>r</p:attrName>
                                        </p:attrNameLst>
                                      </p:cBhvr>
                                    </p:animRot>
                                    <p:animRot by="-240000">
                                      <p:cBhvr>
                                        <p:cTn id="19" dur="200" fill="hold">
                                          <p:stCondLst>
                                            <p:cond delay="600"/>
                                          </p:stCondLst>
                                        </p:cTn>
                                        <p:tgtEl>
                                          <p:spTgt spid="29"/>
                                        </p:tgtEl>
                                        <p:attrNameLst>
                                          <p:attrName>r</p:attrName>
                                        </p:attrNameLst>
                                      </p:cBhvr>
                                    </p:animRot>
                                    <p:animRot by="120000">
                                      <p:cBhvr>
                                        <p:cTn id="20" dur="200" fill="hold">
                                          <p:stCondLst>
                                            <p:cond delay="800"/>
                                          </p:stCondLst>
                                        </p:cTn>
                                        <p:tgtEl>
                                          <p:spTgt spid="29"/>
                                        </p:tgtEl>
                                        <p:attrNameLst>
                                          <p:attrName>r</p:attrName>
                                        </p:attrNameLst>
                                      </p:cBhvr>
                                    </p:animRot>
                                  </p:childTnLst>
                                </p:cTn>
                              </p:par>
                              <p:par>
                                <p:cTn id="21" presetID="22" presetClass="entr" presetSubtype="4" fill="hold" nodeType="withEffect">
                                  <p:stCondLst>
                                    <p:cond delay="750"/>
                                  </p:stCondLst>
                                  <p:childTnLst>
                                    <p:set>
                                      <p:cBhvr>
                                        <p:cTn id="22" dur="1" fill="hold">
                                          <p:stCondLst>
                                            <p:cond delay="0"/>
                                          </p:stCondLst>
                                        </p:cTn>
                                        <p:tgtEl>
                                          <p:spTgt spid="28"/>
                                        </p:tgtEl>
                                        <p:attrNameLst>
                                          <p:attrName>style.visibility</p:attrName>
                                        </p:attrNameLst>
                                      </p:cBhvr>
                                      <p:to>
                                        <p:strVal val="visible"/>
                                      </p:to>
                                    </p:set>
                                    <p:animEffect transition="in" filter="wipe(down)">
                                      <p:cBhvr>
                                        <p:cTn id="23" dur="500"/>
                                        <p:tgtEl>
                                          <p:spTgt spid="28"/>
                                        </p:tgtEl>
                                      </p:cBhvr>
                                    </p:animEffect>
                                  </p:childTnLst>
                                </p:cTn>
                              </p:par>
                              <p:par>
                                <p:cTn id="24" presetID="22" presetClass="entr" presetSubtype="8" fill="hold" grpId="0" nodeType="withEffect">
                                  <p:stCondLst>
                                    <p:cond delay="1000"/>
                                  </p:stCondLst>
                                  <p:childTnLst>
                                    <p:set>
                                      <p:cBhvr>
                                        <p:cTn id="25" dur="1" fill="hold">
                                          <p:stCondLst>
                                            <p:cond delay="0"/>
                                          </p:stCondLst>
                                        </p:cTn>
                                        <p:tgtEl>
                                          <p:spTgt spid="3"/>
                                        </p:tgtEl>
                                        <p:attrNameLst>
                                          <p:attrName>style.visibility</p:attrName>
                                        </p:attrNameLst>
                                      </p:cBhvr>
                                      <p:to>
                                        <p:strVal val="visible"/>
                                      </p:to>
                                    </p:set>
                                    <p:animEffect transition="in" filter="wipe(left)">
                                      <p:cBhvr>
                                        <p:cTn id="26" dur="750"/>
                                        <p:tgtEl>
                                          <p:spTgt spid="3"/>
                                        </p:tgtEl>
                                      </p:cBhvr>
                                    </p:animEffect>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17"/>
                                        </p:tgtEl>
                                        <p:attrNameLst>
                                          <p:attrName>style.visibility</p:attrName>
                                        </p:attrNameLst>
                                      </p:cBhvr>
                                      <p:to>
                                        <p:strVal val="visible"/>
                                      </p:to>
                                    </p:set>
                                    <p:anim calcmode="lin" valueType="num">
                                      <p:cBhvr additive="base">
                                        <p:cTn id="31" dur="500" fill="hold"/>
                                        <p:tgtEl>
                                          <p:spTgt spid="17"/>
                                        </p:tgtEl>
                                        <p:attrNameLst>
                                          <p:attrName>ppt_x</p:attrName>
                                        </p:attrNameLst>
                                      </p:cBhvr>
                                      <p:tavLst>
                                        <p:tav tm="0">
                                          <p:val>
                                            <p:strVal val="#ppt_x"/>
                                          </p:val>
                                        </p:tav>
                                        <p:tav tm="100000">
                                          <p:val>
                                            <p:strVal val="#ppt_x"/>
                                          </p:val>
                                        </p:tav>
                                      </p:tavLst>
                                    </p:anim>
                                    <p:anim calcmode="lin" valueType="num">
                                      <p:cBhvr additive="base">
                                        <p:cTn id="32" dur="500" fill="hold"/>
                                        <p:tgtEl>
                                          <p:spTgt spid="17"/>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8"/>
                                        </p:tgtEl>
                                        <p:attrNameLst>
                                          <p:attrName>style.visibility</p:attrName>
                                        </p:attrNameLst>
                                      </p:cBhvr>
                                      <p:to>
                                        <p:strVal val="visible"/>
                                      </p:to>
                                    </p:set>
                                    <p:anim calcmode="lin" valueType="num">
                                      <p:cBhvr additive="base">
                                        <p:cTn id="35" dur="500" fill="hold"/>
                                        <p:tgtEl>
                                          <p:spTgt spid="18"/>
                                        </p:tgtEl>
                                        <p:attrNameLst>
                                          <p:attrName>ppt_x</p:attrName>
                                        </p:attrNameLst>
                                      </p:cBhvr>
                                      <p:tavLst>
                                        <p:tav tm="0">
                                          <p:val>
                                            <p:strVal val="#ppt_x"/>
                                          </p:val>
                                        </p:tav>
                                        <p:tav tm="100000">
                                          <p:val>
                                            <p:strVal val="#ppt_x"/>
                                          </p:val>
                                        </p:tav>
                                      </p:tavLst>
                                    </p:anim>
                                    <p:anim calcmode="lin" valueType="num">
                                      <p:cBhvr additive="base">
                                        <p:cTn id="36"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18"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a:extLst>
              <a:ext uri="{FF2B5EF4-FFF2-40B4-BE49-F238E27FC236}">
                <a16:creationId xmlns:a16="http://schemas.microsoft.com/office/drawing/2014/main" id="{95011408-EE5C-4EE8-99EF-1F3DE2DB8548}"/>
              </a:ext>
            </a:extLst>
          </p:cNvPr>
          <p:cNvPicPr>
            <a:picLocks noChangeAspect="1"/>
          </p:cNvPicPr>
          <p:nvPr/>
        </p:nvPicPr>
        <p:blipFill rotWithShape="1">
          <a:blip r:embed="rId2">
            <a:extLst>
              <a:ext uri="{28A0092B-C50C-407E-A947-70E740481C1C}">
                <a14:useLocalDpi xmlns:a14="http://schemas.microsoft.com/office/drawing/2010/main" val="0"/>
              </a:ext>
            </a:extLst>
          </a:blip>
          <a:srcRect t="30892" b="36686"/>
          <a:stretch/>
        </p:blipFill>
        <p:spPr>
          <a:xfrm>
            <a:off x="3901767" y="448343"/>
            <a:ext cx="3212037" cy="1041400"/>
          </a:xfrm>
          <a:prstGeom prst="rect">
            <a:avLst/>
          </a:prstGeom>
        </p:spPr>
      </p:pic>
      <p:pic>
        <p:nvPicPr>
          <p:cNvPr id="28" name="图片 3">
            <a:extLst>
              <a:ext uri="{FF2B5EF4-FFF2-40B4-BE49-F238E27FC236}">
                <a16:creationId xmlns:a16="http://schemas.microsoft.com/office/drawing/2014/main" id="{49CAC403-EF40-48D1-B463-509531323D03}"/>
              </a:ext>
            </a:extLst>
          </p:cNvPr>
          <p:cNvPicPr>
            <a:picLocks noChangeAspect="1"/>
          </p:cNvPicPr>
          <p:nvPr/>
        </p:nvPicPr>
        <p:blipFill rotWithShape="1">
          <a:blip r:embed="rId3">
            <a:extLst>
              <a:ext uri="{28A0092B-C50C-407E-A947-70E740481C1C}">
                <a14:useLocalDpi xmlns:a14="http://schemas.microsoft.com/office/drawing/2010/main" val="0"/>
              </a:ext>
            </a:extLst>
          </a:blip>
          <a:srcRect l="33847" t="11828" r="31458" b="66667"/>
          <a:stretch/>
        </p:blipFill>
        <p:spPr>
          <a:xfrm flipH="1">
            <a:off x="1429406" y="873761"/>
            <a:ext cx="5684398" cy="3229816"/>
          </a:xfrm>
          <a:prstGeom prst="rect">
            <a:avLst/>
          </a:prstGeom>
        </p:spPr>
      </p:pic>
      <p:pic>
        <p:nvPicPr>
          <p:cNvPr id="29" name="图片 5">
            <a:extLst>
              <a:ext uri="{FF2B5EF4-FFF2-40B4-BE49-F238E27FC236}">
                <a16:creationId xmlns:a16="http://schemas.microsoft.com/office/drawing/2014/main" id="{ACAB0CE1-3C8D-48E1-94AB-31947B454BEE}"/>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39210" y="3629898"/>
            <a:ext cx="3685578" cy="2986364"/>
          </a:xfrm>
          <a:prstGeom prst="rect">
            <a:avLst/>
          </a:prstGeom>
        </p:spPr>
      </p:pic>
      <p:sp>
        <p:nvSpPr>
          <p:cNvPr id="3" name="TextBox 2">
            <a:extLst>
              <a:ext uri="{FF2B5EF4-FFF2-40B4-BE49-F238E27FC236}">
                <a16:creationId xmlns:a16="http://schemas.microsoft.com/office/drawing/2014/main" id="{20024EE4-9076-48A8-907F-5360FB8685CA}"/>
              </a:ext>
            </a:extLst>
          </p:cNvPr>
          <p:cNvSpPr txBox="1"/>
          <p:nvPr/>
        </p:nvSpPr>
        <p:spPr>
          <a:xfrm>
            <a:off x="2614429" y="1791692"/>
            <a:ext cx="3314352" cy="1477328"/>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3000" b="1" dirty="0" err="1">
                <a:solidFill>
                  <a:srgbClr val="C00000"/>
                </a:solidFill>
                <a:latin typeface="Calibri" panose="020F0502020204030204" pitchFamily="34" charset="0"/>
                <a:cs typeface="Calibri" panose="020F0502020204030204" pitchFamily="34" charset="0"/>
              </a:rPr>
              <a:t>Đường</a:t>
            </a:r>
            <a:r>
              <a:rPr lang="en-US" sz="3000" b="1" dirty="0">
                <a:solidFill>
                  <a:srgbClr val="C00000"/>
                </a:solidFill>
                <a:latin typeface="Calibri" panose="020F0502020204030204" pitchFamily="34" charset="0"/>
                <a:cs typeface="Calibri" panose="020F0502020204030204" pitchFamily="34" charset="0"/>
              </a:rPr>
              <a:t> </a:t>
            </a:r>
            <a:r>
              <a:rPr lang="en-US" sz="3000" b="1" dirty="0" err="1">
                <a:solidFill>
                  <a:srgbClr val="C00000"/>
                </a:solidFill>
                <a:latin typeface="Calibri" panose="020F0502020204030204" pitchFamily="34" charset="0"/>
                <a:cs typeface="Calibri" panose="020F0502020204030204" pitchFamily="34" charset="0"/>
              </a:rPr>
              <a:t>kính</a:t>
            </a:r>
            <a:r>
              <a:rPr lang="en-US" sz="3000" b="1" dirty="0">
                <a:solidFill>
                  <a:srgbClr val="C00000"/>
                </a:solidFill>
                <a:latin typeface="Calibri" panose="020F0502020204030204" pitchFamily="34" charset="0"/>
                <a:cs typeface="Calibri" panose="020F0502020204030204" pitchFamily="34" charset="0"/>
              </a:rPr>
              <a:t> </a:t>
            </a:r>
            <a:r>
              <a:rPr lang="en-US" sz="3000" b="1" dirty="0" err="1">
                <a:solidFill>
                  <a:srgbClr val="C00000"/>
                </a:solidFill>
                <a:latin typeface="Calibri" panose="020F0502020204030204" pitchFamily="34" charset="0"/>
                <a:cs typeface="Calibri" panose="020F0502020204030204" pitchFamily="34" charset="0"/>
              </a:rPr>
              <a:t>đường</a:t>
            </a:r>
            <a:r>
              <a:rPr lang="en-US" sz="3000" b="1" dirty="0">
                <a:solidFill>
                  <a:srgbClr val="C00000"/>
                </a:solidFill>
                <a:latin typeface="Calibri" panose="020F0502020204030204" pitchFamily="34" charset="0"/>
                <a:cs typeface="Calibri" panose="020F0502020204030204" pitchFamily="34" charset="0"/>
              </a:rPr>
              <a:t> </a:t>
            </a:r>
            <a:r>
              <a:rPr lang="en-US" sz="3000" b="1" dirty="0" err="1">
                <a:solidFill>
                  <a:srgbClr val="C00000"/>
                </a:solidFill>
                <a:latin typeface="Calibri" panose="020F0502020204030204" pitchFamily="34" charset="0"/>
                <a:cs typeface="Calibri" panose="020F0502020204030204" pitchFamily="34" charset="0"/>
              </a:rPr>
              <a:t>tròn</a:t>
            </a:r>
            <a:r>
              <a:rPr lang="en-US" sz="3000" b="1" dirty="0">
                <a:solidFill>
                  <a:srgbClr val="C00000"/>
                </a:solidFill>
                <a:latin typeface="Calibri" panose="020F0502020204030204" pitchFamily="34" charset="0"/>
                <a:cs typeface="Calibri" panose="020F0502020204030204" pitchFamily="34" charset="0"/>
              </a:rPr>
              <a:t> </a:t>
            </a:r>
            <a:r>
              <a:rPr lang="en-US" sz="3000" b="1" dirty="0" err="1">
                <a:solidFill>
                  <a:srgbClr val="C00000"/>
                </a:solidFill>
                <a:latin typeface="Calibri" panose="020F0502020204030204" pitchFamily="34" charset="0"/>
                <a:cs typeface="Calibri" panose="020F0502020204030204" pitchFamily="34" charset="0"/>
              </a:rPr>
              <a:t>gấp</a:t>
            </a:r>
            <a:r>
              <a:rPr lang="en-US" sz="3000" b="1" dirty="0">
                <a:solidFill>
                  <a:srgbClr val="C00000"/>
                </a:solidFill>
                <a:latin typeface="Calibri" panose="020F0502020204030204" pitchFamily="34" charset="0"/>
                <a:cs typeface="Calibri" panose="020F0502020204030204" pitchFamily="34" charset="0"/>
              </a:rPr>
              <a:t> </a:t>
            </a:r>
            <a:r>
              <a:rPr lang="en-US" sz="3000" b="1" dirty="0" err="1">
                <a:solidFill>
                  <a:srgbClr val="C00000"/>
                </a:solidFill>
                <a:latin typeface="Calibri" panose="020F0502020204030204" pitchFamily="34" charset="0"/>
                <a:cs typeface="Calibri" panose="020F0502020204030204" pitchFamily="34" charset="0"/>
              </a:rPr>
              <a:t>mấy</a:t>
            </a:r>
            <a:r>
              <a:rPr lang="en-US" sz="3000" b="1" dirty="0">
                <a:solidFill>
                  <a:srgbClr val="C00000"/>
                </a:solidFill>
                <a:latin typeface="Calibri" panose="020F0502020204030204" pitchFamily="34" charset="0"/>
                <a:cs typeface="Calibri" panose="020F0502020204030204" pitchFamily="34" charset="0"/>
              </a:rPr>
              <a:t> </a:t>
            </a:r>
            <a:r>
              <a:rPr lang="en-US" sz="3000" b="1" dirty="0" err="1">
                <a:solidFill>
                  <a:srgbClr val="C00000"/>
                </a:solidFill>
                <a:latin typeface="Calibri" panose="020F0502020204030204" pitchFamily="34" charset="0"/>
                <a:cs typeface="Calibri" panose="020F0502020204030204" pitchFamily="34" charset="0"/>
              </a:rPr>
              <a:t>lần</a:t>
            </a:r>
            <a:r>
              <a:rPr lang="en-US" sz="3000" b="1" dirty="0">
                <a:solidFill>
                  <a:srgbClr val="C00000"/>
                </a:solidFill>
                <a:latin typeface="Calibri" panose="020F0502020204030204" pitchFamily="34" charset="0"/>
                <a:cs typeface="Calibri" panose="020F0502020204030204" pitchFamily="34" charset="0"/>
              </a:rPr>
              <a:t> </a:t>
            </a:r>
            <a:r>
              <a:rPr lang="en-US" sz="3000" b="1" dirty="0" err="1">
                <a:solidFill>
                  <a:srgbClr val="C00000"/>
                </a:solidFill>
                <a:latin typeface="Calibri" panose="020F0502020204030204" pitchFamily="34" charset="0"/>
                <a:cs typeface="Calibri" panose="020F0502020204030204" pitchFamily="34" charset="0"/>
              </a:rPr>
              <a:t>bán</a:t>
            </a:r>
            <a:r>
              <a:rPr lang="en-US" sz="3000" b="1" dirty="0">
                <a:solidFill>
                  <a:srgbClr val="C00000"/>
                </a:solidFill>
                <a:latin typeface="Calibri" panose="020F0502020204030204" pitchFamily="34" charset="0"/>
                <a:cs typeface="Calibri" panose="020F0502020204030204" pitchFamily="34" charset="0"/>
              </a:rPr>
              <a:t> </a:t>
            </a:r>
            <a:r>
              <a:rPr lang="en-US" sz="3000" b="1" dirty="0" err="1">
                <a:solidFill>
                  <a:srgbClr val="C00000"/>
                </a:solidFill>
                <a:latin typeface="Calibri" panose="020F0502020204030204" pitchFamily="34" charset="0"/>
                <a:cs typeface="Calibri" panose="020F0502020204030204" pitchFamily="34" charset="0"/>
              </a:rPr>
              <a:t>kính</a:t>
            </a:r>
            <a:r>
              <a:rPr lang="en-US" sz="3000" b="1" dirty="0">
                <a:solidFill>
                  <a:srgbClr val="C00000"/>
                </a:solidFill>
                <a:latin typeface="Calibri" panose="020F0502020204030204" pitchFamily="34" charset="0"/>
                <a:cs typeface="Calibri" panose="020F0502020204030204" pitchFamily="34" charset="0"/>
              </a:rPr>
              <a:t>?</a:t>
            </a:r>
            <a:endParaRPr kumimoji="0" lang="en-US" sz="3000" b="1" i="0" u="none" strike="noStrike" kern="1200" cap="none" spc="0" normalizeH="0" baseline="0" noProof="0" dirty="0">
              <a:ln>
                <a:noFill/>
              </a:ln>
              <a:solidFill>
                <a:srgbClr val="C00000"/>
              </a:solidFill>
              <a:effectLst/>
              <a:uLnTx/>
              <a:uFillTx/>
              <a:latin typeface="Calibri" panose="020F0502020204030204" pitchFamily="34" charset="0"/>
              <a:ea typeface="+mn-ea"/>
              <a:cs typeface="Calibri" panose="020F0502020204030204" pitchFamily="34" charset="0"/>
            </a:endParaRPr>
          </a:p>
        </p:txBody>
      </p:sp>
      <p:pic>
        <p:nvPicPr>
          <p:cNvPr id="17" name="图片 1">
            <a:extLst>
              <a:ext uri="{FF2B5EF4-FFF2-40B4-BE49-F238E27FC236}">
                <a16:creationId xmlns:a16="http://schemas.microsoft.com/office/drawing/2014/main" id="{5386E34E-E3C4-4D01-9F0F-66523AAAD621}"/>
              </a:ext>
            </a:extLst>
          </p:cNvPr>
          <p:cNvPicPr>
            <a:picLocks noChangeAspect="1"/>
          </p:cNvPicPr>
          <p:nvPr/>
        </p:nvPicPr>
        <p:blipFill rotWithShape="1">
          <a:blip r:embed="rId5">
            <a:extLst>
              <a:ext uri="{28A0092B-C50C-407E-A947-70E740481C1C}">
                <a14:useLocalDpi xmlns:a14="http://schemas.microsoft.com/office/drawing/2010/main" val="0"/>
              </a:ext>
            </a:extLst>
          </a:blip>
          <a:srcRect l="36386" t="33758" r="32040" b="47487"/>
          <a:stretch/>
        </p:blipFill>
        <p:spPr>
          <a:xfrm flipV="1">
            <a:off x="6849718" y="1791692"/>
            <a:ext cx="5433721" cy="2566026"/>
          </a:xfrm>
          <a:prstGeom prst="rect">
            <a:avLst/>
          </a:prstGeom>
        </p:spPr>
      </p:pic>
      <p:sp>
        <p:nvSpPr>
          <p:cNvPr id="18" name="TextBox 17">
            <a:extLst>
              <a:ext uri="{FF2B5EF4-FFF2-40B4-BE49-F238E27FC236}">
                <a16:creationId xmlns:a16="http://schemas.microsoft.com/office/drawing/2014/main" id="{5B52A05C-4D49-4309-BAF3-2AD7D83360FB}"/>
              </a:ext>
            </a:extLst>
          </p:cNvPr>
          <p:cNvSpPr txBox="1"/>
          <p:nvPr/>
        </p:nvSpPr>
        <p:spPr>
          <a:xfrm>
            <a:off x="7264354" y="2530356"/>
            <a:ext cx="3860845" cy="1077218"/>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l-NL" sz="3200" b="1" i="0" u="none" strike="noStrike" kern="1200" cap="none" spc="0" normalizeH="0" baseline="0" noProof="0" dirty="0">
                <a:ln>
                  <a:noFill/>
                </a:ln>
                <a:solidFill>
                  <a:srgbClr val="FF0000"/>
                </a:solidFill>
                <a:effectLst/>
                <a:uLnTx/>
                <a:uFillTx/>
                <a:latin typeface="Arial" panose="020B0604020202020204" pitchFamily="34" charset="0"/>
                <a:ea typeface="+mn-ea"/>
                <a:cs typeface="Arial" panose="020B0604020202020204" pitchFamily="34" charset="0"/>
              </a:rPr>
              <a:t>Đáp án: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nl-NL" sz="3200" b="1" i="0" u="none" strike="noStrike" kern="1200" cap="none" spc="0" normalizeH="0" baseline="0" noProof="0">
                <a:ln>
                  <a:noFill/>
                </a:ln>
                <a:solidFill>
                  <a:srgbClr val="FF0000"/>
                </a:solidFill>
                <a:effectLst/>
                <a:uLnTx/>
                <a:uFillTx/>
                <a:latin typeface="Arial" panose="020B0604020202020204" pitchFamily="34" charset="0"/>
                <a:ea typeface="+mn-ea"/>
                <a:cs typeface="Arial" panose="020B0604020202020204" pitchFamily="34" charset="0"/>
              </a:rPr>
              <a:t>Gấp</a:t>
            </a:r>
            <a:r>
              <a:rPr kumimoji="0" lang="nl-NL" sz="3200" b="1" i="0" u="none" strike="noStrike" kern="1200" cap="none" spc="0" normalizeH="0" noProof="0">
                <a:ln>
                  <a:noFill/>
                </a:ln>
                <a:solidFill>
                  <a:srgbClr val="FF0000"/>
                </a:solidFill>
                <a:effectLst/>
                <a:uLnTx/>
                <a:uFillTx/>
                <a:latin typeface="Arial" panose="020B0604020202020204" pitchFamily="34" charset="0"/>
                <a:ea typeface="+mn-ea"/>
                <a:cs typeface="Arial" panose="020B0604020202020204" pitchFamily="34" charset="0"/>
              </a:rPr>
              <a:t> 2 lần</a:t>
            </a:r>
            <a:endParaRPr kumimoji="0" lang="en-US" sz="3200" b="1" i="0" u="none" strike="noStrike" kern="1200" cap="none" spc="0" normalizeH="0" baseline="0" noProof="0" dirty="0">
              <a:ln>
                <a:noFill/>
              </a:ln>
              <a:solidFill>
                <a:srgbClr val="FF0000"/>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176168960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fade">
                                      <p:cBhvr>
                                        <p:cTn id="7" dur="1000"/>
                                        <p:tgtEl>
                                          <p:spTgt spid="29"/>
                                        </p:tgtEl>
                                      </p:cBhvr>
                                    </p:animEffect>
                                    <p:anim calcmode="lin" valueType="num">
                                      <p:cBhvr>
                                        <p:cTn id="8" dur="1000" fill="hold"/>
                                        <p:tgtEl>
                                          <p:spTgt spid="29"/>
                                        </p:tgtEl>
                                        <p:attrNameLst>
                                          <p:attrName>ppt_x</p:attrName>
                                        </p:attrNameLst>
                                      </p:cBhvr>
                                      <p:tavLst>
                                        <p:tav tm="0">
                                          <p:val>
                                            <p:strVal val="#ppt_x"/>
                                          </p:val>
                                        </p:tav>
                                        <p:tav tm="100000">
                                          <p:val>
                                            <p:strVal val="#ppt_x"/>
                                          </p:val>
                                        </p:tav>
                                      </p:tavLst>
                                    </p:anim>
                                    <p:anim calcmode="lin" valueType="num">
                                      <p:cBhvr>
                                        <p:cTn id="9" dur="1000" fill="hold"/>
                                        <p:tgtEl>
                                          <p:spTgt spid="29"/>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1000"/>
                                        <p:tgtEl>
                                          <p:spTgt spid="4"/>
                                        </p:tgtEl>
                                      </p:cBhvr>
                                    </p:animEffect>
                                    <p:anim calcmode="lin" valueType="num">
                                      <p:cBhvr>
                                        <p:cTn id="13" dur="1000" fill="hold"/>
                                        <p:tgtEl>
                                          <p:spTgt spid="4"/>
                                        </p:tgtEl>
                                        <p:attrNameLst>
                                          <p:attrName>ppt_x</p:attrName>
                                        </p:attrNameLst>
                                      </p:cBhvr>
                                      <p:tavLst>
                                        <p:tav tm="0">
                                          <p:val>
                                            <p:strVal val="#ppt_x"/>
                                          </p:val>
                                        </p:tav>
                                        <p:tav tm="100000">
                                          <p:val>
                                            <p:strVal val="#ppt_x"/>
                                          </p:val>
                                        </p:tav>
                                      </p:tavLst>
                                    </p:anim>
                                    <p:anim calcmode="lin" valueType="num">
                                      <p:cBhvr>
                                        <p:cTn id="14" dur="1000" fill="hold"/>
                                        <p:tgtEl>
                                          <p:spTgt spid="4"/>
                                        </p:tgtEl>
                                        <p:attrNameLst>
                                          <p:attrName>ppt_y</p:attrName>
                                        </p:attrNameLst>
                                      </p:cBhvr>
                                      <p:tavLst>
                                        <p:tav tm="0">
                                          <p:val>
                                            <p:strVal val="#ppt_y+.1"/>
                                          </p:val>
                                        </p:tav>
                                        <p:tav tm="100000">
                                          <p:val>
                                            <p:strVal val="#ppt_y"/>
                                          </p:val>
                                        </p:tav>
                                      </p:tavLst>
                                    </p:anim>
                                  </p:childTnLst>
                                </p:cTn>
                              </p:par>
                              <p:par>
                                <p:cTn id="15" presetID="32" presetClass="emph" presetSubtype="0" fill="hold" nodeType="withEffect">
                                  <p:stCondLst>
                                    <p:cond delay="0"/>
                                  </p:stCondLst>
                                  <p:childTnLst>
                                    <p:animRot by="120000">
                                      <p:cBhvr>
                                        <p:cTn id="16" dur="100" fill="hold">
                                          <p:stCondLst>
                                            <p:cond delay="0"/>
                                          </p:stCondLst>
                                        </p:cTn>
                                        <p:tgtEl>
                                          <p:spTgt spid="29"/>
                                        </p:tgtEl>
                                        <p:attrNameLst>
                                          <p:attrName>r</p:attrName>
                                        </p:attrNameLst>
                                      </p:cBhvr>
                                    </p:animRot>
                                    <p:animRot by="-240000">
                                      <p:cBhvr>
                                        <p:cTn id="17" dur="200" fill="hold">
                                          <p:stCondLst>
                                            <p:cond delay="200"/>
                                          </p:stCondLst>
                                        </p:cTn>
                                        <p:tgtEl>
                                          <p:spTgt spid="29"/>
                                        </p:tgtEl>
                                        <p:attrNameLst>
                                          <p:attrName>r</p:attrName>
                                        </p:attrNameLst>
                                      </p:cBhvr>
                                    </p:animRot>
                                    <p:animRot by="240000">
                                      <p:cBhvr>
                                        <p:cTn id="18" dur="200" fill="hold">
                                          <p:stCondLst>
                                            <p:cond delay="400"/>
                                          </p:stCondLst>
                                        </p:cTn>
                                        <p:tgtEl>
                                          <p:spTgt spid="29"/>
                                        </p:tgtEl>
                                        <p:attrNameLst>
                                          <p:attrName>r</p:attrName>
                                        </p:attrNameLst>
                                      </p:cBhvr>
                                    </p:animRot>
                                    <p:animRot by="-240000">
                                      <p:cBhvr>
                                        <p:cTn id="19" dur="200" fill="hold">
                                          <p:stCondLst>
                                            <p:cond delay="600"/>
                                          </p:stCondLst>
                                        </p:cTn>
                                        <p:tgtEl>
                                          <p:spTgt spid="29"/>
                                        </p:tgtEl>
                                        <p:attrNameLst>
                                          <p:attrName>r</p:attrName>
                                        </p:attrNameLst>
                                      </p:cBhvr>
                                    </p:animRot>
                                    <p:animRot by="120000">
                                      <p:cBhvr>
                                        <p:cTn id="20" dur="200" fill="hold">
                                          <p:stCondLst>
                                            <p:cond delay="800"/>
                                          </p:stCondLst>
                                        </p:cTn>
                                        <p:tgtEl>
                                          <p:spTgt spid="29"/>
                                        </p:tgtEl>
                                        <p:attrNameLst>
                                          <p:attrName>r</p:attrName>
                                        </p:attrNameLst>
                                      </p:cBhvr>
                                    </p:animRot>
                                  </p:childTnLst>
                                </p:cTn>
                              </p:par>
                              <p:par>
                                <p:cTn id="21" presetID="22" presetClass="entr" presetSubtype="4" fill="hold" nodeType="withEffect">
                                  <p:stCondLst>
                                    <p:cond delay="750"/>
                                  </p:stCondLst>
                                  <p:childTnLst>
                                    <p:set>
                                      <p:cBhvr>
                                        <p:cTn id="22" dur="1" fill="hold">
                                          <p:stCondLst>
                                            <p:cond delay="0"/>
                                          </p:stCondLst>
                                        </p:cTn>
                                        <p:tgtEl>
                                          <p:spTgt spid="28"/>
                                        </p:tgtEl>
                                        <p:attrNameLst>
                                          <p:attrName>style.visibility</p:attrName>
                                        </p:attrNameLst>
                                      </p:cBhvr>
                                      <p:to>
                                        <p:strVal val="visible"/>
                                      </p:to>
                                    </p:set>
                                    <p:animEffect transition="in" filter="wipe(down)">
                                      <p:cBhvr>
                                        <p:cTn id="23" dur="500"/>
                                        <p:tgtEl>
                                          <p:spTgt spid="28"/>
                                        </p:tgtEl>
                                      </p:cBhvr>
                                    </p:animEffect>
                                  </p:childTnLst>
                                </p:cTn>
                              </p:par>
                              <p:par>
                                <p:cTn id="24" presetID="22" presetClass="entr" presetSubtype="8" fill="hold" grpId="0" nodeType="withEffect">
                                  <p:stCondLst>
                                    <p:cond delay="1000"/>
                                  </p:stCondLst>
                                  <p:childTnLst>
                                    <p:set>
                                      <p:cBhvr>
                                        <p:cTn id="25" dur="1" fill="hold">
                                          <p:stCondLst>
                                            <p:cond delay="0"/>
                                          </p:stCondLst>
                                        </p:cTn>
                                        <p:tgtEl>
                                          <p:spTgt spid="3"/>
                                        </p:tgtEl>
                                        <p:attrNameLst>
                                          <p:attrName>style.visibility</p:attrName>
                                        </p:attrNameLst>
                                      </p:cBhvr>
                                      <p:to>
                                        <p:strVal val="visible"/>
                                      </p:to>
                                    </p:set>
                                    <p:animEffect transition="in" filter="wipe(left)">
                                      <p:cBhvr>
                                        <p:cTn id="26" dur="750"/>
                                        <p:tgtEl>
                                          <p:spTgt spid="3"/>
                                        </p:tgtEl>
                                      </p:cBhvr>
                                    </p:animEffect>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17"/>
                                        </p:tgtEl>
                                        <p:attrNameLst>
                                          <p:attrName>style.visibility</p:attrName>
                                        </p:attrNameLst>
                                      </p:cBhvr>
                                      <p:to>
                                        <p:strVal val="visible"/>
                                      </p:to>
                                    </p:set>
                                    <p:anim calcmode="lin" valueType="num">
                                      <p:cBhvr additive="base">
                                        <p:cTn id="31" dur="500" fill="hold"/>
                                        <p:tgtEl>
                                          <p:spTgt spid="17"/>
                                        </p:tgtEl>
                                        <p:attrNameLst>
                                          <p:attrName>ppt_x</p:attrName>
                                        </p:attrNameLst>
                                      </p:cBhvr>
                                      <p:tavLst>
                                        <p:tav tm="0">
                                          <p:val>
                                            <p:strVal val="#ppt_x"/>
                                          </p:val>
                                        </p:tav>
                                        <p:tav tm="100000">
                                          <p:val>
                                            <p:strVal val="#ppt_x"/>
                                          </p:val>
                                        </p:tav>
                                      </p:tavLst>
                                    </p:anim>
                                    <p:anim calcmode="lin" valueType="num">
                                      <p:cBhvr additive="base">
                                        <p:cTn id="32" dur="500" fill="hold"/>
                                        <p:tgtEl>
                                          <p:spTgt spid="17"/>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8"/>
                                        </p:tgtEl>
                                        <p:attrNameLst>
                                          <p:attrName>style.visibility</p:attrName>
                                        </p:attrNameLst>
                                      </p:cBhvr>
                                      <p:to>
                                        <p:strVal val="visible"/>
                                      </p:to>
                                    </p:set>
                                    <p:anim calcmode="lin" valueType="num">
                                      <p:cBhvr additive="base">
                                        <p:cTn id="35" dur="500" fill="hold"/>
                                        <p:tgtEl>
                                          <p:spTgt spid="18"/>
                                        </p:tgtEl>
                                        <p:attrNameLst>
                                          <p:attrName>ppt_x</p:attrName>
                                        </p:attrNameLst>
                                      </p:cBhvr>
                                      <p:tavLst>
                                        <p:tav tm="0">
                                          <p:val>
                                            <p:strVal val="#ppt_x"/>
                                          </p:val>
                                        </p:tav>
                                        <p:tav tm="100000">
                                          <p:val>
                                            <p:strVal val="#ppt_x"/>
                                          </p:val>
                                        </p:tav>
                                      </p:tavLst>
                                    </p:anim>
                                    <p:anim calcmode="lin" valueType="num">
                                      <p:cBhvr additive="base">
                                        <p:cTn id="36"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18"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a:extLst>
              <a:ext uri="{FF2B5EF4-FFF2-40B4-BE49-F238E27FC236}">
                <a16:creationId xmlns:a16="http://schemas.microsoft.com/office/drawing/2014/main" id="{B35E7235-5241-45D1-8D53-796DF6A1163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241650" y="870857"/>
            <a:ext cx="2241239" cy="5624285"/>
          </a:xfrm>
          <a:prstGeom prst="rect">
            <a:avLst/>
          </a:prstGeom>
        </p:spPr>
      </p:pic>
      <p:pic>
        <p:nvPicPr>
          <p:cNvPr id="24" name="图片 22">
            <a:extLst>
              <a:ext uri="{FF2B5EF4-FFF2-40B4-BE49-F238E27FC236}">
                <a16:creationId xmlns:a16="http://schemas.microsoft.com/office/drawing/2014/main" id="{9BD5647A-5B8F-4FDC-B7B7-BCAF3170514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795176" y="362858"/>
            <a:ext cx="847725" cy="829559"/>
          </a:xfrm>
          <a:prstGeom prst="rect">
            <a:avLst/>
          </a:prstGeom>
        </p:spPr>
      </p:pic>
      <p:pic>
        <p:nvPicPr>
          <p:cNvPr id="17" name="Picture 16">
            <a:extLst>
              <a:ext uri="{FF2B5EF4-FFF2-40B4-BE49-F238E27FC236}">
                <a16:creationId xmlns:a16="http://schemas.microsoft.com/office/drawing/2014/main" id="{7769BC4A-FEE1-4628-AFD5-A25C4BF1E1E8}"/>
              </a:ext>
            </a:extLst>
          </p:cNvPr>
          <p:cNvPicPr>
            <a:picLocks noChangeAspect="1"/>
          </p:cNvPicPr>
          <p:nvPr/>
        </p:nvPicPr>
        <p:blipFill>
          <a:blip r:embed="rId5"/>
          <a:stretch>
            <a:fillRect/>
          </a:stretch>
        </p:blipFill>
        <p:spPr>
          <a:xfrm>
            <a:off x="4930327" y="1901678"/>
            <a:ext cx="2499577" cy="1603387"/>
          </a:xfrm>
          <a:prstGeom prst="rect">
            <a:avLst/>
          </a:prstGeom>
        </p:spPr>
      </p:pic>
      <p:pic>
        <p:nvPicPr>
          <p:cNvPr id="5" name="Picture 4">
            <a:extLst>
              <a:ext uri="{FF2B5EF4-FFF2-40B4-BE49-F238E27FC236}">
                <a16:creationId xmlns:a16="http://schemas.microsoft.com/office/drawing/2014/main" id="{BA692AA6-7C9F-4022-8725-0958B50FA14A}"/>
              </a:ext>
            </a:extLst>
          </p:cNvPr>
          <p:cNvPicPr>
            <a:picLocks noChangeAspect="1"/>
          </p:cNvPicPr>
          <p:nvPr/>
        </p:nvPicPr>
        <p:blipFill>
          <a:blip r:embed="rId6"/>
          <a:stretch>
            <a:fillRect/>
          </a:stretch>
        </p:blipFill>
        <p:spPr>
          <a:xfrm>
            <a:off x="2194161" y="2923981"/>
            <a:ext cx="9205758" cy="1518036"/>
          </a:xfrm>
          <a:prstGeom prst="rect">
            <a:avLst/>
          </a:prstGeom>
        </p:spPr>
      </p:pic>
      <p:pic>
        <p:nvPicPr>
          <p:cNvPr id="7" name="Picture 6">
            <a:extLst>
              <a:ext uri="{FF2B5EF4-FFF2-40B4-BE49-F238E27FC236}">
                <a16:creationId xmlns:a16="http://schemas.microsoft.com/office/drawing/2014/main" id="{A4491320-7AC4-49BE-BA6F-5AAB83BBB79F}"/>
              </a:ext>
            </a:extLst>
          </p:cNvPr>
          <p:cNvPicPr>
            <a:picLocks noChangeAspect="1"/>
          </p:cNvPicPr>
          <p:nvPr/>
        </p:nvPicPr>
        <p:blipFill>
          <a:blip r:embed="rId7"/>
          <a:stretch>
            <a:fillRect/>
          </a:stretch>
        </p:blipFill>
        <p:spPr>
          <a:xfrm>
            <a:off x="4930327" y="4014557"/>
            <a:ext cx="2243522" cy="969348"/>
          </a:xfrm>
          <a:prstGeom prst="rect">
            <a:avLst/>
          </a:prstGeom>
        </p:spPr>
      </p:pic>
    </p:spTree>
    <p:extLst>
      <p:ext uri="{BB962C8B-B14F-4D97-AF65-F5344CB8AC3E}">
        <p14:creationId xmlns:p14="http://schemas.microsoft.com/office/powerpoint/2010/main" val="272704946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p:cTn id="11" dur="500" fill="hold"/>
                                        <p:tgtEl>
                                          <p:spTgt spid="17"/>
                                        </p:tgtEl>
                                        <p:attrNameLst>
                                          <p:attrName>ppt_w</p:attrName>
                                        </p:attrNameLst>
                                      </p:cBhvr>
                                      <p:tavLst>
                                        <p:tav tm="0">
                                          <p:val>
                                            <p:fltVal val="0"/>
                                          </p:val>
                                        </p:tav>
                                        <p:tav tm="100000">
                                          <p:val>
                                            <p:strVal val="#ppt_w"/>
                                          </p:val>
                                        </p:tav>
                                      </p:tavLst>
                                    </p:anim>
                                    <p:anim calcmode="lin" valueType="num">
                                      <p:cBhvr>
                                        <p:cTn id="12" dur="500" fill="hold"/>
                                        <p:tgtEl>
                                          <p:spTgt spid="17"/>
                                        </p:tgtEl>
                                        <p:attrNameLst>
                                          <p:attrName>ppt_h</p:attrName>
                                        </p:attrNameLst>
                                      </p:cBhvr>
                                      <p:tavLst>
                                        <p:tav tm="0">
                                          <p:val>
                                            <p:fltVal val="0"/>
                                          </p:val>
                                        </p:tav>
                                        <p:tav tm="100000">
                                          <p:val>
                                            <p:strVal val="#ppt_h"/>
                                          </p:val>
                                        </p:tav>
                                      </p:tavLst>
                                    </p:anim>
                                    <p:animEffect transition="in" filter="fade">
                                      <p:cBhvr>
                                        <p:cTn id="13" dur="500"/>
                                        <p:tgtEl>
                                          <p:spTgt spid="17"/>
                                        </p:tgtEl>
                                      </p:cBhvr>
                                    </p:animEffect>
                                  </p:childTnLst>
                                </p:cTn>
                              </p:par>
                            </p:childTnLst>
                          </p:cTn>
                        </p:par>
                        <p:par>
                          <p:cTn id="14" fill="hold">
                            <p:stCondLst>
                              <p:cond delay="1000"/>
                            </p:stCondLst>
                            <p:childTnLst>
                              <p:par>
                                <p:cTn id="15" presetID="32" presetClass="emph" presetSubtype="0" fill="hold" nodeType="afterEffect">
                                  <p:stCondLst>
                                    <p:cond delay="0"/>
                                  </p:stCondLst>
                                  <p:childTnLst>
                                    <p:animRot by="120000">
                                      <p:cBhvr>
                                        <p:cTn id="16" dur="100" fill="hold">
                                          <p:stCondLst>
                                            <p:cond delay="0"/>
                                          </p:stCondLst>
                                        </p:cTn>
                                        <p:tgtEl>
                                          <p:spTgt spid="17"/>
                                        </p:tgtEl>
                                        <p:attrNameLst>
                                          <p:attrName>r</p:attrName>
                                        </p:attrNameLst>
                                      </p:cBhvr>
                                    </p:animRot>
                                    <p:animRot by="-240000">
                                      <p:cBhvr>
                                        <p:cTn id="17" dur="200" fill="hold">
                                          <p:stCondLst>
                                            <p:cond delay="200"/>
                                          </p:stCondLst>
                                        </p:cTn>
                                        <p:tgtEl>
                                          <p:spTgt spid="17"/>
                                        </p:tgtEl>
                                        <p:attrNameLst>
                                          <p:attrName>r</p:attrName>
                                        </p:attrNameLst>
                                      </p:cBhvr>
                                    </p:animRot>
                                    <p:animRot by="240000">
                                      <p:cBhvr>
                                        <p:cTn id="18" dur="200" fill="hold">
                                          <p:stCondLst>
                                            <p:cond delay="400"/>
                                          </p:stCondLst>
                                        </p:cTn>
                                        <p:tgtEl>
                                          <p:spTgt spid="17"/>
                                        </p:tgtEl>
                                        <p:attrNameLst>
                                          <p:attrName>r</p:attrName>
                                        </p:attrNameLst>
                                      </p:cBhvr>
                                    </p:animRot>
                                    <p:animRot by="-240000">
                                      <p:cBhvr>
                                        <p:cTn id="19" dur="200" fill="hold">
                                          <p:stCondLst>
                                            <p:cond delay="600"/>
                                          </p:stCondLst>
                                        </p:cTn>
                                        <p:tgtEl>
                                          <p:spTgt spid="17"/>
                                        </p:tgtEl>
                                        <p:attrNameLst>
                                          <p:attrName>r</p:attrName>
                                        </p:attrNameLst>
                                      </p:cBhvr>
                                    </p:animRot>
                                    <p:animRot by="120000">
                                      <p:cBhvr>
                                        <p:cTn id="20" dur="200" fill="hold">
                                          <p:stCondLst>
                                            <p:cond delay="800"/>
                                          </p:stCondLst>
                                        </p:cTn>
                                        <p:tgtEl>
                                          <p:spTgt spid="17"/>
                                        </p:tgtEl>
                                        <p:attrNameLst>
                                          <p:attrName>r</p:attrName>
                                        </p:attrNameLst>
                                      </p:cBhvr>
                                    </p:animRot>
                                  </p:childTnLst>
                                </p:cTn>
                              </p:par>
                            </p:childTnLst>
                          </p:cTn>
                        </p:par>
                      </p:childTnLst>
                    </p:cTn>
                  </p:par>
                  <p:par>
                    <p:cTn id="21" fill="hold">
                      <p:stCondLst>
                        <p:cond delay="indefinite"/>
                      </p:stCondLst>
                      <p:childTnLst>
                        <p:par>
                          <p:cTn id="22" fill="hold">
                            <p:stCondLst>
                              <p:cond delay="0"/>
                            </p:stCondLst>
                            <p:childTnLst>
                              <p:par>
                                <p:cTn id="23" presetID="16" presetClass="entr" presetSubtype="21" fill="hold" nodeType="clickEffect">
                                  <p:stCondLst>
                                    <p:cond delay="0"/>
                                  </p:stCondLst>
                                  <p:childTnLst>
                                    <p:set>
                                      <p:cBhvr>
                                        <p:cTn id="24" dur="1" fill="hold">
                                          <p:stCondLst>
                                            <p:cond delay="0"/>
                                          </p:stCondLst>
                                        </p:cTn>
                                        <p:tgtEl>
                                          <p:spTgt spid="5"/>
                                        </p:tgtEl>
                                        <p:attrNameLst>
                                          <p:attrName>style.visibility</p:attrName>
                                        </p:attrNameLst>
                                      </p:cBhvr>
                                      <p:to>
                                        <p:strVal val="visible"/>
                                      </p:to>
                                    </p:set>
                                    <p:animEffect transition="in" filter="barn(inVertical)">
                                      <p:cBhvr>
                                        <p:cTn id="25" dur="500"/>
                                        <p:tgtEl>
                                          <p:spTgt spid="5"/>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nodeType="clickEffect">
                                  <p:stCondLst>
                                    <p:cond delay="0"/>
                                  </p:stCondLst>
                                  <p:childTnLst>
                                    <p:set>
                                      <p:cBhvr>
                                        <p:cTn id="29" dur="1" fill="hold">
                                          <p:stCondLst>
                                            <p:cond delay="0"/>
                                          </p:stCondLst>
                                        </p:cTn>
                                        <p:tgtEl>
                                          <p:spTgt spid="7"/>
                                        </p:tgtEl>
                                        <p:attrNameLst>
                                          <p:attrName>style.visibility</p:attrName>
                                        </p:attrNameLst>
                                      </p:cBhvr>
                                      <p:to>
                                        <p:strVal val="visible"/>
                                      </p:to>
                                    </p:set>
                                    <p:animEffect transition="in" filter="fade">
                                      <p:cBhvr>
                                        <p:cTn id="30"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 name="图片 64" descr="2">
            <a:extLst>
              <a:ext uri="{FF2B5EF4-FFF2-40B4-BE49-F238E27FC236}">
                <a16:creationId xmlns:a16="http://schemas.microsoft.com/office/drawing/2014/main" id="{126D2ED6-5DC9-4B45-888F-AD60816009A9}"/>
              </a:ext>
            </a:extLst>
          </p:cNvPr>
          <p:cNvPicPr>
            <a:picLocks noChangeAspect="1"/>
          </p:cNvPicPr>
          <p:nvPr/>
        </p:nvPicPr>
        <p:blipFill>
          <a:blip r:embed="rId2"/>
          <a:stretch>
            <a:fillRect/>
          </a:stretch>
        </p:blipFill>
        <p:spPr>
          <a:xfrm>
            <a:off x="4987925" y="1443288"/>
            <a:ext cx="6485186" cy="3741454"/>
          </a:xfrm>
          <a:prstGeom prst="rect">
            <a:avLst/>
          </a:prstGeom>
          <a:noFill/>
          <a:ln w="9525">
            <a:noFill/>
          </a:ln>
        </p:spPr>
      </p:pic>
      <p:grpSp>
        <p:nvGrpSpPr>
          <p:cNvPr id="48" name="Group 47">
            <a:extLst>
              <a:ext uri="{FF2B5EF4-FFF2-40B4-BE49-F238E27FC236}">
                <a16:creationId xmlns:a16="http://schemas.microsoft.com/office/drawing/2014/main" id="{9921F8C4-6777-4B66-AA80-5C5054B48FA1}"/>
              </a:ext>
            </a:extLst>
          </p:cNvPr>
          <p:cNvGrpSpPr/>
          <p:nvPr/>
        </p:nvGrpSpPr>
        <p:grpSpPr>
          <a:xfrm>
            <a:off x="19248" y="4320053"/>
            <a:ext cx="3505968" cy="2324672"/>
            <a:chOff x="571116" y="4266750"/>
            <a:chExt cx="3505968" cy="2324672"/>
          </a:xfrm>
        </p:grpSpPr>
        <p:pic>
          <p:nvPicPr>
            <p:cNvPr id="23" name="图片 14">
              <a:extLst>
                <a:ext uri="{FF2B5EF4-FFF2-40B4-BE49-F238E27FC236}">
                  <a16:creationId xmlns:a16="http://schemas.microsoft.com/office/drawing/2014/main" id="{B2387E13-E4F1-4FC4-9203-CA748C8AFBCB}"/>
                </a:ext>
              </a:extLst>
            </p:cNvPr>
            <p:cNvPicPr>
              <a:picLocks noChangeAspect="1"/>
            </p:cNvPicPr>
            <p:nvPr/>
          </p:nvPicPr>
          <p:blipFill>
            <a:blip r:embed="rId3"/>
            <a:stretch>
              <a:fillRect/>
            </a:stretch>
          </p:blipFill>
          <p:spPr>
            <a:xfrm>
              <a:off x="571116" y="4266750"/>
              <a:ext cx="3505968" cy="2324672"/>
            </a:xfrm>
            <a:prstGeom prst="rect">
              <a:avLst/>
            </a:prstGeom>
          </p:spPr>
        </p:pic>
        <p:pic>
          <p:nvPicPr>
            <p:cNvPr id="15" name="图片 6">
              <a:extLst>
                <a:ext uri="{FF2B5EF4-FFF2-40B4-BE49-F238E27FC236}">
                  <a16:creationId xmlns:a16="http://schemas.microsoft.com/office/drawing/2014/main" id="{F0A6C923-5597-4388-9645-614E98A652C4}"/>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t="73026" r="81400" b="4000"/>
            <a:stretch/>
          </p:blipFill>
          <p:spPr>
            <a:xfrm rot="15269690" flipH="1">
              <a:off x="2013644" y="4723588"/>
              <a:ext cx="983526" cy="814423"/>
            </a:xfrm>
            <a:prstGeom prst="rect">
              <a:avLst/>
            </a:prstGeom>
          </p:spPr>
        </p:pic>
      </p:grpSp>
      <p:pic>
        <p:nvPicPr>
          <p:cNvPr id="20" name="图片 11">
            <a:extLst>
              <a:ext uri="{FF2B5EF4-FFF2-40B4-BE49-F238E27FC236}">
                <a16:creationId xmlns:a16="http://schemas.microsoft.com/office/drawing/2014/main" id="{6906BEBA-BC83-4358-8322-5F813066BA1B}"/>
              </a:ext>
            </a:extLst>
          </p:cNvPr>
          <p:cNvPicPr>
            <a:picLocks noChangeAspect="1"/>
          </p:cNvPicPr>
          <p:nvPr/>
        </p:nvPicPr>
        <p:blipFill>
          <a:blip r:embed="rId5"/>
          <a:stretch>
            <a:fillRect/>
          </a:stretch>
        </p:blipFill>
        <p:spPr>
          <a:xfrm>
            <a:off x="10127702" y="0"/>
            <a:ext cx="1549740" cy="1981688"/>
          </a:xfrm>
          <a:prstGeom prst="rect">
            <a:avLst/>
          </a:prstGeom>
        </p:spPr>
      </p:pic>
      <p:pic>
        <p:nvPicPr>
          <p:cNvPr id="21" name="图片 12">
            <a:extLst>
              <a:ext uri="{FF2B5EF4-FFF2-40B4-BE49-F238E27FC236}">
                <a16:creationId xmlns:a16="http://schemas.microsoft.com/office/drawing/2014/main" id="{F010D070-88B4-4C1A-BA69-AC9F5A1245D7}"/>
              </a:ext>
            </a:extLst>
          </p:cNvPr>
          <p:cNvPicPr>
            <a:picLocks noChangeAspect="1"/>
          </p:cNvPicPr>
          <p:nvPr/>
        </p:nvPicPr>
        <p:blipFill>
          <a:blip r:embed="rId6"/>
          <a:stretch>
            <a:fillRect/>
          </a:stretch>
        </p:blipFill>
        <p:spPr>
          <a:xfrm>
            <a:off x="11162979" y="1981688"/>
            <a:ext cx="1028925" cy="533531"/>
          </a:xfrm>
          <a:prstGeom prst="rect">
            <a:avLst/>
          </a:prstGeom>
        </p:spPr>
      </p:pic>
      <p:pic>
        <p:nvPicPr>
          <p:cNvPr id="22" name="图片 13">
            <a:extLst>
              <a:ext uri="{FF2B5EF4-FFF2-40B4-BE49-F238E27FC236}">
                <a16:creationId xmlns:a16="http://schemas.microsoft.com/office/drawing/2014/main" id="{E0164917-9F45-4593-AB84-E3479F547217}"/>
              </a:ext>
            </a:extLst>
          </p:cNvPr>
          <p:cNvPicPr>
            <a:picLocks noChangeAspect="1"/>
          </p:cNvPicPr>
          <p:nvPr/>
        </p:nvPicPr>
        <p:blipFill>
          <a:blip r:embed="rId7"/>
          <a:stretch>
            <a:fillRect/>
          </a:stretch>
        </p:blipFill>
        <p:spPr>
          <a:xfrm>
            <a:off x="8006337" y="298978"/>
            <a:ext cx="2121365" cy="1143281"/>
          </a:xfrm>
          <a:prstGeom prst="rect">
            <a:avLst/>
          </a:prstGeom>
        </p:spPr>
      </p:pic>
      <p:pic>
        <p:nvPicPr>
          <p:cNvPr id="25" name="图片 22">
            <a:extLst>
              <a:ext uri="{FF2B5EF4-FFF2-40B4-BE49-F238E27FC236}">
                <a16:creationId xmlns:a16="http://schemas.microsoft.com/office/drawing/2014/main" id="{05CDDB86-417A-4B66-9E4D-94ABCE2C2183}"/>
              </a:ext>
            </a:extLst>
          </p:cNvPr>
          <p:cNvPicPr>
            <a:picLocks noChangeAspect="1"/>
          </p:cNvPicPr>
          <p:nvPr/>
        </p:nvPicPr>
        <p:blipFill>
          <a:blip r:embed="rId8"/>
          <a:stretch>
            <a:fillRect/>
          </a:stretch>
        </p:blipFill>
        <p:spPr>
          <a:xfrm>
            <a:off x="7117044" y="1928671"/>
            <a:ext cx="979242" cy="1015876"/>
          </a:xfrm>
          <a:prstGeom prst="rect">
            <a:avLst/>
          </a:prstGeom>
        </p:spPr>
      </p:pic>
      <p:grpSp>
        <p:nvGrpSpPr>
          <p:cNvPr id="46" name="Group 45">
            <a:extLst>
              <a:ext uri="{FF2B5EF4-FFF2-40B4-BE49-F238E27FC236}">
                <a16:creationId xmlns:a16="http://schemas.microsoft.com/office/drawing/2014/main" id="{B20317FC-ED2B-4E5C-ABF8-8DA9CE90BB01}"/>
              </a:ext>
            </a:extLst>
          </p:cNvPr>
          <p:cNvGrpSpPr/>
          <p:nvPr/>
        </p:nvGrpSpPr>
        <p:grpSpPr>
          <a:xfrm>
            <a:off x="8737600" y="4189413"/>
            <a:ext cx="3454400" cy="2617787"/>
            <a:chOff x="8737600" y="4189413"/>
            <a:chExt cx="3454400" cy="2617787"/>
          </a:xfrm>
        </p:grpSpPr>
        <p:pic>
          <p:nvPicPr>
            <p:cNvPr id="16" name="图片 7">
              <a:extLst>
                <a:ext uri="{FF2B5EF4-FFF2-40B4-BE49-F238E27FC236}">
                  <a16:creationId xmlns:a16="http://schemas.microsoft.com/office/drawing/2014/main" id="{C3D340F4-A8E0-48F2-BE1E-B283D886CE8E}"/>
                </a:ext>
              </a:extLst>
            </p:cNvPr>
            <p:cNvPicPr>
              <a:picLocks noChangeAspect="1"/>
            </p:cNvPicPr>
            <p:nvPr/>
          </p:nvPicPr>
          <p:blipFill rotWithShape="1">
            <a:blip r:embed="rId9" cstate="print">
              <a:extLst>
                <a:ext uri="{28A0092B-C50C-407E-A947-70E740481C1C}">
                  <a14:useLocalDpi xmlns:a14="http://schemas.microsoft.com/office/drawing/2010/main" val="0"/>
                </a:ext>
              </a:extLst>
            </a:blip>
            <a:srcRect t="73026" r="81400" b="4000"/>
            <a:stretch/>
          </p:blipFill>
          <p:spPr>
            <a:xfrm rot="14531762" flipH="1">
              <a:off x="8929768" y="5716652"/>
              <a:ext cx="915180" cy="757828"/>
            </a:xfrm>
            <a:prstGeom prst="rect">
              <a:avLst/>
            </a:prstGeom>
          </p:spPr>
        </p:pic>
        <p:sp>
          <p:nvSpPr>
            <p:cNvPr id="3" name="AutoShape 3">
              <a:extLst>
                <a:ext uri="{FF2B5EF4-FFF2-40B4-BE49-F238E27FC236}">
                  <a16:creationId xmlns:a16="http://schemas.microsoft.com/office/drawing/2014/main" id="{DA30D986-0FBD-4B36-A9A4-0D98AD085DF1}"/>
                </a:ext>
              </a:extLst>
            </p:cNvPr>
            <p:cNvSpPr>
              <a:spLocks noChangeAspect="1" noChangeArrowheads="1" noTextEdit="1"/>
            </p:cNvSpPr>
            <p:nvPr/>
          </p:nvSpPr>
          <p:spPr bwMode="auto">
            <a:xfrm>
              <a:off x="8737600" y="4189413"/>
              <a:ext cx="3454400" cy="2617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等线" panose="020F0502020204030204"/>
                <a:ea typeface="+mn-ea"/>
                <a:cs typeface="+mn-cs"/>
              </a:endParaRPr>
            </a:p>
          </p:txBody>
        </p:sp>
        <p:sp>
          <p:nvSpPr>
            <p:cNvPr id="28" name="Freeform 9">
              <a:extLst>
                <a:ext uri="{FF2B5EF4-FFF2-40B4-BE49-F238E27FC236}">
                  <a16:creationId xmlns:a16="http://schemas.microsoft.com/office/drawing/2014/main" id="{BA853527-A5D7-4BD5-BDE7-2F768AFCC9C3}"/>
                </a:ext>
              </a:extLst>
            </p:cNvPr>
            <p:cNvSpPr>
              <a:spLocks/>
            </p:cNvSpPr>
            <p:nvPr/>
          </p:nvSpPr>
          <p:spPr bwMode="auto">
            <a:xfrm>
              <a:off x="9655175" y="5637213"/>
              <a:ext cx="119063" cy="119062"/>
            </a:xfrm>
            <a:custGeom>
              <a:avLst/>
              <a:gdLst>
                <a:gd name="T0" fmla="*/ 25 w 28"/>
                <a:gd name="T1" fmla="*/ 1 h 28"/>
                <a:gd name="T2" fmla="*/ 1 w 28"/>
                <a:gd name="T3" fmla="*/ 25 h 28"/>
                <a:gd name="T4" fmla="*/ 3 w 28"/>
                <a:gd name="T5" fmla="*/ 27 h 28"/>
                <a:gd name="T6" fmla="*/ 27 w 28"/>
                <a:gd name="T7" fmla="*/ 3 h 28"/>
                <a:gd name="T8" fmla="*/ 25 w 28"/>
                <a:gd name="T9" fmla="*/ 1 h 28"/>
              </a:gdLst>
              <a:ahLst/>
              <a:cxnLst>
                <a:cxn ang="0">
                  <a:pos x="T0" y="T1"/>
                </a:cxn>
                <a:cxn ang="0">
                  <a:pos x="T2" y="T3"/>
                </a:cxn>
                <a:cxn ang="0">
                  <a:pos x="T4" y="T5"/>
                </a:cxn>
                <a:cxn ang="0">
                  <a:pos x="T6" y="T7"/>
                </a:cxn>
                <a:cxn ang="0">
                  <a:pos x="T8" y="T9"/>
                </a:cxn>
              </a:cxnLst>
              <a:rect l="0" t="0" r="r" b="b"/>
              <a:pathLst>
                <a:path w="28" h="28">
                  <a:moveTo>
                    <a:pt x="25" y="1"/>
                  </a:moveTo>
                  <a:cubicBezTo>
                    <a:pt x="15" y="7"/>
                    <a:pt x="7" y="16"/>
                    <a:pt x="1" y="25"/>
                  </a:cubicBezTo>
                  <a:cubicBezTo>
                    <a:pt x="0" y="26"/>
                    <a:pt x="2" y="28"/>
                    <a:pt x="3" y="27"/>
                  </a:cubicBezTo>
                  <a:cubicBezTo>
                    <a:pt x="10" y="18"/>
                    <a:pt x="18" y="11"/>
                    <a:pt x="27" y="3"/>
                  </a:cubicBezTo>
                  <a:cubicBezTo>
                    <a:pt x="28" y="2"/>
                    <a:pt x="26" y="0"/>
                    <a:pt x="25" y="1"/>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等线" panose="020F0502020204030204"/>
                <a:ea typeface="+mn-ea"/>
                <a:cs typeface="+mn-cs"/>
              </a:endParaRPr>
            </a:p>
          </p:txBody>
        </p:sp>
        <p:sp>
          <p:nvSpPr>
            <p:cNvPr id="29" name="Freeform 10">
              <a:extLst>
                <a:ext uri="{FF2B5EF4-FFF2-40B4-BE49-F238E27FC236}">
                  <a16:creationId xmlns:a16="http://schemas.microsoft.com/office/drawing/2014/main" id="{C3421EA8-44B1-4162-8BF2-33968657339C}"/>
                </a:ext>
              </a:extLst>
            </p:cNvPr>
            <p:cNvSpPr>
              <a:spLocks/>
            </p:cNvSpPr>
            <p:nvPr/>
          </p:nvSpPr>
          <p:spPr bwMode="auto">
            <a:xfrm>
              <a:off x="9898063" y="5394325"/>
              <a:ext cx="198438" cy="123825"/>
            </a:xfrm>
            <a:custGeom>
              <a:avLst/>
              <a:gdLst>
                <a:gd name="T0" fmla="*/ 42 w 47"/>
                <a:gd name="T1" fmla="*/ 1 h 29"/>
                <a:gd name="T2" fmla="*/ 2 w 47"/>
                <a:gd name="T3" fmla="*/ 25 h 29"/>
                <a:gd name="T4" fmla="*/ 4 w 47"/>
                <a:gd name="T5" fmla="*/ 28 h 29"/>
                <a:gd name="T6" fmla="*/ 44 w 47"/>
                <a:gd name="T7" fmla="*/ 4 h 29"/>
                <a:gd name="T8" fmla="*/ 42 w 47"/>
                <a:gd name="T9" fmla="*/ 1 h 29"/>
              </a:gdLst>
              <a:ahLst/>
              <a:cxnLst>
                <a:cxn ang="0">
                  <a:pos x="T0" y="T1"/>
                </a:cxn>
                <a:cxn ang="0">
                  <a:pos x="T2" y="T3"/>
                </a:cxn>
                <a:cxn ang="0">
                  <a:pos x="T4" y="T5"/>
                </a:cxn>
                <a:cxn ang="0">
                  <a:pos x="T6" y="T7"/>
                </a:cxn>
                <a:cxn ang="0">
                  <a:pos x="T8" y="T9"/>
                </a:cxn>
              </a:cxnLst>
              <a:rect l="0" t="0" r="r" b="b"/>
              <a:pathLst>
                <a:path w="47" h="29">
                  <a:moveTo>
                    <a:pt x="42" y="1"/>
                  </a:moveTo>
                  <a:cubicBezTo>
                    <a:pt x="28" y="7"/>
                    <a:pt x="15" y="15"/>
                    <a:pt x="2" y="25"/>
                  </a:cubicBezTo>
                  <a:cubicBezTo>
                    <a:pt x="0" y="26"/>
                    <a:pt x="2" y="29"/>
                    <a:pt x="4" y="28"/>
                  </a:cubicBezTo>
                  <a:cubicBezTo>
                    <a:pt x="17" y="19"/>
                    <a:pt x="30" y="12"/>
                    <a:pt x="44" y="4"/>
                  </a:cubicBezTo>
                  <a:cubicBezTo>
                    <a:pt x="47" y="3"/>
                    <a:pt x="45" y="0"/>
                    <a:pt x="42" y="1"/>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等线" panose="020F0502020204030204"/>
                <a:ea typeface="+mn-ea"/>
                <a:cs typeface="+mn-cs"/>
              </a:endParaRPr>
            </a:p>
          </p:txBody>
        </p:sp>
        <p:sp>
          <p:nvSpPr>
            <p:cNvPr id="30" name="Freeform 11">
              <a:extLst>
                <a:ext uri="{FF2B5EF4-FFF2-40B4-BE49-F238E27FC236}">
                  <a16:creationId xmlns:a16="http://schemas.microsoft.com/office/drawing/2014/main" id="{AAF1F881-DA9F-4CD4-B822-C688885AC5AF}"/>
                </a:ext>
              </a:extLst>
            </p:cNvPr>
            <p:cNvSpPr>
              <a:spLocks/>
            </p:cNvSpPr>
            <p:nvPr/>
          </p:nvSpPr>
          <p:spPr bwMode="auto">
            <a:xfrm>
              <a:off x="10339388" y="5295900"/>
              <a:ext cx="182563" cy="50800"/>
            </a:xfrm>
            <a:custGeom>
              <a:avLst/>
              <a:gdLst>
                <a:gd name="T0" fmla="*/ 41 w 43"/>
                <a:gd name="T1" fmla="*/ 3 h 12"/>
                <a:gd name="T2" fmla="*/ 2 w 43"/>
                <a:gd name="T3" fmla="*/ 8 h 12"/>
                <a:gd name="T4" fmla="*/ 4 w 43"/>
                <a:gd name="T5" fmla="*/ 11 h 12"/>
                <a:gd name="T6" fmla="*/ 41 w 43"/>
                <a:gd name="T7" fmla="*/ 6 h 12"/>
                <a:gd name="T8" fmla="*/ 41 w 43"/>
                <a:gd name="T9" fmla="*/ 3 h 12"/>
              </a:gdLst>
              <a:ahLst/>
              <a:cxnLst>
                <a:cxn ang="0">
                  <a:pos x="T0" y="T1"/>
                </a:cxn>
                <a:cxn ang="0">
                  <a:pos x="T2" y="T3"/>
                </a:cxn>
                <a:cxn ang="0">
                  <a:pos x="T4" y="T5"/>
                </a:cxn>
                <a:cxn ang="0">
                  <a:pos x="T6" y="T7"/>
                </a:cxn>
                <a:cxn ang="0">
                  <a:pos x="T8" y="T9"/>
                </a:cxn>
              </a:cxnLst>
              <a:rect l="0" t="0" r="r" b="b"/>
              <a:pathLst>
                <a:path w="43" h="12">
                  <a:moveTo>
                    <a:pt x="41" y="3"/>
                  </a:moveTo>
                  <a:cubicBezTo>
                    <a:pt x="28" y="0"/>
                    <a:pt x="15" y="2"/>
                    <a:pt x="2" y="8"/>
                  </a:cubicBezTo>
                  <a:cubicBezTo>
                    <a:pt x="0" y="9"/>
                    <a:pt x="2" y="12"/>
                    <a:pt x="4" y="11"/>
                  </a:cubicBezTo>
                  <a:cubicBezTo>
                    <a:pt x="16" y="6"/>
                    <a:pt x="28" y="6"/>
                    <a:pt x="41" y="6"/>
                  </a:cubicBezTo>
                  <a:cubicBezTo>
                    <a:pt x="43" y="7"/>
                    <a:pt x="43" y="3"/>
                    <a:pt x="41" y="3"/>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等线" panose="020F0502020204030204"/>
                <a:ea typeface="+mn-ea"/>
                <a:cs typeface="+mn-cs"/>
              </a:endParaRPr>
            </a:p>
          </p:txBody>
        </p:sp>
        <p:sp>
          <p:nvSpPr>
            <p:cNvPr id="31" name="Freeform 12">
              <a:extLst>
                <a:ext uri="{FF2B5EF4-FFF2-40B4-BE49-F238E27FC236}">
                  <a16:creationId xmlns:a16="http://schemas.microsoft.com/office/drawing/2014/main" id="{FFE3183A-48B2-4A13-93EA-2DA3AB345C2F}"/>
                </a:ext>
              </a:extLst>
            </p:cNvPr>
            <p:cNvSpPr>
              <a:spLocks/>
            </p:cNvSpPr>
            <p:nvPr/>
          </p:nvSpPr>
          <p:spPr bwMode="auto">
            <a:xfrm>
              <a:off x="10683875" y="5313363"/>
              <a:ext cx="147638" cy="46037"/>
            </a:xfrm>
            <a:custGeom>
              <a:avLst/>
              <a:gdLst>
                <a:gd name="T0" fmla="*/ 33 w 35"/>
                <a:gd name="T1" fmla="*/ 6 h 11"/>
                <a:gd name="T2" fmla="*/ 2 w 35"/>
                <a:gd name="T3" fmla="*/ 2 h 11"/>
                <a:gd name="T4" fmla="*/ 2 w 35"/>
                <a:gd name="T5" fmla="*/ 5 h 11"/>
                <a:gd name="T6" fmla="*/ 31 w 35"/>
                <a:gd name="T7" fmla="*/ 10 h 11"/>
                <a:gd name="T8" fmla="*/ 33 w 35"/>
                <a:gd name="T9" fmla="*/ 6 h 11"/>
              </a:gdLst>
              <a:ahLst/>
              <a:cxnLst>
                <a:cxn ang="0">
                  <a:pos x="T0" y="T1"/>
                </a:cxn>
                <a:cxn ang="0">
                  <a:pos x="T2" y="T3"/>
                </a:cxn>
                <a:cxn ang="0">
                  <a:pos x="T4" y="T5"/>
                </a:cxn>
                <a:cxn ang="0">
                  <a:pos x="T6" y="T7"/>
                </a:cxn>
                <a:cxn ang="0">
                  <a:pos x="T8" y="T9"/>
                </a:cxn>
              </a:cxnLst>
              <a:rect l="0" t="0" r="r" b="b"/>
              <a:pathLst>
                <a:path w="35" h="11">
                  <a:moveTo>
                    <a:pt x="33" y="6"/>
                  </a:moveTo>
                  <a:cubicBezTo>
                    <a:pt x="23" y="1"/>
                    <a:pt x="12" y="0"/>
                    <a:pt x="2" y="2"/>
                  </a:cubicBezTo>
                  <a:cubicBezTo>
                    <a:pt x="0" y="2"/>
                    <a:pt x="1" y="5"/>
                    <a:pt x="2" y="5"/>
                  </a:cubicBezTo>
                  <a:cubicBezTo>
                    <a:pt x="12" y="3"/>
                    <a:pt x="22" y="5"/>
                    <a:pt x="31" y="10"/>
                  </a:cubicBezTo>
                  <a:cubicBezTo>
                    <a:pt x="33" y="11"/>
                    <a:pt x="35" y="8"/>
                    <a:pt x="33" y="6"/>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等线" panose="020F0502020204030204"/>
                <a:ea typeface="+mn-ea"/>
                <a:cs typeface="+mn-cs"/>
              </a:endParaRPr>
            </a:p>
          </p:txBody>
        </p:sp>
        <p:sp>
          <p:nvSpPr>
            <p:cNvPr id="32" name="Freeform 13">
              <a:extLst>
                <a:ext uri="{FF2B5EF4-FFF2-40B4-BE49-F238E27FC236}">
                  <a16:creationId xmlns:a16="http://schemas.microsoft.com/office/drawing/2014/main" id="{CB011E8D-38EC-4527-B484-CE10800C6997}"/>
                </a:ext>
              </a:extLst>
            </p:cNvPr>
            <p:cNvSpPr>
              <a:spLocks/>
            </p:cNvSpPr>
            <p:nvPr/>
          </p:nvSpPr>
          <p:spPr bwMode="auto">
            <a:xfrm>
              <a:off x="11036300" y="5432425"/>
              <a:ext cx="63500" cy="38100"/>
            </a:xfrm>
            <a:custGeom>
              <a:avLst/>
              <a:gdLst>
                <a:gd name="T0" fmla="*/ 13 w 15"/>
                <a:gd name="T1" fmla="*/ 6 h 9"/>
                <a:gd name="T2" fmla="*/ 3 w 15"/>
                <a:gd name="T3" fmla="*/ 1 h 9"/>
                <a:gd name="T4" fmla="*/ 1 w 15"/>
                <a:gd name="T5" fmla="*/ 3 h 9"/>
                <a:gd name="T6" fmla="*/ 12 w 15"/>
                <a:gd name="T7" fmla="*/ 9 h 9"/>
                <a:gd name="T8" fmla="*/ 13 w 15"/>
                <a:gd name="T9" fmla="*/ 6 h 9"/>
              </a:gdLst>
              <a:ahLst/>
              <a:cxnLst>
                <a:cxn ang="0">
                  <a:pos x="T0" y="T1"/>
                </a:cxn>
                <a:cxn ang="0">
                  <a:pos x="T2" y="T3"/>
                </a:cxn>
                <a:cxn ang="0">
                  <a:pos x="T4" y="T5"/>
                </a:cxn>
                <a:cxn ang="0">
                  <a:pos x="T6" y="T7"/>
                </a:cxn>
                <a:cxn ang="0">
                  <a:pos x="T8" y="T9"/>
                </a:cxn>
              </a:cxnLst>
              <a:rect l="0" t="0" r="r" b="b"/>
              <a:pathLst>
                <a:path w="15" h="9">
                  <a:moveTo>
                    <a:pt x="13" y="6"/>
                  </a:moveTo>
                  <a:cubicBezTo>
                    <a:pt x="10" y="4"/>
                    <a:pt x="6" y="2"/>
                    <a:pt x="3" y="1"/>
                  </a:cubicBezTo>
                  <a:cubicBezTo>
                    <a:pt x="1" y="0"/>
                    <a:pt x="0" y="2"/>
                    <a:pt x="1" y="3"/>
                  </a:cubicBezTo>
                  <a:cubicBezTo>
                    <a:pt x="5" y="5"/>
                    <a:pt x="8" y="7"/>
                    <a:pt x="12" y="9"/>
                  </a:cubicBezTo>
                  <a:cubicBezTo>
                    <a:pt x="14" y="9"/>
                    <a:pt x="15" y="7"/>
                    <a:pt x="13" y="6"/>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等线" panose="020F0502020204030204"/>
                <a:ea typeface="+mn-ea"/>
                <a:cs typeface="+mn-cs"/>
              </a:endParaRPr>
            </a:p>
          </p:txBody>
        </p:sp>
        <p:sp>
          <p:nvSpPr>
            <p:cNvPr id="33" name="Freeform 14">
              <a:extLst>
                <a:ext uri="{FF2B5EF4-FFF2-40B4-BE49-F238E27FC236}">
                  <a16:creationId xmlns:a16="http://schemas.microsoft.com/office/drawing/2014/main" id="{7CA065E2-CA0A-4DBB-8A01-78A8B752BC5C}"/>
                </a:ext>
              </a:extLst>
            </p:cNvPr>
            <p:cNvSpPr>
              <a:spLocks/>
            </p:cNvSpPr>
            <p:nvPr/>
          </p:nvSpPr>
          <p:spPr bwMode="auto">
            <a:xfrm>
              <a:off x="11269663" y="5632450"/>
              <a:ext cx="88900" cy="114300"/>
            </a:xfrm>
            <a:custGeom>
              <a:avLst/>
              <a:gdLst>
                <a:gd name="T0" fmla="*/ 21 w 21"/>
                <a:gd name="T1" fmla="*/ 24 h 27"/>
                <a:gd name="T2" fmla="*/ 4 w 21"/>
                <a:gd name="T3" fmla="*/ 1 h 27"/>
                <a:gd name="T4" fmla="*/ 2 w 21"/>
                <a:gd name="T5" fmla="*/ 4 h 27"/>
                <a:gd name="T6" fmla="*/ 17 w 21"/>
                <a:gd name="T7" fmla="*/ 25 h 27"/>
                <a:gd name="T8" fmla="*/ 21 w 21"/>
                <a:gd name="T9" fmla="*/ 24 h 27"/>
              </a:gdLst>
              <a:ahLst/>
              <a:cxnLst>
                <a:cxn ang="0">
                  <a:pos x="T0" y="T1"/>
                </a:cxn>
                <a:cxn ang="0">
                  <a:pos x="T2" y="T3"/>
                </a:cxn>
                <a:cxn ang="0">
                  <a:pos x="T4" y="T5"/>
                </a:cxn>
                <a:cxn ang="0">
                  <a:pos x="T6" y="T7"/>
                </a:cxn>
                <a:cxn ang="0">
                  <a:pos x="T8" y="T9"/>
                </a:cxn>
              </a:cxnLst>
              <a:rect l="0" t="0" r="r" b="b"/>
              <a:pathLst>
                <a:path w="21" h="27">
                  <a:moveTo>
                    <a:pt x="21" y="24"/>
                  </a:moveTo>
                  <a:cubicBezTo>
                    <a:pt x="18" y="14"/>
                    <a:pt x="12" y="7"/>
                    <a:pt x="4" y="1"/>
                  </a:cubicBezTo>
                  <a:cubicBezTo>
                    <a:pt x="2" y="0"/>
                    <a:pt x="0" y="3"/>
                    <a:pt x="2" y="4"/>
                  </a:cubicBezTo>
                  <a:cubicBezTo>
                    <a:pt x="9" y="10"/>
                    <a:pt x="13" y="17"/>
                    <a:pt x="17" y="25"/>
                  </a:cubicBezTo>
                  <a:cubicBezTo>
                    <a:pt x="18" y="27"/>
                    <a:pt x="21" y="26"/>
                    <a:pt x="21" y="24"/>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等线" panose="020F0502020204030204"/>
                <a:ea typeface="+mn-ea"/>
                <a:cs typeface="+mn-cs"/>
              </a:endParaRPr>
            </a:p>
          </p:txBody>
        </p:sp>
        <p:sp>
          <p:nvSpPr>
            <p:cNvPr id="34" name="Freeform 15">
              <a:extLst>
                <a:ext uri="{FF2B5EF4-FFF2-40B4-BE49-F238E27FC236}">
                  <a16:creationId xmlns:a16="http://schemas.microsoft.com/office/drawing/2014/main" id="{9CA3B281-4723-4CF5-A323-BC47AFBF7A60}"/>
                </a:ext>
              </a:extLst>
            </p:cNvPr>
            <p:cNvSpPr>
              <a:spLocks/>
            </p:cNvSpPr>
            <p:nvPr/>
          </p:nvSpPr>
          <p:spPr bwMode="auto">
            <a:xfrm>
              <a:off x="11426825" y="5926138"/>
              <a:ext cx="30163" cy="161925"/>
            </a:xfrm>
            <a:custGeom>
              <a:avLst/>
              <a:gdLst>
                <a:gd name="T0" fmla="*/ 4 w 7"/>
                <a:gd name="T1" fmla="*/ 2 h 38"/>
                <a:gd name="T2" fmla="*/ 0 w 7"/>
                <a:gd name="T3" fmla="*/ 3 h 38"/>
                <a:gd name="T4" fmla="*/ 3 w 7"/>
                <a:gd name="T5" fmla="*/ 36 h 38"/>
                <a:gd name="T6" fmla="*/ 7 w 7"/>
                <a:gd name="T7" fmla="*/ 35 h 38"/>
                <a:gd name="T8" fmla="*/ 4 w 7"/>
                <a:gd name="T9" fmla="*/ 2 h 38"/>
              </a:gdLst>
              <a:ahLst/>
              <a:cxnLst>
                <a:cxn ang="0">
                  <a:pos x="T0" y="T1"/>
                </a:cxn>
                <a:cxn ang="0">
                  <a:pos x="T2" y="T3"/>
                </a:cxn>
                <a:cxn ang="0">
                  <a:pos x="T4" y="T5"/>
                </a:cxn>
                <a:cxn ang="0">
                  <a:pos x="T6" y="T7"/>
                </a:cxn>
                <a:cxn ang="0">
                  <a:pos x="T8" y="T9"/>
                </a:cxn>
              </a:cxnLst>
              <a:rect l="0" t="0" r="r" b="b"/>
              <a:pathLst>
                <a:path w="7" h="38">
                  <a:moveTo>
                    <a:pt x="4" y="2"/>
                  </a:moveTo>
                  <a:cubicBezTo>
                    <a:pt x="3" y="0"/>
                    <a:pt x="0" y="1"/>
                    <a:pt x="0" y="3"/>
                  </a:cubicBezTo>
                  <a:cubicBezTo>
                    <a:pt x="1" y="14"/>
                    <a:pt x="1" y="25"/>
                    <a:pt x="3" y="36"/>
                  </a:cubicBezTo>
                  <a:cubicBezTo>
                    <a:pt x="3" y="38"/>
                    <a:pt x="7" y="38"/>
                    <a:pt x="7" y="35"/>
                  </a:cubicBezTo>
                  <a:cubicBezTo>
                    <a:pt x="7" y="24"/>
                    <a:pt x="5" y="13"/>
                    <a:pt x="4" y="2"/>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等线" panose="020F0502020204030204"/>
                <a:ea typeface="+mn-ea"/>
                <a:cs typeface="+mn-cs"/>
              </a:endParaRPr>
            </a:p>
          </p:txBody>
        </p:sp>
        <p:sp>
          <p:nvSpPr>
            <p:cNvPr id="35" name="Freeform 16">
              <a:extLst>
                <a:ext uri="{FF2B5EF4-FFF2-40B4-BE49-F238E27FC236}">
                  <a16:creationId xmlns:a16="http://schemas.microsoft.com/office/drawing/2014/main" id="{894A6093-D918-440E-BCA7-FE6B9B16DD8B}"/>
                </a:ext>
              </a:extLst>
            </p:cNvPr>
            <p:cNvSpPr>
              <a:spLocks/>
            </p:cNvSpPr>
            <p:nvPr/>
          </p:nvSpPr>
          <p:spPr bwMode="auto">
            <a:xfrm>
              <a:off x="11304588" y="6351588"/>
              <a:ext cx="114300" cy="161925"/>
            </a:xfrm>
            <a:custGeom>
              <a:avLst/>
              <a:gdLst>
                <a:gd name="T0" fmla="*/ 22 w 27"/>
                <a:gd name="T1" fmla="*/ 3 h 38"/>
                <a:gd name="T2" fmla="*/ 2 w 27"/>
                <a:gd name="T3" fmla="*/ 33 h 38"/>
                <a:gd name="T4" fmla="*/ 6 w 27"/>
                <a:gd name="T5" fmla="*/ 36 h 38"/>
                <a:gd name="T6" fmla="*/ 26 w 27"/>
                <a:gd name="T7" fmla="*/ 5 h 38"/>
                <a:gd name="T8" fmla="*/ 22 w 27"/>
                <a:gd name="T9" fmla="*/ 3 h 38"/>
              </a:gdLst>
              <a:ahLst/>
              <a:cxnLst>
                <a:cxn ang="0">
                  <a:pos x="T0" y="T1"/>
                </a:cxn>
                <a:cxn ang="0">
                  <a:pos x="T2" y="T3"/>
                </a:cxn>
                <a:cxn ang="0">
                  <a:pos x="T4" y="T5"/>
                </a:cxn>
                <a:cxn ang="0">
                  <a:pos x="T6" y="T7"/>
                </a:cxn>
                <a:cxn ang="0">
                  <a:pos x="T8" y="T9"/>
                </a:cxn>
              </a:cxnLst>
              <a:rect l="0" t="0" r="r" b="b"/>
              <a:pathLst>
                <a:path w="27" h="38">
                  <a:moveTo>
                    <a:pt x="22" y="3"/>
                  </a:moveTo>
                  <a:cubicBezTo>
                    <a:pt x="16" y="14"/>
                    <a:pt x="8" y="23"/>
                    <a:pt x="2" y="33"/>
                  </a:cubicBezTo>
                  <a:cubicBezTo>
                    <a:pt x="0" y="36"/>
                    <a:pt x="3" y="38"/>
                    <a:pt x="6" y="36"/>
                  </a:cubicBezTo>
                  <a:cubicBezTo>
                    <a:pt x="15" y="28"/>
                    <a:pt x="21" y="16"/>
                    <a:pt x="26" y="5"/>
                  </a:cubicBezTo>
                  <a:cubicBezTo>
                    <a:pt x="27" y="3"/>
                    <a:pt x="23" y="0"/>
                    <a:pt x="22" y="3"/>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等线" panose="020F0502020204030204"/>
                <a:ea typeface="+mn-ea"/>
                <a:cs typeface="+mn-cs"/>
              </a:endParaRPr>
            </a:p>
          </p:txBody>
        </p:sp>
        <p:sp>
          <p:nvSpPr>
            <p:cNvPr id="36" name="Freeform 17">
              <a:extLst>
                <a:ext uri="{FF2B5EF4-FFF2-40B4-BE49-F238E27FC236}">
                  <a16:creationId xmlns:a16="http://schemas.microsoft.com/office/drawing/2014/main" id="{381FB711-78AB-451D-8F3D-45D7C32C9FD1}"/>
                </a:ext>
              </a:extLst>
            </p:cNvPr>
            <p:cNvSpPr>
              <a:spLocks/>
            </p:cNvSpPr>
            <p:nvPr/>
          </p:nvSpPr>
          <p:spPr bwMode="auto">
            <a:xfrm>
              <a:off x="10909300" y="6637338"/>
              <a:ext cx="144463" cy="33337"/>
            </a:xfrm>
            <a:custGeom>
              <a:avLst/>
              <a:gdLst>
                <a:gd name="T0" fmla="*/ 32 w 34"/>
                <a:gd name="T1" fmla="*/ 2 h 8"/>
                <a:gd name="T2" fmla="*/ 2 w 34"/>
                <a:gd name="T3" fmla="*/ 0 h 8"/>
                <a:gd name="T4" fmla="*/ 2 w 34"/>
                <a:gd name="T5" fmla="*/ 4 h 8"/>
                <a:gd name="T6" fmla="*/ 32 w 34"/>
                <a:gd name="T7" fmla="*/ 5 h 8"/>
                <a:gd name="T8" fmla="*/ 32 w 34"/>
                <a:gd name="T9" fmla="*/ 2 h 8"/>
              </a:gdLst>
              <a:ahLst/>
              <a:cxnLst>
                <a:cxn ang="0">
                  <a:pos x="T0" y="T1"/>
                </a:cxn>
                <a:cxn ang="0">
                  <a:pos x="T2" y="T3"/>
                </a:cxn>
                <a:cxn ang="0">
                  <a:pos x="T4" y="T5"/>
                </a:cxn>
                <a:cxn ang="0">
                  <a:pos x="T6" y="T7"/>
                </a:cxn>
                <a:cxn ang="0">
                  <a:pos x="T8" y="T9"/>
                </a:cxn>
              </a:cxnLst>
              <a:rect l="0" t="0" r="r" b="b"/>
              <a:pathLst>
                <a:path w="34" h="8">
                  <a:moveTo>
                    <a:pt x="32" y="2"/>
                  </a:moveTo>
                  <a:cubicBezTo>
                    <a:pt x="22" y="3"/>
                    <a:pt x="12" y="2"/>
                    <a:pt x="2" y="0"/>
                  </a:cubicBezTo>
                  <a:cubicBezTo>
                    <a:pt x="0" y="0"/>
                    <a:pt x="0" y="3"/>
                    <a:pt x="2" y="4"/>
                  </a:cubicBezTo>
                  <a:cubicBezTo>
                    <a:pt x="12" y="8"/>
                    <a:pt x="22" y="7"/>
                    <a:pt x="32" y="5"/>
                  </a:cubicBezTo>
                  <a:cubicBezTo>
                    <a:pt x="34" y="5"/>
                    <a:pt x="34" y="2"/>
                    <a:pt x="32" y="2"/>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等线" panose="020F0502020204030204"/>
                <a:ea typeface="+mn-ea"/>
                <a:cs typeface="+mn-cs"/>
              </a:endParaRPr>
            </a:p>
          </p:txBody>
        </p:sp>
        <p:sp>
          <p:nvSpPr>
            <p:cNvPr id="37" name="Freeform 18">
              <a:extLst>
                <a:ext uri="{FF2B5EF4-FFF2-40B4-BE49-F238E27FC236}">
                  <a16:creationId xmlns:a16="http://schemas.microsoft.com/office/drawing/2014/main" id="{C007D4F6-E261-4114-BAC7-3453F7788AA3}"/>
                </a:ext>
              </a:extLst>
            </p:cNvPr>
            <p:cNvSpPr>
              <a:spLocks/>
            </p:cNvSpPr>
            <p:nvPr/>
          </p:nvSpPr>
          <p:spPr bwMode="auto">
            <a:xfrm>
              <a:off x="10564813" y="6450013"/>
              <a:ext cx="139700" cy="106362"/>
            </a:xfrm>
            <a:custGeom>
              <a:avLst/>
              <a:gdLst>
                <a:gd name="T0" fmla="*/ 31 w 33"/>
                <a:gd name="T1" fmla="*/ 20 h 25"/>
                <a:gd name="T2" fmla="*/ 4 w 33"/>
                <a:gd name="T3" fmla="*/ 2 h 25"/>
                <a:gd name="T4" fmla="*/ 2 w 33"/>
                <a:gd name="T5" fmla="*/ 5 h 25"/>
                <a:gd name="T6" fmla="*/ 29 w 33"/>
                <a:gd name="T7" fmla="*/ 23 h 25"/>
                <a:gd name="T8" fmla="*/ 31 w 33"/>
                <a:gd name="T9" fmla="*/ 20 h 25"/>
              </a:gdLst>
              <a:ahLst/>
              <a:cxnLst>
                <a:cxn ang="0">
                  <a:pos x="T0" y="T1"/>
                </a:cxn>
                <a:cxn ang="0">
                  <a:pos x="T2" y="T3"/>
                </a:cxn>
                <a:cxn ang="0">
                  <a:pos x="T4" y="T5"/>
                </a:cxn>
                <a:cxn ang="0">
                  <a:pos x="T6" y="T7"/>
                </a:cxn>
                <a:cxn ang="0">
                  <a:pos x="T8" y="T9"/>
                </a:cxn>
              </a:cxnLst>
              <a:rect l="0" t="0" r="r" b="b"/>
              <a:pathLst>
                <a:path w="33" h="25">
                  <a:moveTo>
                    <a:pt x="31" y="20"/>
                  </a:moveTo>
                  <a:cubicBezTo>
                    <a:pt x="22" y="14"/>
                    <a:pt x="13" y="7"/>
                    <a:pt x="4" y="2"/>
                  </a:cubicBezTo>
                  <a:cubicBezTo>
                    <a:pt x="2" y="0"/>
                    <a:pt x="0" y="4"/>
                    <a:pt x="2" y="5"/>
                  </a:cubicBezTo>
                  <a:cubicBezTo>
                    <a:pt x="11" y="12"/>
                    <a:pt x="20" y="17"/>
                    <a:pt x="29" y="23"/>
                  </a:cubicBezTo>
                  <a:cubicBezTo>
                    <a:pt x="31" y="25"/>
                    <a:pt x="33" y="21"/>
                    <a:pt x="31" y="20"/>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等线" panose="020F0502020204030204"/>
                <a:ea typeface="+mn-ea"/>
                <a:cs typeface="+mn-cs"/>
              </a:endParaRPr>
            </a:p>
          </p:txBody>
        </p:sp>
        <p:sp>
          <p:nvSpPr>
            <p:cNvPr id="38" name="Freeform 19">
              <a:extLst>
                <a:ext uri="{FF2B5EF4-FFF2-40B4-BE49-F238E27FC236}">
                  <a16:creationId xmlns:a16="http://schemas.microsoft.com/office/drawing/2014/main" id="{EE4565BE-E6C4-47A3-9A51-D6AF836DAA85}"/>
                </a:ext>
              </a:extLst>
            </p:cNvPr>
            <p:cNvSpPr>
              <a:spLocks/>
            </p:cNvSpPr>
            <p:nvPr/>
          </p:nvSpPr>
          <p:spPr bwMode="auto">
            <a:xfrm>
              <a:off x="10420350" y="6096000"/>
              <a:ext cx="30163" cy="141287"/>
            </a:xfrm>
            <a:custGeom>
              <a:avLst/>
              <a:gdLst>
                <a:gd name="T0" fmla="*/ 7 w 7"/>
                <a:gd name="T1" fmla="*/ 29 h 33"/>
                <a:gd name="T2" fmla="*/ 5 w 7"/>
                <a:gd name="T3" fmla="*/ 3 h 33"/>
                <a:gd name="T4" fmla="*/ 1 w 7"/>
                <a:gd name="T5" fmla="*/ 3 h 33"/>
                <a:gd name="T6" fmla="*/ 3 w 7"/>
                <a:gd name="T7" fmla="*/ 30 h 33"/>
                <a:gd name="T8" fmla="*/ 7 w 7"/>
                <a:gd name="T9" fmla="*/ 29 h 33"/>
              </a:gdLst>
              <a:ahLst/>
              <a:cxnLst>
                <a:cxn ang="0">
                  <a:pos x="T0" y="T1"/>
                </a:cxn>
                <a:cxn ang="0">
                  <a:pos x="T2" y="T3"/>
                </a:cxn>
                <a:cxn ang="0">
                  <a:pos x="T4" y="T5"/>
                </a:cxn>
                <a:cxn ang="0">
                  <a:pos x="T6" y="T7"/>
                </a:cxn>
                <a:cxn ang="0">
                  <a:pos x="T8" y="T9"/>
                </a:cxn>
              </a:cxnLst>
              <a:rect l="0" t="0" r="r" b="b"/>
              <a:pathLst>
                <a:path w="7" h="33">
                  <a:moveTo>
                    <a:pt x="7" y="29"/>
                  </a:moveTo>
                  <a:cubicBezTo>
                    <a:pt x="5" y="21"/>
                    <a:pt x="4" y="12"/>
                    <a:pt x="5" y="3"/>
                  </a:cubicBezTo>
                  <a:cubicBezTo>
                    <a:pt x="5" y="1"/>
                    <a:pt x="2" y="0"/>
                    <a:pt x="1" y="3"/>
                  </a:cubicBezTo>
                  <a:cubicBezTo>
                    <a:pt x="0" y="12"/>
                    <a:pt x="0" y="21"/>
                    <a:pt x="3" y="30"/>
                  </a:cubicBezTo>
                  <a:cubicBezTo>
                    <a:pt x="4" y="33"/>
                    <a:pt x="7" y="32"/>
                    <a:pt x="7" y="29"/>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等线" panose="020F0502020204030204"/>
                <a:ea typeface="+mn-ea"/>
                <a:cs typeface="+mn-cs"/>
              </a:endParaRPr>
            </a:p>
          </p:txBody>
        </p:sp>
        <p:sp>
          <p:nvSpPr>
            <p:cNvPr id="39" name="Freeform 20">
              <a:extLst>
                <a:ext uri="{FF2B5EF4-FFF2-40B4-BE49-F238E27FC236}">
                  <a16:creationId xmlns:a16="http://schemas.microsoft.com/office/drawing/2014/main" id="{CCA70A98-CE2E-4D5F-9EC8-60D34F17C83D}"/>
                </a:ext>
              </a:extLst>
            </p:cNvPr>
            <p:cNvSpPr>
              <a:spLocks/>
            </p:cNvSpPr>
            <p:nvPr/>
          </p:nvSpPr>
          <p:spPr bwMode="auto">
            <a:xfrm>
              <a:off x="10466388" y="5734050"/>
              <a:ext cx="80963" cy="115887"/>
            </a:xfrm>
            <a:custGeom>
              <a:avLst/>
              <a:gdLst>
                <a:gd name="T0" fmla="*/ 15 w 19"/>
                <a:gd name="T1" fmla="*/ 2 h 27"/>
                <a:gd name="T2" fmla="*/ 1 w 19"/>
                <a:gd name="T3" fmla="*/ 23 h 27"/>
                <a:gd name="T4" fmla="*/ 4 w 19"/>
                <a:gd name="T5" fmla="*/ 25 h 27"/>
                <a:gd name="T6" fmla="*/ 17 w 19"/>
                <a:gd name="T7" fmla="*/ 4 h 27"/>
                <a:gd name="T8" fmla="*/ 15 w 19"/>
                <a:gd name="T9" fmla="*/ 2 h 27"/>
              </a:gdLst>
              <a:ahLst/>
              <a:cxnLst>
                <a:cxn ang="0">
                  <a:pos x="T0" y="T1"/>
                </a:cxn>
                <a:cxn ang="0">
                  <a:pos x="T2" y="T3"/>
                </a:cxn>
                <a:cxn ang="0">
                  <a:pos x="T4" y="T5"/>
                </a:cxn>
                <a:cxn ang="0">
                  <a:pos x="T6" y="T7"/>
                </a:cxn>
                <a:cxn ang="0">
                  <a:pos x="T8" y="T9"/>
                </a:cxn>
              </a:cxnLst>
              <a:rect l="0" t="0" r="r" b="b"/>
              <a:pathLst>
                <a:path w="19" h="27">
                  <a:moveTo>
                    <a:pt x="15" y="2"/>
                  </a:moveTo>
                  <a:cubicBezTo>
                    <a:pt x="10" y="9"/>
                    <a:pt x="5" y="16"/>
                    <a:pt x="1" y="23"/>
                  </a:cubicBezTo>
                  <a:cubicBezTo>
                    <a:pt x="0" y="25"/>
                    <a:pt x="3" y="27"/>
                    <a:pt x="4" y="25"/>
                  </a:cubicBezTo>
                  <a:cubicBezTo>
                    <a:pt x="9" y="18"/>
                    <a:pt x="13" y="11"/>
                    <a:pt x="17" y="4"/>
                  </a:cubicBezTo>
                  <a:cubicBezTo>
                    <a:pt x="19" y="2"/>
                    <a:pt x="16" y="0"/>
                    <a:pt x="15" y="2"/>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等线" panose="020F0502020204030204"/>
                <a:ea typeface="+mn-ea"/>
                <a:cs typeface="+mn-cs"/>
              </a:endParaRPr>
            </a:p>
          </p:txBody>
        </p:sp>
        <p:sp>
          <p:nvSpPr>
            <p:cNvPr id="40" name="Freeform 21">
              <a:extLst>
                <a:ext uri="{FF2B5EF4-FFF2-40B4-BE49-F238E27FC236}">
                  <a16:creationId xmlns:a16="http://schemas.microsoft.com/office/drawing/2014/main" id="{AC3A803B-0D5E-406B-B52F-5D70FDA51000}"/>
                </a:ext>
              </a:extLst>
            </p:cNvPr>
            <p:cNvSpPr>
              <a:spLocks/>
            </p:cNvSpPr>
            <p:nvPr/>
          </p:nvSpPr>
          <p:spPr bwMode="auto">
            <a:xfrm>
              <a:off x="10683875" y="5487988"/>
              <a:ext cx="101600" cy="111125"/>
            </a:xfrm>
            <a:custGeom>
              <a:avLst/>
              <a:gdLst>
                <a:gd name="T0" fmla="*/ 20 w 24"/>
                <a:gd name="T1" fmla="*/ 1 h 26"/>
                <a:gd name="T2" fmla="*/ 0 w 24"/>
                <a:gd name="T3" fmla="*/ 23 h 26"/>
                <a:gd name="T4" fmla="*/ 4 w 24"/>
                <a:gd name="T5" fmla="*/ 24 h 26"/>
                <a:gd name="T6" fmla="*/ 22 w 24"/>
                <a:gd name="T7" fmla="*/ 4 h 26"/>
                <a:gd name="T8" fmla="*/ 20 w 24"/>
                <a:gd name="T9" fmla="*/ 1 h 26"/>
              </a:gdLst>
              <a:ahLst/>
              <a:cxnLst>
                <a:cxn ang="0">
                  <a:pos x="T0" y="T1"/>
                </a:cxn>
                <a:cxn ang="0">
                  <a:pos x="T2" y="T3"/>
                </a:cxn>
                <a:cxn ang="0">
                  <a:pos x="T4" y="T5"/>
                </a:cxn>
                <a:cxn ang="0">
                  <a:pos x="T6" y="T7"/>
                </a:cxn>
                <a:cxn ang="0">
                  <a:pos x="T8" y="T9"/>
                </a:cxn>
              </a:cxnLst>
              <a:rect l="0" t="0" r="r" b="b"/>
              <a:pathLst>
                <a:path w="24" h="26">
                  <a:moveTo>
                    <a:pt x="20" y="1"/>
                  </a:moveTo>
                  <a:cubicBezTo>
                    <a:pt x="10" y="5"/>
                    <a:pt x="4" y="13"/>
                    <a:pt x="0" y="23"/>
                  </a:cubicBezTo>
                  <a:cubicBezTo>
                    <a:pt x="0" y="25"/>
                    <a:pt x="3" y="26"/>
                    <a:pt x="4" y="24"/>
                  </a:cubicBezTo>
                  <a:cubicBezTo>
                    <a:pt x="7" y="15"/>
                    <a:pt x="14" y="8"/>
                    <a:pt x="22" y="4"/>
                  </a:cubicBezTo>
                  <a:cubicBezTo>
                    <a:pt x="24" y="3"/>
                    <a:pt x="22" y="0"/>
                    <a:pt x="20" y="1"/>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等线" panose="020F0502020204030204"/>
                <a:ea typeface="+mn-ea"/>
                <a:cs typeface="+mn-cs"/>
              </a:endParaRPr>
            </a:p>
          </p:txBody>
        </p:sp>
        <p:sp>
          <p:nvSpPr>
            <p:cNvPr id="41" name="Freeform 22">
              <a:extLst>
                <a:ext uri="{FF2B5EF4-FFF2-40B4-BE49-F238E27FC236}">
                  <a16:creationId xmlns:a16="http://schemas.microsoft.com/office/drawing/2014/main" id="{4D1A31F2-889B-4303-9BCF-0A877557C6F2}"/>
                </a:ext>
              </a:extLst>
            </p:cNvPr>
            <p:cNvSpPr>
              <a:spLocks/>
            </p:cNvSpPr>
            <p:nvPr/>
          </p:nvSpPr>
          <p:spPr bwMode="auto">
            <a:xfrm>
              <a:off x="10998200" y="5232400"/>
              <a:ext cx="93663" cy="76200"/>
            </a:xfrm>
            <a:custGeom>
              <a:avLst/>
              <a:gdLst>
                <a:gd name="T0" fmla="*/ 18 w 22"/>
                <a:gd name="T1" fmla="*/ 1 h 18"/>
                <a:gd name="T2" fmla="*/ 2 w 22"/>
                <a:gd name="T3" fmla="*/ 13 h 18"/>
                <a:gd name="T4" fmla="*/ 5 w 22"/>
                <a:gd name="T5" fmla="*/ 16 h 18"/>
                <a:gd name="T6" fmla="*/ 20 w 22"/>
                <a:gd name="T7" fmla="*/ 4 h 18"/>
                <a:gd name="T8" fmla="*/ 18 w 22"/>
                <a:gd name="T9" fmla="*/ 1 h 18"/>
              </a:gdLst>
              <a:ahLst/>
              <a:cxnLst>
                <a:cxn ang="0">
                  <a:pos x="T0" y="T1"/>
                </a:cxn>
                <a:cxn ang="0">
                  <a:pos x="T2" y="T3"/>
                </a:cxn>
                <a:cxn ang="0">
                  <a:pos x="T4" y="T5"/>
                </a:cxn>
                <a:cxn ang="0">
                  <a:pos x="T6" y="T7"/>
                </a:cxn>
                <a:cxn ang="0">
                  <a:pos x="T8" y="T9"/>
                </a:cxn>
              </a:cxnLst>
              <a:rect l="0" t="0" r="r" b="b"/>
              <a:pathLst>
                <a:path w="22" h="18">
                  <a:moveTo>
                    <a:pt x="18" y="1"/>
                  </a:moveTo>
                  <a:cubicBezTo>
                    <a:pt x="12" y="4"/>
                    <a:pt x="7" y="9"/>
                    <a:pt x="2" y="13"/>
                  </a:cubicBezTo>
                  <a:cubicBezTo>
                    <a:pt x="0" y="14"/>
                    <a:pt x="2" y="18"/>
                    <a:pt x="5" y="16"/>
                  </a:cubicBezTo>
                  <a:cubicBezTo>
                    <a:pt x="10" y="13"/>
                    <a:pt x="15" y="9"/>
                    <a:pt x="20" y="4"/>
                  </a:cubicBezTo>
                  <a:cubicBezTo>
                    <a:pt x="22" y="3"/>
                    <a:pt x="20" y="0"/>
                    <a:pt x="18" y="1"/>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等线" panose="020F0502020204030204"/>
                <a:ea typeface="+mn-ea"/>
                <a:cs typeface="+mn-cs"/>
              </a:endParaRPr>
            </a:p>
          </p:txBody>
        </p:sp>
        <p:sp>
          <p:nvSpPr>
            <p:cNvPr id="42" name="Freeform 23">
              <a:extLst>
                <a:ext uri="{FF2B5EF4-FFF2-40B4-BE49-F238E27FC236}">
                  <a16:creationId xmlns:a16="http://schemas.microsoft.com/office/drawing/2014/main" id="{540FBF6D-0ED2-4749-A709-ED5B8EC95D1C}"/>
                </a:ext>
              </a:extLst>
            </p:cNvPr>
            <p:cNvSpPr>
              <a:spLocks/>
            </p:cNvSpPr>
            <p:nvPr/>
          </p:nvSpPr>
          <p:spPr bwMode="auto">
            <a:xfrm>
              <a:off x="11295063" y="5045075"/>
              <a:ext cx="169863" cy="85725"/>
            </a:xfrm>
            <a:custGeom>
              <a:avLst/>
              <a:gdLst>
                <a:gd name="T0" fmla="*/ 37 w 40"/>
                <a:gd name="T1" fmla="*/ 1 h 20"/>
                <a:gd name="T2" fmla="*/ 1 w 40"/>
                <a:gd name="T3" fmla="*/ 17 h 20"/>
                <a:gd name="T4" fmla="*/ 3 w 40"/>
                <a:gd name="T5" fmla="*/ 20 h 20"/>
                <a:gd name="T6" fmla="*/ 38 w 40"/>
                <a:gd name="T7" fmla="*/ 4 h 20"/>
                <a:gd name="T8" fmla="*/ 37 w 40"/>
                <a:gd name="T9" fmla="*/ 1 h 20"/>
              </a:gdLst>
              <a:ahLst/>
              <a:cxnLst>
                <a:cxn ang="0">
                  <a:pos x="T0" y="T1"/>
                </a:cxn>
                <a:cxn ang="0">
                  <a:pos x="T2" y="T3"/>
                </a:cxn>
                <a:cxn ang="0">
                  <a:pos x="T4" y="T5"/>
                </a:cxn>
                <a:cxn ang="0">
                  <a:pos x="T6" y="T7"/>
                </a:cxn>
                <a:cxn ang="0">
                  <a:pos x="T8" y="T9"/>
                </a:cxn>
              </a:cxnLst>
              <a:rect l="0" t="0" r="r" b="b"/>
              <a:pathLst>
                <a:path w="40" h="20">
                  <a:moveTo>
                    <a:pt x="37" y="1"/>
                  </a:moveTo>
                  <a:cubicBezTo>
                    <a:pt x="25" y="5"/>
                    <a:pt x="13" y="11"/>
                    <a:pt x="1" y="17"/>
                  </a:cubicBezTo>
                  <a:cubicBezTo>
                    <a:pt x="0" y="17"/>
                    <a:pt x="1" y="20"/>
                    <a:pt x="3" y="20"/>
                  </a:cubicBezTo>
                  <a:cubicBezTo>
                    <a:pt x="15" y="15"/>
                    <a:pt x="27" y="10"/>
                    <a:pt x="38" y="4"/>
                  </a:cubicBezTo>
                  <a:cubicBezTo>
                    <a:pt x="40" y="3"/>
                    <a:pt x="39" y="0"/>
                    <a:pt x="37" y="1"/>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等线" panose="020F0502020204030204"/>
                <a:ea typeface="+mn-ea"/>
                <a:cs typeface="+mn-cs"/>
              </a:endParaRPr>
            </a:p>
          </p:txBody>
        </p:sp>
        <p:sp>
          <p:nvSpPr>
            <p:cNvPr id="43" name="Freeform 24">
              <a:extLst>
                <a:ext uri="{FF2B5EF4-FFF2-40B4-BE49-F238E27FC236}">
                  <a16:creationId xmlns:a16="http://schemas.microsoft.com/office/drawing/2014/main" id="{45E7D3BF-23BB-4345-BBBB-F9DF96555071}"/>
                </a:ext>
              </a:extLst>
            </p:cNvPr>
            <p:cNvSpPr>
              <a:spLocks/>
            </p:cNvSpPr>
            <p:nvPr/>
          </p:nvSpPr>
          <p:spPr bwMode="auto">
            <a:xfrm>
              <a:off x="11660188" y="4837113"/>
              <a:ext cx="161925" cy="106362"/>
            </a:xfrm>
            <a:custGeom>
              <a:avLst/>
              <a:gdLst>
                <a:gd name="T0" fmla="*/ 35 w 38"/>
                <a:gd name="T1" fmla="*/ 1 h 25"/>
                <a:gd name="T2" fmla="*/ 2 w 38"/>
                <a:gd name="T3" fmla="*/ 21 h 25"/>
                <a:gd name="T4" fmla="*/ 2 w 38"/>
                <a:gd name="T5" fmla="*/ 24 h 25"/>
                <a:gd name="T6" fmla="*/ 37 w 38"/>
                <a:gd name="T7" fmla="*/ 4 h 25"/>
                <a:gd name="T8" fmla="*/ 35 w 38"/>
                <a:gd name="T9" fmla="*/ 1 h 25"/>
              </a:gdLst>
              <a:ahLst/>
              <a:cxnLst>
                <a:cxn ang="0">
                  <a:pos x="T0" y="T1"/>
                </a:cxn>
                <a:cxn ang="0">
                  <a:pos x="T2" y="T3"/>
                </a:cxn>
                <a:cxn ang="0">
                  <a:pos x="T4" y="T5"/>
                </a:cxn>
                <a:cxn ang="0">
                  <a:pos x="T6" y="T7"/>
                </a:cxn>
                <a:cxn ang="0">
                  <a:pos x="T8" y="T9"/>
                </a:cxn>
              </a:cxnLst>
              <a:rect l="0" t="0" r="r" b="b"/>
              <a:pathLst>
                <a:path w="38" h="25">
                  <a:moveTo>
                    <a:pt x="35" y="1"/>
                  </a:moveTo>
                  <a:cubicBezTo>
                    <a:pt x="25" y="10"/>
                    <a:pt x="14" y="17"/>
                    <a:pt x="2" y="21"/>
                  </a:cubicBezTo>
                  <a:cubicBezTo>
                    <a:pt x="0" y="22"/>
                    <a:pt x="0" y="25"/>
                    <a:pt x="2" y="24"/>
                  </a:cubicBezTo>
                  <a:cubicBezTo>
                    <a:pt x="16" y="21"/>
                    <a:pt x="28" y="14"/>
                    <a:pt x="37" y="4"/>
                  </a:cubicBezTo>
                  <a:cubicBezTo>
                    <a:pt x="38" y="2"/>
                    <a:pt x="36" y="0"/>
                    <a:pt x="35" y="1"/>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等线" panose="020F0502020204030204"/>
                <a:ea typeface="+mn-ea"/>
                <a:cs typeface="+mn-cs"/>
              </a:endParaRPr>
            </a:p>
          </p:txBody>
        </p:sp>
        <p:sp>
          <p:nvSpPr>
            <p:cNvPr id="44" name="Freeform 25">
              <a:extLst>
                <a:ext uri="{FF2B5EF4-FFF2-40B4-BE49-F238E27FC236}">
                  <a16:creationId xmlns:a16="http://schemas.microsoft.com/office/drawing/2014/main" id="{D8557A8F-C716-48AA-AD9D-F62FB8F75A46}"/>
                </a:ext>
              </a:extLst>
            </p:cNvPr>
            <p:cNvSpPr>
              <a:spLocks/>
            </p:cNvSpPr>
            <p:nvPr/>
          </p:nvSpPr>
          <p:spPr bwMode="auto">
            <a:xfrm>
              <a:off x="11984038" y="4564063"/>
              <a:ext cx="93663" cy="127000"/>
            </a:xfrm>
            <a:custGeom>
              <a:avLst/>
              <a:gdLst>
                <a:gd name="T0" fmla="*/ 17 w 22"/>
                <a:gd name="T1" fmla="*/ 2 h 30"/>
                <a:gd name="T2" fmla="*/ 2 w 22"/>
                <a:gd name="T3" fmla="*/ 26 h 30"/>
                <a:gd name="T4" fmla="*/ 4 w 22"/>
                <a:gd name="T5" fmla="*/ 29 h 30"/>
                <a:gd name="T6" fmla="*/ 21 w 22"/>
                <a:gd name="T7" fmla="*/ 4 h 30"/>
                <a:gd name="T8" fmla="*/ 17 w 22"/>
                <a:gd name="T9" fmla="*/ 2 h 30"/>
              </a:gdLst>
              <a:ahLst/>
              <a:cxnLst>
                <a:cxn ang="0">
                  <a:pos x="T0" y="T1"/>
                </a:cxn>
                <a:cxn ang="0">
                  <a:pos x="T2" y="T3"/>
                </a:cxn>
                <a:cxn ang="0">
                  <a:pos x="T4" y="T5"/>
                </a:cxn>
                <a:cxn ang="0">
                  <a:pos x="T6" y="T7"/>
                </a:cxn>
                <a:cxn ang="0">
                  <a:pos x="T8" y="T9"/>
                </a:cxn>
              </a:cxnLst>
              <a:rect l="0" t="0" r="r" b="b"/>
              <a:pathLst>
                <a:path w="22" h="30">
                  <a:moveTo>
                    <a:pt x="17" y="2"/>
                  </a:moveTo>
                  <a:cubicBezTo>
                    <a:pt x="14" y="11"/>
                    <a:pt x="9" y="20"/>
                    <a:pt x="2" y="26"/>
                  </a:cubicBezTo>
                  <a:cubicBezTo>
                    <a:pt x="0" y="27"/>
                    <a:pt x="2" y="30"/>
                    <a:pt x="4" y="29"/>
                  </a:cubicBezTo>
                  <a:cubicBezTo>
                    <a:pt x="13" y="22"/>
                    <a:pt x="19" y="14"/>
                    <a:pt x="21" y="4"/>
                  </a:cubicBezTo>
                  <a:cubicBezTo>
                    <a:pt x="22" y="1"/>
                    <a:pt x="18" y="0"/>
                    <a:pt x="17" y="2"/>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等线" panose="020F0502020204030204"/>
                <a:ea typeface="+mn-ea"/>
                <a:cs typeface="+mn-cs"/>
              </a:endParaRPr>
            </a:p>
          </p:txBody>
        </p:sp>
        <p:sp>
          <p:nvSpPr>
            <p:cNvPr id="45" name="Freeform 26">
              <a:extLst>
                <a:ext uri="{FF2B5EF4-FFF2-40B4-BE49-F238E27FC236}">
                  <a16:creationId xmlns:a16="http://schemas.microsoft.com/office/drawing/2014/main" id="{E85D217D-4B69-4202-A84B-5CE0811FEE6B}"/>
                </a:ext>
              </a:extLst>
            </p:cNvPr>
            <p:cNvSpPr>
              <a:spLocks/>
            </p:cNvSpPr>
            <p:nvPr/>
          </p:nvSpPr>
          <p:spPr bwMode="auto">
            <a:xfrm>
              <a:off x="12141200" y="4189413"/>
              <a:ext cx="50800" cy="242887"/>
            </a:xfrm>
            <a:custGeom>
              <a:avLst/>
              <a:gdLst>
                <a:gd name="T0" fmla="*/ 7 w 12"/>
                <a:gd name="T1" fmla="*/ 2 h 57"/>
                <a:gd name="T2" fmla="*/ 1 w 12"/>
                <a:gd name="T3" fmla="*/ 54 h 57"/>
                <a:gd name="T4" fmla="*/ 6 w 12"/>
                <a:gd name="T5" fmla="*/ 54 h 57"/>
                <a:gd name="T6" fmla="*/ 12 w 12"/>
                <a:gd name="T7" fmla="*/ 3 h 57"/>
                <a:gd name="T8" fmla="*/ 7 w 12"/>
                <a:gd name="T9" fmla="*/ 2 h 57"/>
              </a:gdLst>
              <a:ahLst/>
              <a:cxnLst>
                <a:cxn ang="0">
                  <a:pos x="T0" y="T1"/>
                </a:cxn>
                <a:cxn ang="0">
                  <a:pos x="T2" y="T3"/>
                </a:cxn>
                <a:cxn ang="0">
                  <a:pos x="T4" y="T5"/>
                </a:cxn>
                <a:cxn ang="0">
                  <a:pos x="T6" y="T7"/>
                </a:cxn>
                <a:cxn ang="0">
                  <a:pos x="T8" y="T9"/>
                </a:cxn>
              </a:cxnLst>
              <a:rect l="0" t="0" r="r" b="b"/>
              <a:pathLst>
                <a:path w="12" h="57">
                  <a:moveTo>
                    <a:pt x="7" y="2"/>
                  </a:moveTo>
                  <a:cubicBezTo>
                    <a:pt x="4" y="19"/>
                    <a:pt x="2" y="37"/>
                    <a:pt x="1" y="54"/>
                  </a:cubicBezTo>
                  <a:cubicBezTo>
                    <a:pt x="0" y="57"/>
                    <a:pt x="5" y="57"/>
                    <a:pt x="6" y="54"/>
                  </a:cubicBezTo>
                  <a:cubicBezTo>
                    <a:pt x="8" y="37"/>
                    <a:pt x="11" y="20"/>
                    <a:pt x="12" y="3"/>
                  </a:cubicBezTo>
                  <a:cubicBezTo>
                    <a:pt x="12" y="0"/>
                    <a:pt x="7" y="0"/>
                    <a:pt x="7" y="2"/>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等线" panose="020F0502020204030204"/>
                <a:ea typeface="+mn-ea"/>
                <a:cs typeface="+mn-cs"/>
              </a:endParaRPr>
            </a:p>
          </p:txBody>
        </p:sp>
      </p:grpSp>
      <p:grpSp>
        <p:nvGrpSpPr>
          <p:cNvPr id="47" name="Group 46">
            <a:extLst>
              <a:ext uri="{FF2B5EF4-FFF2-40B4-BE49-F238E27FC236}">
                <a16:creationId xmlns:a16="http://schemas.microsoft.com/office/drawing/2014/main" id="{5222E632-C013-498A-9DE2-7F71DC9A6CDF}"/>
              </a:ext>
            </a:extLst>
          </p:cNvPr>
          <p:cNvGrpSpPr/>
          <p:nvPr/>
        </p:nvGrpSpPr>
        <p:grpSpPr>
          <a:xfrm>
            <a:off x="3184890" y="20260"/>
            <a:ext cx="3513862" cy="2032500"/>
            <a:chOff x="772246" y="990844"/>
            <a:chExt cx="3513862" cy="2032500"/>
          </a:xfrm>
        </p:grpSpPr>
        <p:pic>
          <p:nvPicPr>
            <p:cNvPr id="19" name="图片 10">
              <a:extLst>
                <a:ext uri="{FF2B5EF4-FFF2-40B4-BE49-F238E27FC236}">
                  <a16:creationId xmlns:a16="http://schemas.microsoft.com/office/drawing/2014/main" id="{BC2CC777-9287-41BE-92B4-ED2B2CC0438E}"/>
                </a:ext>
              </a:extLst>
            </p:cNvPr>
            <p:cNvPicPr>
              <a:picLocks noChangeAspect="1"/>
            </p:cNvPicPr>
            <p:nvPr/>
          </p:nvPicPr>
          <p:blipFill>
            <a:blip r:embed="rId10"/>
            <a:stretch>
              <a:fillRect/>
            </a:stretch>
          </p:blipFill>
          <p:spPr>
            <a:xfrm>
              <a:off x="869059" y="990844"/>
              <a:ext cx="3417049" cy="2032500"/>
            </a:xfrm>
            <a:prstGeom prst="rect">
              <a:avLst/>
            </a:prstGeom>
          </p:spPr>
        </p:pic>
        <p:pic>
          <p:nvPicPr>
            <p:cNvPr id="14" name="图片 5">
              <a:extLst>
                <a:ext uri="{FF2B5EF4-FFF2-40B4-BE49-F238E27FC236}">
                  <a16:creationId xmlns:a16="http://schemas.microsoft.com/office/drawing/2014/main" id="{7C758161-26ED-4520-9E7D-A01FFF6BB213}"/>
                </a:ext>
              </a:extLst>
            </p:cNvPr>
            <p:cNvPicPr>
              <a:picLocks noChangeAspect="1"/>
            </p:cNvPicPr>
            <p:nvPr/>
          </p:nvPicPr>
          <p:blipFill rotWithShape="1">
            <a:blip r:embed="rId11" cstate="print">
              <a:extLst>
                <a:ext uri="{28A0092B-C50C-407E-A947-70E740481C1C}">
                  <a14:useLocalDpi xmlns:a14="http://schemas.microsoft.com/office/drawing/2010/main" val="0"/>
                </a:ext>
              </a:extLst>
            </a:blip>
            <a:srcRect t="73026" r="81400" b="4000"/>
            <a:stretch/>
          </p:blipFill>
          <p:spPr>
            <a:xfrm rot="19764936" flipH="1">
              <a:off x="772246" y="1608509"/>
              <a:ext cx="1006908" cy="833785"/>
            </a:xfrm>
            <a:prstGeom prst="rect">
              <a:avLst/>
            </a:prstGeom>
          </p:spPr>
        </p:pic>
      </p:grpSp>
      <p:pic>
        <p:nvPicPr>
          <p:cNvPr id="4" name="Picture 3">
            <a:extLst>
              <a:ext uri="{FF2B5EF4-FFF2-40B4-BE49-F238E27FC236}">
                <a16:creationId xmlns:a16="http://schemas.microsoft.com/office/drawing/2014/main" id="{98288D8B-40F8-4E13-BA6A-1A3BD5ED0911}"/>
              </a:ext>
            </a:extLst>
          </p:cNvPr>
          <p:cNvPicPr>
            <a:picLocks noChangeAspect="1"/>
          </p:cNvPicPr>
          <p:nvPr/>
        </p:nvPicPr>
        <p:blipFill>
          <a:blip r:embed="rId12"/>
          <a:stretch>
            <a:fillRect/>
          </a:stretch>
        </p:blipFill>
        <p:spPr>
          <a:xfrm>
            <a:off x="5798003" y="2798411"/>
            <a:ext cx="4865030" cy="1603387"/>
          </a:xfrm>
          <a:prstGeom prst="rect">
            <a:avLst/>
          </a:prstGeom>
        </p:spPr>
      </p:pic>
    </p:spTree>
    <p:extLst>
      <p:ext uri="{BB962C8B-B14F-4D97-AF65-F5344CB8AC3E}">
        <p14:creationId xmlns:p14="http://schemas.microsoft.com/office/powerpoint/2010/main" val="370820315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wipe(left)">
                                      <p:cBhvr>
                                        <p:cTn id="7" dur="500"/>
                                        <p:tgtEl>
                                          <p:spTgt spid="22"/>
                                        </p:tgtEl>
                                      </p:cBhvr>
                                    </p:animEffect>
                                  </p:childTnLst>
                                </p:cTn>
                              </p:par>
                              <p:par>
                                <p:cTn id="8" presetID="53" presetClass="entr" presetSubtype="16" fill="hold" nodeType="withEffect">
                                  <p:stCondLst>
                                    <p:cond delay="250"/>
                                  </p:stCondLst>
                                  <p:childTnLst>
                                    <p:set>
                                      <p:cBhvr>
                                        <p:cTn id="9" dur="1" fill="hold">
                                          <p:stCondLst>
                                            <p:cond delay="0"/>
                                          </p:stCondLst>
                                        </p:cTn>
                                        <p:tgtEl>
                                          <p:spTgt spid="20"/>
                                        </p:tgtEl>
                                        <p:attrNameLst>
                                          <p:attrName>style.visibility</p:attrName>
                                        </p:attrNameLst>
                                      </p:cBhvr>
                                      <p:to>
                                        <p:strVal val="visible"/>
                                      </p:to>
                                    </p:set>
                                    <p:anim calcmode="lin" valueType="num">
                                      <p:cBhvr>
                                        <p:cTn id="10" dur="500" fill="hold"/>
                                        <p:tgtEl>
                                          <p:spTgt spid="20"/>
                                        </p:tgtEl>
                                        <p:attrNameLst>
                                          <p:attrName>ppt_w</p:attrName>
                                        </p:attrNameLst>
                                      </p:cBhvr>
                                      <p:tavLst>
                                        <p:tav tm="0">
                                          <p:val>
                                            <p:fltVal val="0"/>
                                          </p:val>
                                        </p:tav>
                                        <p:tav tm="100000">
                                          <p:val>
                                            <p:strVal val="#ppt_w"/>
                                          </p:val>
                                        </p:tav>
                                      </p:tavLst>
                                    </p:anim>
                                    <p:anim calcmode="lin" valueType="num">
                                      <p:cBhvr>
                                        <p:cTn id="11" dur="500" fill="hold"/>
                                        <p:tgtEl>
                                          <p:spTgt spid="20"/>
                                        </p:tgtEl>
                                        <p:attrNameLst>
                                          <p:attrName>ppt_h</p:attrName>
                                        </p:attrNameLst>
                                      </p:cBhvr>
                                      <p:tavLst>
                                        <p:tav tm="0">
                                          <p:val>
                                            <p:fltVal val="0"/>
                                          </p:val>
                                        </p:tav>
                                        <p:tav tm="100000">
                                          <p:val>
                                            <p:strVal val="#ppt_h"/>
                                          </p:val>
                                        </p:tav>
                                      </p:tavLst>
                                    </p:anim>
                                    <p:animEffect transition="in" filter="fade">
                                      <p:cBhvr>
                                        <p:cTn id="12" dur="500"/>
                                        <p:tgtEl>
                                          <p:spTgt spid="20"/>
                                        </p:tgtEl>
                                      </p:cBhvr>
                                    </p:animEffect>
                                  </p:childTnLst>
                                </p:cTn>
                              </p:par>
                              <p:par>
                                <p:cTn id="13" presetID="22" presetClass="entr" presetSubtype="8" fill="hold" nodeType="withEffect">
                                  <p:stCondLst>
                                    <p:cond delay="500"/>
                                  </p:stCondLst>
                                  <p:childTnLst>
                                    <p:set>
                                      <p:cBhvr>
                                        <p:cTn id="14" dur="1" fill="hold">
                                          <p:stCondLst>
                                            <p:cond delay="0"/>
                                          </p:stCondLst>
                                        </p:cTn>
                                        <p:tgtEl>
                                          <p:spTgt spid="21"/>
                                        </p:tgtEl>
                                        <p:attrNameLst>
                                          <p:attrName>style.visibility</p:attrName>
                                        </p:attrNameLst>
                                      </p:cBhvr>
                                      <p:to>
                                        <p:strVal val="visible"/>
                                      </p:to>
                                    </p:set>
                                    <p:animEffect transition="in" filter="wipe(left)">
                                      <p:cBhvr>
                                        <p:cTn id="15" dur="500"/>
                                        <p:tgtEl>
                                          <p:spTgt spid="21"/>
                                        </p:tgtEl>
                                      </p:cBhvr>
                                    </p:animEffect>
                                  </p:childTnLst>
                                </p:cTn>
                              </p:par>
                            </p:childTnLst>
                          </p:cTn>
                        </p:par>
                        <p:par>
                          <p:cTn id="16" fill="hold">
                            <p:stCondLst>
                              <p:cond delay="1000"/>
                            </p:stCondLst>
                            <p:childTnLst>
                              <p:par>
                                <p:cTn id="17" presetID="2" presetClass="entr" presetSubtype="8" fill="hold" nodeType="afterEffect">
                                  <p:stCondLst>
                                    <p:cond delay="0"/>
                                  </p:stCondLst>
                                  <p:childTnLst>
                                    <p:set>
                                      <p:cBhvr>
                                        <p:cTn id="18" dur="1" fill="hold">
                                          <p:stCondLst>
                                            <p:cond delay="0"/>
                                          </p:stCondLst>
                                        </p:cTn>
                                        <p:tgtEl>
                                          <p:spTgt spid="25"/>
                                        </p:tgtEl>
                                        <p:attrNameLst>
                                          <p:attrName>style.visibility</p:attrName>
                                        </p:attrNameLst>
                                      </p:cBhvr>
                                      <p:to>
                                        <p:strVal val="visible"/>
                                      </p:to>
                                    </p:set>
                                    <p:anim calcmode="lin" valueType="num">
                                      <p:cBhvr additive="base">
                                        <p:cTn id="19" dur="500" fill="hold"/>
                                        <p:tgtEl>
                                          <p:spTgt spid="25"/>
                                        </p:tgtEl>
                                        <p:attrNameLst>
                                          <p:attrName>ppt_x</p:attrName>
                                        </p:attrNameLst>
                                      </p:cBhvr>
                                      <p:tavLst>
                                        <p:tav tm="0">
                                          <p:val>
                                            <p:strVal val="0-#ppt_w/2"/>
                                          </p:val>
                                        </p:tav>
                                        <p:tav tm="100000">
                                          <p:val>
                                            <p:strVal val="#ppt_x"/>
                                          </p:val>
                                        </p:tav>
                                      </p:tavLst>
                                    </p:anim>
                                    <p:anim calcmode="lin" valueType="num">
                                      <p:cBhvr additive="base">
                                        <p:cTn id="20" dur="500" fill="hold"/>
                                        <p:tgtEl>
                                          <p:spTgt spid="25"/>
                                        </p:tgtEl>
                                        <p:attrNameLst>
                                          <p:attrName>ppt_y</p:attrName>
                                        </p:attrNameLst>
                                      </p:cBhvr>
                                      <p:tavLst>
                                        <p:tav tm="0">
                                          <p:val>
                                            <p:strVal val="#ppt_y"/>
                                          </p:val>
                                        </p:tav>
                                        <p:tav tm="100000">
                                          <p:val>
                                            <p:strVal val="#ppt_y"/>
                                          </p:val>
                                        </p:tav>
                                      </p:tavLst>
                                    </p:anim>
                                  </p:childTnLst>
                                </p:cTn>
                              </p:par>
                            </p:childTnLst>
                          </p:cTn>
                        </p:par>
                        <p:par>
                          <p:cTn id="21" fill="hold">
                            <p:stCondLst>
                              <p:cond delay="1500"/>
                            </p:stCondLst>
                            <p:childTnLst>
                              <p:par>
                                <p:cTn id="22" presetID="29" presetClass="entr" presetSubtype="0" fill="hold" nodeType="afterEffect">
                                  <p:stCondLst>
                                    <p:cond delay="0"/>
                                  </p:stCondLst>
                                  <p:childTnLst>
                                    <p:set>
                                      <p:cBhvr>
                                        <p:cTn id="23" dur="1" fill="hold">
                                          <p:stCondLst>
                                            <p:cond delay="0"/>
                                          </p:stCondLst>
                                        </p:cTn>
                                        <p:tgtEl>
                                          <p:spTgt spid="26"/>
                                        </p:tgtEl>
                                        <p:attrNameLst>
                                          <p:attrName>style.visibility</p:attrName>
                                        </p:attrNameLst>
                                      </p:cBhvr>
                                      <p:to>
                                        <p:strVal val="visible"/>
                                      </p:to>
                                    </p:set>
                                    <p:anim calcmode="lin" valueType="num">
                                      <p:cBhvr>
                                        <p:cTn id="24" dur="1000" fill="hold"/>
                                        <p:tgtEl>
                                          <p:spTgt spid="26"/>
                                        </p:tgtEl>
                                        <p:attrNameLst>
                                          <p:attrName>ppt_x</p:attrName>
                                        </p:attrNameLst>
                                      </p:cBhvr>
                                      <p:tavLst>
                                        <p:tav tm="0">
                                          <p:val>
                                            <p:strVal val="#ppt_x-.2"/>
                                          </p:val>
                                        </p:tav>
                                        <p:tav tm="100000">
                                          <p:val>
                                            <p:strVal val="#ppt_x"/>
                                          </p:val>
                                        </p:tav>
                                      </p:tavLst>
                                    </p:anim>
                                    <p:anim calcmode="lin" valueType="num">
                                      <p:cBhvr>
                                        <p:cTn id="25" dur="1000" fill="hold"/>
                                        <p:tgtEl>
                                          <p:spTgt spid="26"/>
                                        </p:tgtEl>
                                        <p:attrNameLst>
                                          <p:attrName>ppt_y</p:attrName>
                                        </p:attrNameLst>
                                      </p:cBhvr>
                                      <p:tavLst>
                                        <p:tav tm="0">
                                          <p:val>
                                            <p:strVal val="#ppt_y"/>
                                          </p:val>
                                        </p:tav>
                                        <p:tav tm="100000">
                                          <p:val>
                                            <p:strVal val="#ppt_y"/>
                                          </p:val>
                                        </p:tav>
                                      </p:tavLst>
                                    </p:anim>
                                    <p:animEffect transition="in" filter="wipe(right)" prLst="gradientSize: 0.1">
                                      <p:cBhvr>
                                        <p:cTn id="26" dur="1000"/>
                                        <p:tgtEl>
                                          <p:spTgt spid="26"/>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nodeType="clickEffect">
                                  <p:stCondLst>
                                    <p:cond delay="0"/>
                                  </p:stCondLst>
                                  <p:childTnLst>
                                    <p:set>
                                      <p:cBhvr>
                                        <p:cTn id="30" dur="1" fill="hold">
                                          <p:stCondLst>
                                            <p:cond delay="0"/>
                                          </p:stCondLst>
                                        </p:cTn>
                                        <p:tgtEl>
                                          <p:spTgt spid="4"/>
                                        </p:tgtEl>
                                        <p:attrNameLst>
                                          <p:attrName>style.visibility</p:attrName>
                                        </p:attrNameLst>
                                      </p:cBhvr>
                                      <p:to>
                                        <p:strVal val="visible"/>
                                      </p:to>
                                    </p:set>
                                    <p:animEffect transition="in" filter="fade">
                                      <p:cBhvr>
                                        <p:cTn id="31"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id="{0B9B43DF-4EAF-4C72-AFA6-47B77D94D129}"/>
              </a:ext>
            </a:extLst>
          </p:cNvPr>
          <p:cNvGrpSpPr/>
          <p:nvPr/>
        </p:nvGrpSpPr>
        <p:grpSpPr>
          <a:xfrm>
            <a:off x="670560" y="782319"/>
            <a:ext cx="11074400" cy="954107"/>
            <a:chOff x="670560" y="782319"/>
            <a:chExt cx="11074400" cy="954107"/>
          </a:xfrm>
        </p:grpSpPr>
        <p:sp>
          <p:nvSpPr>
            <p:cNvPr id="2" name="TextBox 1">
              <a:extLst>
                <a:ext uri="{FF2B5EF4-FFF2-40B4-BE49-F238E27FC236}">
                  <a16:creationId xmlns:a16="http://schemas.microsoft.com/office/drawing/2014/main" id="{77D090F4-66DA-4F1C-B151-DEB1803BD8DB}"/>
                </a:ext>
              </a:extLst>
            </p:cNvPr>
            <p:cNvSpPr txBox="1"/>
            <p:nvPr/>
          </p:nvSpPr>
          <p:spPr>
            <a:xfrm>
              <a:off x="1229360" y="782319"/>
              <a:ext cx="10515600" cy="954107"/>
            </a:xfrm>
            <a:prstGeom prst="rect">
              <a:avLst/>
            </a:prstGeom>
            <a:noFill/>
          </p:spPr>
          <p:txBody>
            <a:bodyPr wrap="square" rtlCol="0">
              <a:spAutoFit/>
            </a:bodyPr>
            <a:lstStyle/>
            <a:p>
              <a:r>
                <a:rPr lang="en-US" sz="2800" dirty="0" err="1">
                  <a:latin typeface="Arial" panose="020B0604020202020204" pitchFamily="34" charset="0"/>
                  <a:cs typeface="Arial" panose="020B0604020202020204" pitchFamily="34" charset="0"/>
                </a:rPr>
                <a:t>Bạn</a:t>
              </a:r>
              <a:r>
                <a:rPr lang="en-US" sz="2800" dirty="0">
                  <a:latin typeface="Arial" panose="020B0604020202020204" pitchFamily="34" charset="0"/>
                  <a:cs typeface="Arial" panose="020B0604020202020204" pitchFamily="34" charset="0"/>
                </a:rPr>
                <a:t> Mai </a:t>
              </a:r>
              <a:r>
                <a:rPr lang="en-US" sz="2800" dirty="0" err="1">
                  <a:latin typeface="Arial" panose="020B0604020202020204" pitchFamily="34" charset="0"/>
                  <a:cs typeface="Arial" panose="020B0604020202020204" pitchFamily="34" charset="0"/>
                </a:rPr>
                <a:t>vẽ</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một</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hình</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vuông</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trên</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giấy</a:t>
              </a:r>
              <a:r>
                <a:rPr lang="en-US" sz="2800" dirty="0">
                  <a:latin typeface="Arial" panose="020B0604020202020204" pitchFamily="34" charset="0"/>
                  <a:cs typeface="Arial" panose="020B0604020202020204" pitchFamily="34" charset="0"/>
                </a:rPr>
                <a:t> ô </a:t>
              </a:r>
              <a:r>
                <a:rPr lang="en-US" sz="2800" dirty="0" err="1">
                  <a:latin typeface="Arial" panose="020B0604020202020204" pitchFamily="34" charset="0"/>
                  <a:cs typeface="Arial" panose="020B0604020202020204" pitchFamily="34" charset="0"/>
                </a:rPr>
                <a:t>vuông</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rồi</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vẽ</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trung</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điểm</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mỗi</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cạnh</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của</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hình</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vuông</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đó</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Hình</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nào</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sau</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đây</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là</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hình</a:t>
              </a:r>
              <a:r>
                <a:rPr lang="en-US" sz="2800" dirty="0">
                  <a:latin typeface="Arial" panose="020B0604020202020204" pitchFamily="34" charset="0"/>
                  <a:cs typeface="Arial" panose="020B0604020202020204" pitchFamily="34" charset="0"/>
                </a:rPr>
                <a:t> Mai </a:t>
              </a:r>
              <a:r>
                <a:rPr lang="en-US" sz="2800" dirty="0" err="1">
                  <a:latin typeface="Arial" panose="020B0604020202020204" pitchFamily="34" charset="0"/>
                  <a:cs typeface="Arial" panose="020B0604020202020204" pitchFamily="34" charset="0"/>
                </a:rPr>
                <a:t>vẽ</a:t>
              </a:r>
              <a:r>
                <a:rPr lang="en-US" sz="2800" dirty="0">
                  <a:latin typeface="Arial" panose="020B0604020202020204" pitchFamily="34" charset="0"/>
                  <a:cs typeface="Arial" panose="020B0604020202020204" pitchFamily="34" charset="0"/>
                </a:rPr>
                <a:t>?</a:t>
              </a:r>
            </a:p>
          </p:txBody>
        </p:sp>
        <p:sp>
          <p:nvSpPr>
            <p:cNvPr id="5" name="Oval 4">
              <a:extLst>
                <a:ext uri="{FF2B5EF4-FFF2-40B4-BE49-F238E27FC236}">
                  <a16:creationId xmlns:a16="http://schemas.microsoft.com/office/drawing/2014/main" id="{0EAD9702-DC2F-4AF9-B1DA-D274AD678322}"/>
                </a:ext>
              </a:extLst>
            </p:cNvPr>
            <p:cNvSpPr/>
            <p:nvPr/>
          </p:nvSpPr>
          <p:spPr>
            <a:xfrm>
              <a:off x="670560" y="812799"/>
              <a:ext cx="640080" cy="629920"/>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sz="4000" dirty="0">
                  <a:latin typeface="Arial" panose="020B0604020202020204" pitchFamily="34" charset="0"/>
                  <a:cs typeface="Arial" panose="020B0604020202020204" pitchFamily="34" charset="0"/>
                </a:rPr>
                <a:t>1</a:t>
              </a:r>
            </a:p>
          </p:txBody>
        </p:sp>
      </p:grpSp>
      <p:pic>
        <p:nvPicPr>
          <p:cNvPr id="8" name="Picture 7">
            <a:extLst>
              <a:ext uri="{FF2B5EF4-FFF2-40B4-BE49-F238E27FC236}">
                <a16:creationId xmlns:a16="http://schemas.microsoft.com/office/drawing/2014/main" id="{5E8E5FD0-BA23-4BE8-B119-BEFFDEC5F039}"/>
              </a:ext>
            </a:extLst>
          </p:cNvPr>
          <p:cNvPicPr>
            <a:picLocks noChangeAspect="1"/>
          </p:cNvPicPr>
          <p:nvPr/>
        </p:nvPicPr>
        <p:blipFill>
          <a:blip r:embed="rId3"/>
          <a:stretch>
            <a:fillRect/>
          </a:stretch>
        </p:blipFill>
        <p:spPr>
          <a:xfrm>
            <a:off x="2048192" y="2087740"/>
            <a:ext cx="8361863" cy="2542858"/>
          </a:xfrm>
          <a:prstGeom prst="rect">
            <a:avLst/>
          </a:prstGeom>
        </p:spPr>
      </p:pic>
      <p:pic>
        <p:nvPicPr>
          <p:cNvPr id="30" name="Picture 29">
            <a:extLst>
              <a:ext uri="{FF2B5EF4-FFF2-40B4-BE49-F238E27FC236}">
                <a16:creationId xmlns:a16="http://schemas.microsoft.com/office/drawing/2014/main" id="{EAA42CF1-F9EA-40CC-A85A-A436DF05A770}"/>
              </a:ext>
            </a:extLst>
          </p:cNvPr>
          <p:cNvPicPr>
            <a:picLocks noChangeAspect="1"/>
          </p:cNvPicPr>
          <p:nvPr/>
        </p:nvPicPr>
        <p:blipFill>
          <a:blip r:embed="rId4"/>
          <a:stretch>
            <a:fillRect/>
          </a:stretch>
        </p:blipFill>
        <p:spPr>
          <a:xfrm>
            <a:off x="4235223" y="3836161"/>
            <a:ext cx="3721554" cy="3021839"/>
          </a:xfrm>
          <a:prstGeom prst="rect">
            <a:avLst/>
          </a:prstGeom>
        </p:spPr>
      </p:pic>
      <p:cxnSp>
        <p:nvCxnSpPr>
          <p:cNvPr id="10" name="Straight Connector 9">
            <a:extLst>
              <a:ext uri="{FF2B5EF4-FFF2-40B4-BE49-F238E27FC236}">
                <a16:creationId xmlns:a16="http://schemas.microsoft.com/office/drawing/2014/main" id="{F4DAD302-504F-4AF1-9DED-1AC744613413}"/>
              </a:ext>
            </a:extLst>
          </p:cNvPr>
          <p:cNvCxnSpPr/>
          <p:nvPr/>
        </p:nvCxnSpPr>
        <p:spPr>
          <a:xfrm>
            <a:off x="2753360" y="1259372"/>
            <a:ext cx="2814320"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BB9E767B-18E4-411B-AC81-1AB0B5E49B94}"/>
              </a:ext>
            </a:extLst>
          </p:cNvPr>
          <p:cNvCxnSpPr>
            <a:cxnSpLocks/>
          </p:cNvCxnSpPr>
          <p:nvPr/>
        </p:nvCxnSpPr>
        <p:spPr>
          <a:xfrm>
            <a:off x="9113520" y="1259372"/>
            <a:ext cx="2113280"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94A9BDC8-BB2F-4979-B261-B0785CC04710}"/>
              </a:ext>
            </a:extLst>
          </p:cNvPr>
          <p:cNvCxnSpPr>
            <a:cxnSpLocks/>
          </p:cNvCxnSpPr>
          <p:nvPr/>
        </p:nvCxnSpPr>
        <p:spPr>
          <a:xfrm>
            <a:off x="1391920" y="1736426"/>
            <a:ext cx="3891280"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sp>
        <p:nvSpPr>
          <p:cNvPr id="13" name="Oval 12">
            <a:extLst>
              <a:ext uri="{FF2B5EF4-FFF2-40B4-BE49-F238E27FC236}">
                <a16:creationId xmlns:a16="http://schemas.microsoft.com/office/drawing/2014/main" id="{A8736CA5-85A7-4DC5-BB45-B4F68C2FF60D}"/>
              </a:ext>
            </a:extLst>
          </p:cNvPr>
          <p:cNvSpPr/>
          <p:nvPr/>
        </p:nvSpPr>
        <p:spPr>
          <a:xfrm>
            <a:off x="7956777" y="1960880"/>
            <a:ext cx="2453278" cy="2763520"/>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65251191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30"/>
                                        </p:tgtEl>
                                        <p:attrNameLst>
                                          <p:attrName>style.visibility</p:attrName>
                                        </p:attrNameLst>
                                      </p:cBhvr>
                                      <p:to>
                                        <p:strVal val="visible"/>
                                      </p:to>
                                    </p:set>
                                    <p:anim calcmode="lin" valueType="num">
                                      <p:cBhvr additive="base">
                                        <p:cTn id="17" dur="500" fill="hold"/>
                                        <p:tgtEl>
                                          <p:spTgt spid="30"/>
                                        </p:tgtEl>
                                        <p:attrNameLst>
                                          <p:attrName>ppt_x</p:attrName>
                                        </p:attrNameLst>
                                      </p:cBhvr>
                                      <p:tavLst>
                                        <p:tav tm="0">
                                          <p:val>
                                            <p:strVal val="#ppt_x"/>
                                          </p:val>
                                        </p:tav>
                                        <p:tav tm="100000">
                                          <p:val>
                                            <p:strVal val="#ppt_x"/>
                                          </p:val>
                                        </p:tav>
                                      </p:tavLst>
                                    </p:anim>
                                    <p:anim calcmode="lin" valueType="num">
                                      <p:cBhvr additive="base">
                                        <p:cTn id="18" dur="500" fill="hold"/>
                                        <p:tgtEl>
                                          <p:spTgt spid="30"/>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2" presetClass="entr" presetSubtype="4" fill="hold" nodeType="click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wipe(down)">
                                      <p:cBhvr>
                                        <p:cTn id="23" dur="500"/>
                                        <p:tgtEl>
                                          <p:spTgt spid="10"/>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4" fill="hold" nodeType="clickEffect">
                                  <p:stCondLst>
                                    <p:cond delay="0"/>
                                  </p:stCondLst>
                                  <p:childTnLst>
                                    <p:set>
                                      <p:cBhvr>
                                        <p:cTn id="27" dur="1" fill="hold">
                                          <p:stCondLst>
                                            <p:cond delay="0"/>
                                          </p:stCondLst>
                                        </p:cTn>
                                        <p:tgtEl>
                                          <p:spTgt spid="31"/>
                                        </p:tgtEl>
                                        <p:attrNameLst>
                                          <p:attrName>style.visibility</p:attrName>
                                        </p:attrNameLst>
                                      </p:cBhvr>
                                      <p:to>
                                        <p:strVal val="visible"/>
                                      </p:to>
                                    </p:set>
                                    <p:animEffect transition="in" filter="wipe(down)">
                                      <p:cBhvr>
                                        <p:cTn id="28" dur="500"/>
                                        <p:tgtEl>
                                          <p:spTgt spid="31"/>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4" fill="hold" nodeType="clickEffect">
                                  <p:stCondLst>
                                    <p:cond delay="0"/>
                                  </p:stCondLst>
                                  <p:childTnLst>
                                    <p:set>
                                      <p:cBhvr>
                                        <p:cTn id="32" dur="1" fill="hold">
                                          <p:stCondLst>
                                            <p:cond delay="0"/>
                                          </p:stCondLst>
                                        </p:cTn>
                                        <p:tgtEl>
                                          <p:spTgt spid="33"/>
                                        </p:tgtEl>
                                        <p:attrNameLst>
                                          <p:attrName>style.visibility</p:attrName>
                                        </p:attrNameLst>
                                      </p:cBhvr>
                                      <p:to>
                                        <p:strVal val="visible"/>
                                      </p:to>
                                    </p:set>
                                    <p:animEffect transition="in" filter="wipe(down)">
                                      <p:cBhvr>
                                        <p:cTn id="33" dur="500"/>
                                        <p:tgtEl>
                                          <p:spTgt spid="33"/>
                                        </p:tgtEl>
                                      </p:cBhvr>
                                    </p:animEffect>
                                  </p:childTnLst>
                                </p:cTn>
                              </p:par>
                            </p:childTnLst>
                          </p:cTn>
                        </p:par>
                      </p:childTnLst>
                    </p:cTn>
                  </p:par>
                  <p:par>
                    <p:cTn id="34" fill="hold">
                      <p:stCondLst>
                        <p:cond delay="indefinite"/>
                      </p:stCondLst>
                      <p:childTnLst>
                        <p:par>
                          <p:cTn id="35" fill="hold">
                            <p:stCondLst>
                              <p:cond delay="0"/>
                            </p:stCondLst>
                            <p:childTnLst>
                              <p:par>
                                <p:cTn id="36" presetID="22" presetClass="entr" presetSubtype="4" fill="hold" grpId="0" nodeType="clickEffect">
                                  <p:stCondLst>
                                    <p:cond delay="0"/>
                                  </p:stCondLst>
                                  <p:childTnLst>
                                    <p:set>
                                      <p:cBhvr>
                                        <p:cTn id="37" dur="1" fill="hold">
                                          <p:stCondLst>
                                            <p:cond delay="0"/>
                                          </p:stCondLst>
                                        </p:cTn>
                                        <p:tgtEl>
                                          <p:spTgt spid="13"/>
                                        </p:tgtEl>
                                        <p:attrNameLst>
                                          <p:attrName>style.visibility</p:attrName>
                                        </p:attrNameLst>
                                      </p:cBhvr>
                                      <p:to>
                                        <p:strVal val="visible"/>
                                      </p:to>
                                    </p:set>
                                    <p:animEffect transition="in" filter="wipe(down)">
                                      <p:cBhvr>
                                        <p:cTn id="38"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4F83C0FA-F3A9-498C-9402-82222873245E}"/>
              </a:ext>
            </a:extLst>
          </p:cNvPr>
          <p:cNvSpPr txBox="1"/>
          <p:nvPr/>
        </p:nvSpPr>
        <p:spPr>
          <a:xfrm>
            <a:off x="1726931" y="715608"/>
            <a:ext cx="9266189" cy="1384995"/>
          </a:xfrm>
          <a:prstGeom prst="rect">
            <a:avLst/>
          </a:prstGeom>
          <a:noFill/>
        </p:spPr>
        <p:txBody>
          <a:bodyPr wrap="square" rtlCol="0">
            <a:spAutoFit/>
          </a:bodyPr>
          <a:lstStyle/>
          <a:p>
            <a:pPr lvl="0" algn="just"/>
            <a:r>
              <a:rPr lang="vi-VN" sz="2800" b="1" dirty="0">
                <a:solidFill>
                  <a:prstClr val="black"/>
                </a:solidFill>
                <a:latin typeface="Calibri" panose="020F0502020204030204" pitchFamily="34" charset="0"/>
                <a:cs typeface="Calibri" panose="020F0502020204030204" pitchFamily="34" charset="0"/>
              </a:rPr>
              <a:t>Một tờ giấy hình tròn được dán vào hình vuông (như hình vẽ). Biết bán kính của hình tròn là 2cm</a:t>
            </a:r>
            <a:r>
              <a:rPr lang="en-US" sz="2800" b="1" dirty="0">
                <a:solidFill>
                  <a:prstClr val="black"/>
                </a:solidFill>
                <a:latin typeface="Calibri" panose="020F0502020204030204" pitchFamily="34" charset="0"/>
                <a:cs typeface="Calibri" panose="020F0502020204030204" pitchFamily="34" charset="0"/>
              </a:rPr>
              <a:t>. </a:t>
            </a:r>
            <a:r>
              <a:rPr lang="vi-VN" sz="2800" b="1" dirty="0">
                <a:solidFill>
                  <a:prstClr val="black"/>
                </a:solidFill>
                <a:latin typeface="Calibri" panose="020F0502020204030204" pitchFamily="34" charset="0"/>
                <a:cs typeface="Calibri" panose="020F0502020204030204" pitchFamily="34" charset="0"/>
              </a:rPr>
              <a:t>Hỏi cạnh hình vuông dài bao nhiêu xăng -ti -mét?</a:t>
            </a:r>
            <a:endParaRPr kumimoji="0" lang="en-US" sz="2800" b="1"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endParaRPr>
          </a:p>
        </p:txBody>
      </p:sp>
      <p:grpSp>
        <p:nvGrpSpPr>
          <p:cNvPr id="5" name="Group 4">
            <a:extLst>
              <a:ext uri="{FF2B5EF4-FFF2-40B4-BE49-F238E27FC236}">
                <a16:creationId xmlns:a16="http://schemas.microsoft.com/office/drawing/2014/main" id="{ED89C7AC-BADA-4890-B7C9-C1A1372A3510}"/>
              </a:ext>
            </a:extLst>
          </p:cNvPr>
          <p:cNvGrpSpPr/>
          <p:nvPr/>
        </p:nvGrpSpPr>
        <p:grpSpPr>
          <a:xfrm>
            <a:off x="752022" y="715608"/>
            <a:ext cx="776391" cy="675414"/>
            <a:chOff x="734498" y="718663"/>
            <a:chExt cx="776391" cy="675414"/>
          </a:xfrm>
        </p:grpSpPr>
        <p:sp>
          <p:nvSpPr>
            <p:cNvPr id="6" name="Isosceles Triangle 5">
              <a:extLst>
                <a:ext uri="{FF2B5EF4-FFF2-40B4-BE49-F238E27FC236}">
                  <a16:creationId xmlns:a16="http://schemas.microsoft.com/office/drawing/2014/main" id="{0F17B60F-326A-478F-92C6-290F09305660}"/>
                </a:ext>
              </a:extLst>
            </p:cNvPr>
            <p:cNvSpPr/>
            <p:nvPr/>
          </p:nvSpPr>
          <p:spPr>
            <a:xfrm>
              <a:off x="734498" y="718663"/>
              <a:ext cx="776391" cy="669303"/>
            </a:xfrm>
            <a:prstGeom prst="triangle">
              <a:avLst/>
            </a:prstGeom>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等线" panose="020F0502020204030204"/>
                <a:ea typeface="+mn-ea"/>
                <a:cs typeface="+mn-cs"/>
              </a:endParaRPr>
            </a:p>
          </p:txBody>
        </p:sp>
        <p:sp>
          <p:nvSpPr>
            <p:cNvPr id="7" name="TextBox 6">
              <a:extLst>
                <a:ext uri="{FF2B5EF4-FFF2-40B4-BE49-F238E27FC236}">
                  <a16:creationId xmlns:a16="http://schemas.microsoft.com/office/drawing/2014/main" id="{1EB08CCC-721C-458F-A647-2AD6B53355A7}"/>
                </a:ext>
              </a:extLst>
            </p:cNvPr>
            <p:cNvSpPr txBox="1"/>
            <p:nvPr/>
          </p:nvSpPr>
          <p:spPr>
            <a:xfrm>
              <a:off x="933016" y="870857"/>
              <a:ext cx="367408" cy="52322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a:ln>
                    <a:noFill/>
                  </a:ln>
                  <a:solidFill>
                    <a:prstClr val="white"/>
                  </a:solidFill>
                  <a:effectLst/>
                  <a:uLnTx/>
                  <a:uFillTx/>
                  <a:latin typeface="Calibri" panose="020F0502020204030204" pitchFamily="34" charset="0"/>
                  <a:ea typeface="+mn-ea"/>
                  <a:cs typeface="Calibri" panose="020F0502020204030204" pitchFamily="34" charset="0"/>
                </a:rPr>
                <a:t>2</a:t>
              </a:r>
              <a:endParaRPr kumimoji="0" lang="en-US" sz="2400" b="1" i="0" u="none" strike="noStrike" kern="1200" cap="none" spc="0" normalizeH="0" baseline="0" noProof="0">
                <a:ln>
                  <a:noFill/>
                </a:ln>
                <a:solidFill>
                  <a:prstClr val="white"/>
                </a:solidFill>
                <a:effectLst/>
                <a:uLnTx/>
                <a:uFillTx/>
                <a:latin typeface="Calibri" panose="020F0502020204030204" pitchFamily="34" charset="0"/>
                <a:ea typeface="+mn-ea"/>
                <a:cs typeface="Calibri" panose="020F0502020204030204" pitchFamily="34" charset="0"/>
              </a:endParaRPr>
            </a:p>
          </p:txBody>
        </p:sp>
      </p:grpSp>
      <p:grpSp>
        <p:nvGrpSpPr>
          <p:cNvPr id="14" name="Group 13">
            <a:extLst>
              <a:ext uri="{FF2B5EF4-FFF2-40B4-BE49-F238E27FC236}">
                <a16:creationId xmlns:a16="http://schemas.microsoft.com/office/drawing/2014/main" id="{66495CB5-F554-490E-A8C0-2D8195054F86}"/>
              </a:ext>
            </a:extLst>
          </p:cNvPr>
          <p:cNvGrpSpPr/>
          <p:nvPr/>
        </p:nvGrpSpPr>
        <p:grpSpPr>
          <a:xfrm>
            <a:off x="752022" y="2252797"/>
            <a:ext cx="3190240" cy="2987040"/>
            <a:chOff x="8001398" y="2100603"/>
            <a:chExt cx="3190240" cy="2987040"/>
          </a:xfrm>
        </p:grpSpPr>
        <p:sp>
          <p:nvSpPr>
            <p:cNvPr id="12" name="Rectangle 11">
              <a:extLst>
                <a:ext uri="{FF2B5EF4-FFF2-40B4-BE49-F238E27FC236}">
                  <a16:creationId xmlns:a16="http://schemas.microsoft.com/office/drawing/2014/main" id="{D378BB07-716C-49E4-B021-E903D8006965}"/>
                </a:ext>
              </a:extLst>
            </p:cNvPr>
            <p:cNvSpPr/>
            <p:nvPr/>
          </p:nvSpPr>
          <p:spPr>
            <a:xfrm>
              <a:off x="8001398" y="2100603"/>
              <a:ext cx="3190240" cy="2987040"/>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C97567E5-35F7-48BF-8210-1FE70FD17C6B}"/>
                </a:ext>
              </a:extLst>
            </p:cNvPr>
            <p:cNvSpPr/>
            <p:nvPr/>
          </p:nvSpPr>
          <p:spPr>
            <a:xfrm>
              <a:off x="8001398" y="2100603"/>
              <a:ext cx="3190240" cy="2959077"/>
            </a:xfrm>
            <a:prstGeom prst="ellipse">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19" name="图片 2">
            <a:extLst>
              <a:ext uri="{FF2B5EF4-FFF2-40B4-BE49-F238E27FC236}">
                <a16:creationId xmlns:a16="http://schemas.microsoft.com/office/drawing/2014/main" id="{FE9288A3-B51F-4160-BD4B-91B0E483664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052152" y="5161317"/>
            <a:ext cx="4338667" cy="1962150"/>
          </a:xfrm>
          <a:prstGeom prst="rect">
            <a:avLst/>
          </a:prstGeom>
        </p:spPr>
      </p:pic>
      <p:grpSp>
        <p:nvGrpSpPr>
          <p:cNvPr id="20" name="Group 19">
            <a:extLst>
              <a:ext uri="{FF2B5EF4-FFF2-40B4-BE49-F238E27FC236}">
                <a16:creationId xmlns:a16="http://schemas.microsoft.com/office/drawing/2014/main" id="{7146949F-28C6-46C8-A887-F436A2939171}"/>
              </a:ext>
            </a:extLst>
          </p:cNvPr>
          <p:cNvGrpSpPr/>
          <p:nvPr/>
        </p:nvGrpSpPr>
        <p:grpSpPr>
          <a:xfrm>
            <a:off x="6207760" y="2909917"/>
            <a:ext cx="5232218" cy="2987040"/>
            <a:chOff x="6617505" y="3569230"/>
            <a:chExt cx="4338667" cy="2652104"/>
          </a:xfrm>
        </p:grpSpPr>
        <p:pic>
          <p:nvPicPr>
            <p:cNvPr id="21" name="图片 1">
              <a:extLst>
                <a:ext uri="{FF2B5EF4-FFF2-40B4-BE49-F238E27FC236}">
                  <a16:creationId xmlns:a16="http://schemas.microsoft.com/office/drawing/2014/main" id="{7633B24F-BC6D-4A0E-8AA3-3FE5B03CDEE2}"/>
                </a:ext>
              </a:extLst>
            </p:cNvPr>
            <p:cNvPicPr>
              <a:picLocks noChangeAspect="1"/>
            </p:cNvPicPr>
            <p:nvPr/>
          </p:nvPicPr>
          <p:blipFill rotWithShape="1">
            <a:blip r:embed="rId6">
              <a:extLst>
                <a:ext uri="{28A0092B-C50C-407E-A947-70E740481C1C}">
                  <a14:useLocalDpi xmlns:a14="http://schemas.microsoft.com/office/drawing/2010/main" val="0"/>
                </a:ext>
              </a:extLst>
            </a:blip>
            <a:srcRect l="34855" t="31494" r="33570" b="47742"/>
            <a:stretch/>
          </p:blipFill>
          <p:spPr>
            <a:xfrm>
              <a:off x="6617505" y="3569230"/>
              <a:ext cx="4338667" cy="2652104"/>
            </a:xfrm>
            <a:prstGeom prst="rect">
              <a:avLst/>
            </a:prstGeom>
          </p:spPr>
        </p:pic>
        <p:sp>
          <p:nvSpPr>
            <p:cNvPr id="22" name="TextBox 21">
              <a:extLst>
                <a:ext uri="{FF2B5EF4-FFF2-40B4-BE49-F238E27FC236}">
                  <a16:creationId xmlns:a16="http://schemas.microsoft.com/office/drawing/2014/main" id="{B4308BE7-C9DA-4DF9-817C-39F57CAD0159}"/>
                </a:ext>
              </a:extLst>
            </p:cNvPr>
            <p:cNvSpPr txBox="1"/>
            <p:nvPr/>
          </p:nvSpPr>
          <p:spPr>
            <a:xfrm>
              <a:off x="7113243" y="4562112"/>
              <a:ext cx="3177513" cy="122969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nl-NL" sz="2800" b="1" dirty="0">
                  <a:solidFill>
                    <a:srgbClr val="FF0000"/>
                  </a:solidFill>
                  <a:latin typeface="Arial" panose="020B0604020202020204" pitchFamily="34" charset="0"/>
                  <a:ea typeface="Times New Roman" panose="02020603050405020304" pitchFamily="18" charset="0"/>
                  <a:cs typeface="Arial" panose="020B0604020202020204" pitchFamily="34" charset="0"/>
                </a:rPr>
                <a:t>N</a:t>
              </a:r>
              <a:r>
                <a:rPr lang="nl-NL" sz="2800" b="1" dirty="0">
                  <a:solidFill>
                    <a:srgbClr val="FF0000"/>
                  </a:solidFill>
                  <a:effectLst/>
                  <a:latin typeface="Arial" panose="020B0604020202020204" pitchFamily="34" charset="0"/>
                  <a:ea typeface="Times New Roman" panose="02020603050405020304" pitchFamily="18" charset="0"/>
                  <a:cs typeface="Arial" panose="020B0604020202020204" pitchFamily="34" charset="0"/>
                </a:rPr>
                <a:t>hìn vẽ và chỉ rồi nêu bán kính, đường kính hình tròn </a:t>
              </a:r>
              <a:endParaRPr kumimoji="0" lang="en-US" sz="2800" b="1" i="0" u="none" strike="noStrike" kern="1200" cap="none" spc="0" normalizeH="0" baseline="0" noProof="0" dirty="0">
                <a:ln>
                  <a:noFill/>
                </a:ln>
                <a:solidFill>
                  <a:srgbClr val="FF0000"/>
                </a:solidFill>
                <a:effectLst/>
                <a:uLnTx/>
                <a:uFillTx/>
                <a:latin typeface="Arial" panose="020B0604020202020204" pitchFamily="34" charset="0"/>
                <a:cs typeface="Arial" panose="020B0604020202020204" pitchFamily="34" charset="0"/>
              </a:endParaRPr>
            </a:p>
          </p:txBody>
        </p:sp>
      </p:grpSp>
      <p:cxnSp>
        <p:nvCxnSpPr>
          <p:cNvPr id="26" name="Straight Connector 25">
            <a:extLst>
              <a:ext uri="{FF2B5EF4-FFF2-40B4-BE49-F238E27FC236}">
                <a16:creationId xmlns:a16="http://schemas.microsoft.com/office/drawing/2014/main" id="{C58D0902-372B-46E3-92F9-9ADB5CEBEAB2}"/>
              </a:ext>
            </a:extLst>
          </p:cNvPr>
          <p:cNvCxnSpPr>
            <a:cxnSpLocks/>
            <a:stCxn id="13" idx="2"/>
            <a:endCxn id="13" idx="6"/>
          </p:cNvCxnSpPr>
          <p:nvPr/>
        </p:nvCxnSpPr>
        <p:spPr>
          <a:xfrm>
            <a:off x="752022" y="3732336"/>
            <a:ext cx="3190240" cy="0"/>
          </a:xfrm>
          <a:prstGeom prst="line">
            <a:avLst/>
          </a:prstGeom>
          <a:ln w="57150">
            <a:solidFill>
              <a:schemeClr val="bg1"/>
            </a:solidFill>
          </a:ln>
        </p:spPr>
        <p:style>
          <a:lnRef idx="1">
            <a:schemeClr val="accent1"/>
          </a:lnRef>
          <a:fillRef idx="0">
            <a:schemeClr val="accent1"/>
          </a:fillRef>
          <a:effectRef idx="0">
            <a:schemeClr val="accent1"/>
          </a:effectRef>
          <a:fontRef idx="minor">
            <a:schemeClr val="tx1"/>
          </a:fontRef>
        </p:style>
      </p:cxnSp>
      <p:sp>
        <p:nvSpPr>
          <p:cNvPr id="27" name="Oval 26">
            <a:extLst>
              <a:ext uri="{FF2B5EF4-FFF2-40B4-BE49-F238E27FC236}">
                <a16:creationId xmlns:a16="http://schemas.microsoft.com/office/drawing/2014/main" id="{45A8CD9E-2346-467E-A3C8-E519CC6386C5}"/>
              </a:ext>
            </a:extLst>
          </p:cNvPr>
          <p:cNvSpPr/>
          <p:nvPr/>
        </p:nvSpPr>
        <p:spPr>
          <a:xfrm flipH="1">
            <a:off x="2301422" y="3704385"/>
            <a:ext cx="86177" cy="73670"/>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28" name="Left Brace 27">
            <a:extLst>
              <a:ext uri="{FF2B5EF4-FFF2-40B4-BE49-F238E27FC236}">
                <a16:creationId xmlns:a16="http://schemas.microsoft.com/office/drawing/2014/main" id="{455E700E-D118-4579-9ADC-F235B8509499}"/>
              </a:ext>
            </a:extLst>
          </p:cNvPr>
          <p:cNvSpPr/>
          <p:nvPr/>
        </p:nvSpPr>
        <p:spPr>
          <a:xfrm rot="16200000">
            <a:off x="2235696" y="2306883"/>
            <a:ext cx="222894" cy="3190241"/>
          </a:xfrm>
          <a:prstGeom prst="leftBrace">
            <a:avLst>
              <a:gd name="adj1" fmla="val 25851"/>
              <a:gd name="adj2" fmla="val 50000"/>
            </a:avLst>
          </a:prstGeom>
          <a:ln w="28575">
            <a:solidFill>
              <a:srgbClr val="FFFF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9" name="TextBox 28">
            <a:extLst>
              <a:ext uri="{FF2B5EF4-FFF2-40B4-BE49-F238E27FC236}">
                <a16:creationId xmlns:a16="http://schemas.microsoft.com/office/drawing/2014/main" id="{560ABBAD-752D-46A2-8B91-B568755E78EC}"/>
              </a:ext>
            </a:extLst>
          </p:cNvPr>
          <p:cNvSpPr txBox="1"/>
          <p:nvPr/>
        </p:nvSpPr>
        <p:spPr>
          <a:xfrm>
            <a:off x="1554480" y="4116105"/>
            <a:ext cx="2428509" cy="430887"/>
          </a:xfrm>
          <a:prstGeom prst="rect">
            <a:avLst/>
          </a:prstGeom>
          <a:noFill/>
        </p:spPr>
        <p:txBody>
          <a:bodyPr wrap="square" rtlCol="0">
            <a:spAutoFit/>
          </a:bodyPr>
          <a:lstStyle/>
          <a:p>
            <a:r>
              <a:rPr lang="en-US" sz="2200" b="1" dirty="0" err="1">
                <a:solidFill>
                  <a:schemeClr val="bg1"/>
                </a:solidFill>
                <a:latin typeface="Arial" panose="020B0604020202020204" pitchFamily="34" charset="0"/>
                <a:cs typeface="Arial" panose="020B0604020202020204" pitchFamily="34" charset="0"/>
              </a:rPr>
              <a:t>Đường</a:t>
            </a:r>
            <a:r>
              <a:rPr lang="en-US" sz="2200" b="1" dirty="0">
                <a:solidFill>
                  <a:schemeClr val="bg1"/>
                </a:solidFill>
                <a:latin typeface="Arial" panose="020B0604020202020204" pitchFamily="34" charset="0"/>
                <a:cs typeface="Arial" panose="020B0604020202020204" pitchFamily="34" charset="0"/>
              </a:rPr>
              <a:t> </a:t>
            </a:r>
            <a:r>
              <a:rPr lang="en-US" sz="2200" b="1" dirty="0" err="1">
                <a:solidFill>
                  <a:schemeClr val="bg1"/>
                </a:solidFill>
                <a:latin typeface="Arial" panose="020B0604020202020204" pitchFamily="34" charset="0"/>
                <a:cs typeface="Arial" panose="020B0604020202020204" pitchFamily="34" charset="0"/>
              </a:rPr>
              <a:t>kính</a:t>
            </a:r>
            <a:endParaRPr lang="en-US" sz="2200" b="1" dirty="0">
              <a:solidFill>
                <a:schemeClr val="bg1"/>
              </a:solidFill>
              <a:latin typeface="Arial" panose="020B0604020202020204" pitchFamily="34" charset="0"/>
              <a:cs typeface="Arial" panose="020B0604020202020204" pitchFamily="34" charset="0"/>
            </a:endParaRPr>
          </a:p>
        </p:txBody>
      </p:sp>
      <p:sp>
        <p:nvSpPr>
          <p:cNvPr id="30" name="Left Brace 29">
            <a:extLst>
              <a:ext uri="{FF2B5EF4-FFF2-40B4-BE49-F238E27FC236}">
                <a16:creationId xmlns:a16="http://schemas.microsoft.com/office/drawing/2014/main" id="{AAB1119C-659E-4502-A876-EC73DDBBE889}"/>
              </a:ext>
            </a:extLst>
          </p:cNvPr>
          <p:cNvSpPr/>
          <p:nvPr/>
        </p:nvSpPr>
        <p:spPr>
          <a:xfrm rot="5400000">
            <a:off x="3000198" y="2767571"/>
            <a:ext cx="281112" cy="1592489"/>
          </a:xfrm>
          <a:prstGeom prst="leftBrace">
            <a:avLst>
              <a:gd name="adj1" fmla="val 25851"/>
              <a:gd name="adj2" fmla="val 50000"/>
            </a:avLst>
          </a:prstGeom>
          <a:ln w="28575">
            <a:solidFill>
              <a:srgbClr val="FFFF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1" name="TextBox 30">
            <a:extLst>
              <a:ext uri="{FF2B5EF4-FFF2-40B4-BE49-F238E27FC236}">
                <a16:creationId xmlns:a16="http://schemas.microsoft.com/office/drawing/2014/main" id="{30A19506-6E19-4FCC-AB21-ADD865F192EE}"/>
              </a:ext>
            </a:extLst>
          </p:cNvPr>
          <p:cNvSpPr txBox="1"/>
          <p:nvPr/>
        </p:nvSpPr>
        <p:spPr>
          <a:xfrm>
            <a:off x="2509611" y="2996724"/>
            <a:ext cx="2428509" cy="430887"/>
          </a:xfrm>
          <a:prstGeom prst="rect">
            <a:avLst/>
          </a:prstGeom>
          <a:noFill/>
        </p:spPr>
        <p:txBody>
          <a:bodyPr wrap="square" rtlCol="0">
            <a:spAutoFit/>
          </a:bodyPr>
          <a:lstStyle/>
          <a:p>
            <a:r>
              <a:rPr lang="en-US" sz="2200" b="1" dirty="0" err="1">
                <a:solidFill>
                  <a:schemeClr val="bg1"/>
                </a:solidFill>
                <a:latin typeface="Arial" panose="020B0604020202020204" pitchFamily="34" charset="0"/>
                <a:cs typeface="Arial" panose="020B0604020202020204" pitchFamily="34" charset="0"/>
              </a:rPr>
              <a:t>Bán</a:t>
            </a:r>
            <a:r>
              <a:rPr lang="en-US" sz="2200" b="1" dirty="0">
                <a:solidFill>
                  <a:schemeClr val="bg1"/>
                </a:solidFill>
                <a:latin typeface="Arial" panose="020B0604020202020204" pitchFamily="34" charset="0"/>
                <a:cs typeface="Arial" panose="020B0604020202020204" pitchFamily="34" charset="0"/>
              </a:rPr>
              <a:t> </a:t>
            </a:r>
            <a:r>
              <a:rPr lang="en-US" sz="2200" b="1" dirty="0" err="1">
                <a:solidFill>
                  <a:schemeClr val="bg1"/>
                </a:solidFill>
                <a:latin typeface="Arial" panose="020B0604020202020204" pitchFamily="34" charset="0"/>
                <a:cs typeface="Arial" panose="020B0604020202020204" pitchFamily="34" charset="0"/>
              </a:rPr>
              <a:t>kính</a:t>
            </a:r>
            <a:endParaRPr lang="en-US" sz="2200" b="1" dirty="0">
              <a:solidFill>
                <a:schemeClr val="bg1"/>
              </a:solidFill>
              <a:latin typeface="Arial" panose="020B0604020202020204" pitchFamily="34" charset="0"/>
              <a:cs typeface="Arial" panose="020B0604020202020204" pitchFamily="34" charset="0"/>
            </a:endParaRPr>
          </a:p>
        </p:txBody>
      </p:sp>
      <p:sp>
        <p:nvSpPr>
          <p:cNvPr id="32" name="TextBox 31">
            <a:extLst>
              <a:ext uri="{FF2B5EF4-FFF2-40B4-BE49-F238E27FC236}">
                <a16:creationId xmlns:a16="http://schemas.microsoft.com/office/drawing/2014/main" id="{49D49F8F-5128-4ED3-B0FC-EBF823A075B0}"/>
              </a:ext>
            </a:extLst>
          </p:cNvPr>
          <p:cNvSpPr txBox="1"/>
          <p:nvPr/>
        </p:nvSpPr>
        <p:spPr>
          <a:xfrm>
            <a:off x="1926499" y="2967119"/>
            <a:ext cx="2428509" cy="430887"/>
          </a:xfrm>
          <a:prstGeom prst="rect">
            <a:avLst/>
          </a:prstGeom>
          <a:noFill/>
        </p:spPr>
        <p:txBody>
          <a:bodyPr wrap="square" rtlCol="0">
            <a:spAutoFit/>
          </a:bodyPr>
          <a:lstStyle/>
          <a:p>
            <a:pPr algn="ctr"/>
            <a:r>
              <a:rPr lang="en-US" sz="2200" b="1" dirty="0">
                <a:solidFill>
                  <a:schemeClr val="bg1"/>
                </a:solidFill>
                <a:latin typeface="Arial" panose="020B0604020202020204" pitchFamily="34" charset="0"/>
                <a:cs typeface="Arial" panose="020B0604020202020204" pitchFamily="34" charset="0"/>
              </a:rPr>
              <a:t>2 cm</a:t>
            </a:r>
          </a:p>
        </p:txBody>
      </p:sp>
      <p:sp>
        <p:nvSpPr>
          <p:cNvPr id="33" name="TextBox 32">
            <a:extLst>
              <a:ext uri="{FF2B5EF4-FFF2-40B4-BE49-F238E27FC236}">
                <a16:creationId xmlns:a16="http://schemas.microsoft.com/office/drawing/2014/main" id="{BAE03662-763D-4E2A-9B46-E86CA005218A}"/>
              </a:ext>
            </a:extLst>
          </p:cNvPr>
          <p:cNvSpPr txBox="1"/>
          <p:nvPr/>
        </p:nvSpPr>
        <p:spPr>
          <a:xfrm>
            <a:off x="5103222" y="2499062"/>
            <a:ext cx="6435357" cy="954107"/>
          </a:xfrm>
          <a:prstGeom prst="rect">
            <a:avLst/>
          </a:prstGeom>
          <a:noFill/>
        </p:spPr>
        <p:txBody>
          <a:bodyPr wrap="square" rtlCol="0">
            <a:spAutoFit/>
          </a:bodyPr>
          <a:lstStyle/>
          <a:p>
            <a:pPr lvl="0"/>
            <a:r>
              <a:rPr lang="en-US" sz="2800" b="1" dirty="0">
                <a:solidFill>
                  <a:srgbClr val="ED7D31">
                    <a:lumMod val="50000"/>
                  </a:srgbClr>
                </a:solidFill>
                <a:latin typeface="Calibri" panose="020F0502020204030204" pitchFamily="34" charset="0"/>
                <a:cs typeface="Calibri" panose="020F0502020204030204" pitchFamily="34" charset="0"/>
              </a:rPr>
              <a:t>Đ</a:t>
            </a:r>
            <a:r>
              <a:rPr lang="vi-VN" sz="2800" b="1" dirty="0">
                <a:solidFill>
                  <a:srgbClr val="ED7D31">
                    <a:lumMod val="50000"/>
                  </a:srgbClr>
                </a:solidFill>
                <a:latin typeface="Calibri" panose="020F0502020204030204" pitchFamily="34" charset="0"/>
                <a:cs typeface="Calibri" panose="020F0502020204030204" pitchFamily="34" charset="0"/>
              </a:rPr>
              <a:t>ường kính hình tròn nằm khít trong hình vuông và trùng với cạnh hình vuông</a:t>
            </a:r>
            <a:r>
              <a:rPr lang="en-US" sz="2800" b="1" dirty="0">
                <a:solidFill>
                  <a:srgbClr val="ED7D31">
                    <a:lumMod val="50000"/>
                  </a:srgbClr>
                </a:solidFill>
                <a:latin typeface="Calibri" panose="020F0502020204030204" pitchFamily="34" charset="0"/>
                <a:cs typeface="Calibri" panose="020F0502020204030204" pitchFamily="34" charset="0"/>
              </a:rPr>
              <a:t>.</a:t>
            </a:r>
          </a:p>
        </p:txBody>
      </p:sp>
      <p:sp>
        <p:nvSpPr>
          <p:cNvPr id="34" name="PA_库_任意多边形 184">
            <a:extLst>
              <a:ext uri="{FF2B5EF4-FFF2-40B4-BE49-F238E27FC236}">
                <a16:creationId xmlns:a16="http://schemas.microsoft.com/office/drawing/2014/main" id="{B5A1FE3A-74BC-4255-9BEA-95008E52E988}"/>
              </a:ext>
            </a:extLst>
          </p:cNvPr>
          <p:cNvSpPr/>
          <p:nvPr>
            <p:custDataLst>
              <p:tags r:id="rId1"/>
            </p:custDataLst>
          </p:nvPr>
        </p:nvSpPr>
        <p:spPr>
          <a:xfrm>
            <a:off x="4453610" y="2252797"/>
            <a:ext cx="7091725" cy="1723651"/>
          </a:xfrm>
          <a:custGeom>
            <a:avLst/>
            <a:gdLst>
              <a:gd name="connsiteX0" fmla="*/ 6111936 w 6416813"/>
              <a:gd name="connsiteY0" fmla="*/ 519638 h 3001581"/>
              <a:gd name="connsiteX1" fmla="*/ 3290358 w 6416813"/>
              <a:gd name="connsiteY1" fmla="*/ 23250 h 3001581"/>
              <a:gd name="connsiteX2" fmla="*/ 103021 w 6416813"/>
              <a:gd name="connsiteY2" fmla="*/ 1029090 h 3001581"/>
              <a:gd name="connsiteX3" fmla="*/ 769227 w 6416813"/>
              <a:gd name="connsiteY3" fmla="*/ 2531318 h 3001581"/>
              <a:gd name="connsiteX4" fmla="*/ 272838 w 6416813"/>
              <a:gd name="connsiteY4" fmla="*/ 3001581 h 3001581"/>
              <a:gd name="connsiteX5" fmla="*/ 1539936 w 6416813"/>
              <a:gd name="connsiteY5" fmla="*/ 2688072 h 3001581"/>
              <a:gd name="connsiteX6" fmla="*/ 5824553 w 6416813"/>
              <a:gd name="connsiteY6" fmla="*/ 2648884 h 3001581"/>
              <a:gd name="connsiteX7" fmla="*/ 6111936 w 6416813"/>
              <a:gd name="connsiteY7" fmla="*/ 519638 h 3001581"/>
              <a:gd name="connsiteX0" fmla="*/ 6111936 w 6416813"/>
              <a:gd name="connsiteY0" fmla="*/ 519638 h 3001581"/>
              <a:gd name="connsiteX1" fmla="*/ 3290358 w 6416813"/>
              <a:gd name="connsiteY1" fmla="*/ 23250 h 3001581"/>
              <a:gd name="connsiteX2" fmla="*/ 103021 w 6416813"/>
              <a:gd name="connsiteY2" fmla="*/ 1029090 h 3001581"/>
              <a:gd name="connsiteX3" fmla="*/ 769227 w 6416813"/>
              <a:gd name="connsiteY3" fmla="*/ 2531318 h 3001581"/>
              <a:gd name="connsiteX4" fmla="*/ 272838 w 6416813"/>
              <a:gd name="connsiteY4" fmla="*/ 3001581 h 3001581"/>
              <a:gd name="connsiteX5" fmla="*/ 1539936 w 6416813"/>
              <a:gd name="connsiteY5" fmla="*/ 2688072 h 3001581"/>
              <a:gd name="connsiteX6" fmla="*/ 5824553 w 6416813"/>
              <a:gd name="connsiteY6" fmla="*/ 2648884 h 3001581"/>
              <a:gd name="connsiteX7" fmla="*/ 6111936 w 6416813"/>
              <a:gd name="connsiteY7" fmla="*/ 519638 h 3001581"/>
              <a:gd name="connsiteX0" fmla="*/ 6111936 w 6416813"/>
              <a:gd name="connsiteY0" fmla="*/ 519638 h 3001581"/>
              <a:gd name="connsiteX1" fmla="*/ 3290358 w 6416813"/>
              <a:gd name="connsiteY1" fmla="*/ 23250 h 3001581"/>
              <a:gd name="connsiteX2" fmla="*/ 103021 w 6416813"/>
              <a:gd name="connsiteY2" fmla="*/ 1029090 h 3001581"/>
              <a:gd name="connsiteX3" fmla="*/ 769227 w 6416813"/>
              <a:gd name="connsiteY3" fmla="*/ 2531318 h 3001581"/>
              <a:gd name="connsiteX4" fmla="*/ 272838 w 6416813"/>
              <a:gd name="connsiteY4" fmla="*/ 3001581 h 3001581"/>
              <a:gd name="connsiteX5" fmla="*/ 1539936 w 6416813"/>
              <a:gd name="connsiteY5" fmla="*/ 2688072 h 3001581"/>
              <a:gd name="connsiteX6" fmla="*/ 5824553 w 6416813"/>
              <a:gd name="connsiteY6" fmla="*/ 2648884 h 3001581"/>
              <a:gd name="connsiteX7" fmla="*/ 6111936 w 6416813"/>
              <a:gd name="connsiteY7" fmla="*/ 519638 h 3001581"/>
              <a:gd name="connsiteX0" fmla="*/ 6072123 w 6377000"/>
              <a:gd name="connsiteY0" fmla="*/ 519638 h 3001581"/>
              <a:gd name="connsiteX1" fmla="*/ 3250545 w 6377000"/>
              <a:gd name="connsiteY1" fmla="*/ 23250 h 3001581"/>
              <a:gd name="connsiteX2" fmla="*/ 63208 w 6377000"/>
              <a:gd name="connsiteY2" fmla="*/ 1029090 h 3001581"/>
              <a:gd name="connsiteX3" fmla="*/ 729414 w 6377000"/>
              <a:gd name="connsiteY3" fmla="*/ 2531318 h 3001581"/>
              <a:gd name="connsiteX4" fmla="*/ 233025 w 6377000"/>
              <a:gd name="connsiteY4" fmla="*/ 3001581 h 3001581"/>
              <a:gd name="connsiteX5" fmla="*/ 1500123 w 6377000"/>
              <a:gd name="connsiteY5" fmla="*/ 2688072 h 3001581"/>
              <a:gd name="connsiteX6" fmla="*/ 5784740 w 6377000"/>
              <a:gd name="connsiteY6" fmla="*/ 2648884 h 3001581"/>
              <a:gd name="connsiteX7" fmla="*/ 6072123 w 6377000"/>
              <a:gd name="connsiteY7" fmla="*/ 519638 h 3001581"/>
              <a:gd name="connsiteX0" fmla="*/ 6202752 w 6463800"/>
              <a:gd name="connsiteY0" fmla="*/ 673348 h 2985474"/>
              <a:gd name="connsiteX1" fmla="*/ 3250545 w 6463800"/>
              <a:gd name="connsiteY1" fmla="*/ 7143 h 2985474"/>
              <a:gd name="connsiteX2" fmla="*/ 63208 w 6463800"/>
              <a:gd name="connsiteY2" fmla="*/ 1012983 h 2985474"/>
              <a:gd name="connsiteX3" fmla="*/ 729414 w 6463800"/>
              <a:gd name="connsiteY3" fmla="*/ 2515211 h 2985474"/>
              <a:gd name="connsiteX4" fmla="*/ 233025 w 6463800"/>
              <a:gd name="connsiteY4" fmla="*/ 2985474 h 2985474"/>
              <a:gd name="connsiteX5" fmla="*/ 1500123 w 6463800"/>
              <a:gd name="connsiteY5" fmla="*/ 2671965 h 2985474"/>
              <a:gd name="connsiteX6" fmla="*/ 5784740 w 6463800"/>
              <a:gd name="connsiteY6" fmla="*/ 2632777 h 2985474"/>
              <a:gd name="connsiteX7" fmla="*/ 6202752 w 6463800"/>
              <a:gd name="connsiteY7" fmla="*/ 673348 h 2985474"/>
              <a:gd name="connsiteX0" fmla="*/ 6202752 w 6463800"/>
              <a:gd name="connsiteY0" fmla="*/ 673348 h 3037725"/>
              <a:gd name="connsiteX1" fmla="*/ 3250545 w 6463800"/>
              <a:gd name="connsiteY1" fmla="*/ 7143 h 3037725"/>
              <a:gd name="connsiteX2" fmla="*/ 63208 w 6463800"/>
              <a:gd name="connsiteY2" fmla="*/ 1012983 h 3037725"/>
              <a:gd name="connsiteX3" fmla="*/ 729414 w 6463800"/>
              <a:gd name="connsiteY3" fmla="*/ 2515211 h 3037725"/>
              <a:gd name="connsiteX4" fmla="*/ 533471 w 6463800"/>
              <a:gd name="connsiteY4" fmla="*/ 3037725 h 3037725"/>
              <a:gd name="connsiteX5" fmla="*/ 1500123 w 6463800"/>
              <a:gd name="connsiteY5" fmla="*/ 2671965 h 3037725"/>
              <a:gd name="connsiteX6" fmla="*/ 5784740 w 6463800"/>
              <a:gd name="connsiteY6" fmla="*/ 2632777 h 3037725"/>
              <a:gd name="connsiteX7" fmla="*/ 6202752 w 6463800"/>
              <a:gd name="connsiteY7" fmla="*/ 673348 h 3037725"/>
              <a:gd name="connsiteX0" fmla="*/ 6202752 w 6399662"/>
              <a:gd name="connsiteY0" fmla="*/ 673568 h 3037945"/>
              <a:gd name="connsiteX1" fmla="*/ 3250545 w 6399662"/>
              <a:gd name="connsiteY1" fmla="*/ 7363 h 3037945"/>
              <a:gd name="connsiteX2" fmla="*/ 63208 w 6399662"/>
              <a:gd name="connsiteY2" fmla="*/ 1013203 h 3037945"/>
              <a:gd name="connsiteX3" fmla="*/ 729414 w 6399662"/>
              <a:gd name="connsiteY3" fmla="*/ 2515431 h 3037945"/>
              <a:gd name="connsiteX4" fmla="*/ 533471 w 6399662"/>
              <a:gd name="connsiteY4" fmla="*/ 3037945 h 3037945"/>
              <a:gd name="connsiteX5" fmla="*/ 1500123 w 6399662"/>
              <a:gd name="connsiteY5" fmla="*/ 2672185 h 3037945"/>
              <a:gd name="connsiteX6" fmla="*/ 5614923 w 6399662"/>
              <a:gd name="connsiteY6" fmla="*/ 2698311 h 3037945"/>
              <a:gd name="connsiteX7" fmla="*/ 6202752 w 6399662"/>
              <a:gd name="connsiteY7" fmla="*/ 673568 h 3037945"/>
              <a:gd name="connsiteX0" fmla="*/ 6202752 w 6427727"/>
              <a:gd name="connsiteY0" fmla="*/ 673568 h 3037945"/>
              <a:gd name="connsiteX1" fmla="*/ 3250545 w 6427727"/>
              <a:gd name="connsiteY1" fmla="*/ 7363 h 3037945"/>
              <a:gd name="connsiteX2" fmla="*/ 63208 w 6427727"/>
              <a:gd name="connsiteY2" fmla="*/ 1013203 h 3037945"/>
              <a:gd name="connsiteX3" fmla="*/ 729414 w 6427727"/>
              <a:gd name="connsiteY3" fmla="*/ 2515431 h 3037945"/>
              <a:gd name="connsiteX4" fmla="*/ 533471 w 6427727"/>
              <a:gd name="connsiteY4" fmla="*/ 3037945 h 3037945"/>
              <a:gd name="connsiteX5" fmla="*/ 1500123 w 6427727"/>
              <a:gd name="connsiteY5" fmla="*/ 2672185 h 3037945"/>
              <a:gd name="connsiteX6" fmla="*/ 5614923 w 6427727"/>
              <a:gd name="connsiteY6" fmla="*/ 2698311 h 3037945"/>
              <a:gd name="connsiteX7" fmla="*/ 6202752 w 6427727"/>
              <a:gd name="connsiteY7" fmla="*/ 673568 h 3037945"/>
              <a:gd name="connsiteX0" fmla="*/ 6202752 w 6427727"/>
              <a:gd name="connsiteY0" fmla="*/ 666268 h 3030645"/>
              <a:gd name="connsiteX1" fmla="*/ 3250545 w 6427727"/>
              <a:gd name="connsiteY1" fmla="*/ 63 h 3030645"/>
              <a:gd name="connsiteX2" fmla="*/ 63208 w 6427727"/>
              <a:gd name="connsiteY2" fmla="*/ 1005903 h 3030645"/>
              <a:gd name="connsiteX3" fmla="*/ 729414 w 6427727"/>
              <a:gd name="connsiteY3" fmla="*/ 2508131 h 3030645"/>
              <a:gd name="connsiteX4" fmla="*/ 533471 w 6427727"/>
              <a:gd name="connsiteY4" fmla="*/ 3030645 h 3030645"/>
              <a:gd name="connsiteX5" fmla="*/ 1500123 w 6427727"/>
              <a:gd name="connsiteY5" fmla="*/ 2664885 h 3030645"/>
              <a:gd name="connsiteX6" fmla="*/ 5614923 w 6427727"/>
              <a:gd name="connsiteY6" fmla="*/ 2691011 h 3030645"/>
              <a:gd name="connsiteX7" fmla="*/ 6202752 w 6427727"/>
              <a:gd name="connsiteY7" fmla="*/ 666268 h 3030645"/>
              <a:gd name="connsiteX0" fmla="*/ 6202752 w 6445028"/>
              <a:gd name="connsiteY0" fmla="*/ 666309 h 3030686"/>
              <a:gd name="connsiteX1" fmla="*/ 3250545 w 6445028"/>
              <a:gd name="connsiteY1" fmla="*/ 104 h 3030686"/>
              <a:gd name="connsiteX2" fmla="*/ 63208 w 6445028"/>
              <a:gd name="connsiteY2" fmla="*/ 1005944 h 3030686"/>
              <a:gd name="connsiteX3" fmla="*/ 729414 w 6445028"/>
              <a:gd name="connsiteY3" fmla="*/ 2508172 h 3030686"/>
              <a:gd name="connsiteX4" fmla="*/ 533471 w 6445028"/>
              <a:gd name="connsiteY4" fmla="*/ 3030686 h 3030686"/>
              <a:gd name="connsiteX5" fmla="*/ 1500123 w 6445028"/>
              <a:gd name="connsiteY5" fmla="*/ 2664926 h 3030686"/>
              <a:gd name="connsiteX6" fmla="*/ 5614923 w 6445028"/>
              <a:gd name="connsiteY6" fmla="*/ 2691052 h 3030686"/>
              <a:gd name="connsiteX7" fmla="*/ 6202752 w 6445028"/>
              <a:gd name="connsiteY7" fmla="*/ 666309 h 3030686"/>
              <a:gd name="connsiteX0" fmla="*/ 6202752 w 6445028"/>
              <a:gd name="connsiteY0" fmla="*/ 666309 h 2805650"/>
              <a:gd name="connsiteX1" fmla="*/ 3250545 w 6445028"/>
              <a:gd name="connsiteY1" fmla="*/ 104 h 2805650"/>
              <a:gd name="connsiteX2" fmla="*/ 63208 w 6445028"/>
              <a:gd name="connsiteY2" fmla="*/ 1005944 h 2805650"/>
              <a:gd name="connsiteX3" fmla="*/ 729414 w 6445028"/>
              <a:gd name="connsiteY3" fmla="*/ 2508172 h 2805650"/>
              <a:gd name="connsiteX4" fmla="*/ 23517 w 6445028"/>
              <a:gd name="connsiteY4" fmla="*/ 2731748 h 2805650"/>
              <a:gd name="connsiteX5" fmla="*/ 1500123 w 6445028"/>
              <a:gd name="connsiteY5" fmla="*/ 2664926 h 2805650"/>
              <a:gd name="connsiteX6" fmla="*/ 5614923 w 6445028"/>
              <a:gd name="connsiteY6" fmla="*/ 2691052 h 2805650"/>
              <a:gd name="connsiteX7" fmla="*/ 6202752 w 6445028"/>
              <a:gd name="connsiteY7" fmla="*/ 666309 h 2805650"/>
              <a:gd name="connsiteX0" fmla="*/ 6293740 w 6536016"/>
              <a:gd name="connsiteY0" fmla="*/ 666309 h 2805650"/>
              <a:gd name="connsiteX1" fmla="*/ 3341533 w 6536016"/>
              <a:gd name="connsiteY1" fmla="*/ 104 h 2805650"/>
              <a:gd name="connsiteX2" fmla="*/ 154196 w 6536016"/>
              <a:gd name="connsiteY2" fmla="*/ 1005944 h 2805650"/>
              <a:gd name="connsiteX3" fmla="*/ 521464 w 6536016"/>
              <a:gd name="connsiteY3" fmla="*/ 2121311 h 2805650"/>
              <a:gd name="connsiteX4" fmla="*/ 114505 w 6536016"/>
              <a:gd name="connsiteY4" fmla="*/ 2731748 h 2805650"/>
              <a:gd name="connsiteX5" fmla="*/ 1591111 w 6536016"/>
              <a:gd name="connsiteY5" fmla="*/ 2664926 h 2805650"/>
              <a:gd name="connsiteX6" fmla="*/ 5705911 w 6536016"/>
              <a:gd name="connsiteY6" fmla="*/ 2691052 h 2805650"/>
              <a:gd name="connsiteX7" fmla="*/ 6293740 w 6536016"/>
              <a:gd name="connsiteY7" fmla="*/ 666309 h 2805650"/>
              <a:gd name="connsiteX0" fmla="*/ 6293740 w 6524352"/>
              <a:gd name="connsiteY0" fmla="*/ 666309 h 2813024"/>
              <a:gd name="connsiteX1" fmla="*/ 3341533 w 6524352"/>
              <a:gd name="connsiteY1" fmla="*/ 104 h 2813024"/>
              <a:gd name="connsiteX2" fmla="*/ 154196 w 6524352"/>
              <a:gd name="connsiteY2" fmla="*/ 1005944 h 2813024"/>
              <a:gd name="connsiteX3" fmla="*/ 521464 w 6524352"/>
              <a:gd name="connsiteY3" fmla="*/ 2121311 h 2813024"/>
              <a:gd name="connsiteX4" fmla="*/ 114505 w 6524352"/>
              <a:gd name="connsiteY4" fmla="*/ 2731748 h 2813024"/>
              <a:gd name="connsiteX5" fmla="*/ 1169081 w 6524352"/>
              <a:gd name="connsiteY5" fmla="*/ 2541833 h 2813024"/>
              <a:gd name="connsiteX6" fmla="*/ 5705911 w 6524352"/>
              <a:gd name="connsiteY6" fmla="*/ 2691052 h 2813024"/>
              <a:gd name="connsiteX7" fmla="*/ 6293740 w 6524352"/>
              <a:gd name="connsiteY7" fmla="*/ 666309 h 2813024"/>
              <a:gd name="connsiteX0" fmla="*/ 6293740 w 6524352"/>
              <a:gd name="connsiteY0" fmla="*/ 666309 h 2813024"/>
              <a:gd name="connsiteX1" fmla="*/ 3341533 w 6524352"/>
              <a:gd name="connsiteY1" fmla="*/ 104 h 2813024"/>
              <a:gd name="connsiteX2" fmla="*/ 154196 w 6524352"/>
              <a:gd name="connsiteY2" fmla="*/ 1005944 h 2813024"/>
              <a:gd name="connsiteX3" fmla="*/ 521464 w 6524352"/>
              <a:gd name="connsiteY3" fmla="*/ 2121311 h 2813024"/>
              <a:gd name="connsiteX4" fmla="*/ 114505 w 6524352"/>
              <a:gd name="connsiteY4" fmla="*/ 2731748 h 2813024"/>
              <a:gd name="connsiteX5" fmla="*/ 1169081 w 6524352"/>
              <a:gd name="connsiteY5" fmla="*/ 2541833 h 2813024"/>
              <a:gd name="connsiteX6" fmla="*/ 5705911 w 6524352"/>
              <a:gd name="connsiteY6" fmla="*/ 2691052 h 2813024"/>
              <a:gd name="connsiteX7" fmla="*/ 6293740 w 6524352"/>
              <a:gd name="connsiteY7" fmla="*/ 666309 h 2813024"/>
              <a:gd name="connsiteX0" fmla="*/ 6179235 w 6409847"/>
              <a:gd name="connsiteY0" fmla="*/ 677805 h 2824520"/>
              <a:gd name="connsiteX1" fmla="*/ 3227028 w 6409847"/>
              <a:gd name="connsiteY1" fmla="*/ 11600 h 2824520"/>
              <a:gd name="connsiteX2" fmla="*/ 180368 w 6409847"/>
              <a:gd name="connsiteY2" fmla="*/ 401978 h 2824520"/>
              <a:gd name="connsiteX3" fmla="*/ 406959 w 6409847"/>
              <a:gd name="connsiteY3" fmla="*/ 2132807 h 2824520"/>
              <a:gd name="connsiteX4" fmla="*/ 0 w 6409847"/>
              <a:gd name="connsiteY4" fmla="*/ 2743244 h 2824520"/>
              <a:gd name="connsiteX5" fmla="*/ 1054576 w 6409847"/>
              <a:gd name="connsiteY5" fmla="*/ 2553329 h 2824520"/>
              <a:gd name="connsiteX6" fmla="*/ 5591406 w 6409847"/>
              <a:gd name="connsiteY6" fmla="*/ 2702548 h 2824520"/>
              <a:gd name="connsiteX7" fmla="*/ 6179235 w 6409847"/>
              <a:gd name="connsiteY7" fmla="*/ 677805 h 2824520"/>
              <a:gd name="connsiteX0" fmla="*/ 6283237 w 6513849"/>
              <a:gd name="connsiteY0" fmla="*/ 707296 h 2854011"/>
              <a:gd name="connsiteX1" fmla="*/ 3331030 w 6513849"/>
              <a:gd name="connsiteY1" fmla="*/ 41091 h 2854011"/>
              <a:gd name="connsiteX2" fmla="*/ 284370 w 6513849"/>
              <a:gd name="connsiteY2" fmla="*/ 431469 h 2854011"/>
              <a:gd name="connsiteX3" fmla="*/ 510961 w 6513849"/>
              <a:gd name="connsiteY3" fmla="*/ 2162298 h 2854011"/>
              <a:gd name="connsiteX4" fmla="*/ 104002 w 6513849"/>
              <a:gd name="connsiteY4" fmla="*/ 2772735 h 2854011"/>
              <a:gd name="connsiteX5" fmla="*/ 1158578 w 6513849"/>
              <a:gd name="connsiteY5" fmla="*/ 2582820 h 2854011"/>
              <a:gd name="connsiteX6" fmla="*/ 5695408 w 6513849"/>
              <a:gd name="connsiteY6" fmla="*/ 2732039 h 2854011"/>
              <a:gd name="connsiteX7" fmla="*/ 6283237 w 6513849"/>
              <a:gd name="connsiteY7" fmla="*/ 707296 h 2854011"/>
              <a:gd name="connsiteX0" fmla="*/ 6283237 w 6513849"/>
              <a:gd name="connsiteY0" fmla="*/ 707296 h 2854011"/>
              <a:gd name="connsiteX1" fmla="*/ 3331030 w 6513849"/>
              <a:gd name="connsiteY1" fmla="*/ 41091 h 2854011"/>
              <a:gd name="connsiteX2" fmla="*/ 284370 w 6513849"/>
              <a:gd name="connsiteY2" fmla="*/ 431469 h 2854011"/>
              <a:gd name="connsiteX3" fmla="*/ 510961 w 6513849"/>
              <a:gd name="connsiteY3" fmla="*/ 2162298 h 2854011"/>
              <a:gd name="connsiteX4" fmla="*/ 104002 w 6513849"/>
              <a:gd name="connsiteY4" fmla="*/ 2772735 h 2854011"/>
              <a:gd name="connsiteX5" fmla="*/ 1158578 w 6513849"/>
              <a:gd name="connsiteY5" fmla="*/ 2582820 h 2854011"/>
              <a:gd name="connsiteX6" fmla="*/ 5695408 w 6513849"/>
              <a:gd name="connsiteY6" fmla="*/ 2732039 h 2854011"/>
              <a:gd name="connsiteX7" fmla="*/ 6283237 w 6513849"/>
              <a:gd name="connsiteY7" fmla="*/ 707296 h 2854011"/>
              <a:gd name="connsiteX0" fmla="*/ 6283237 w 6513849"/>
              <a:gd name="connsiteY0" fmla="*/ 707296 h 2854011"/>
              <a:gd name="connsiteX1" fmla="*/ 3331030 w 6513849"/>
              <a:gd name="connsiteY1" fmla="*/ 41091 h 2854011"/>
              <a:gd name="connsiteX2" fmla="*/ 284370 w 6513849"/>
              <a:gd name="connsiteY2" fmla="*/ 431469 h 2854011"/>
              <a:gd name="connsiteX3" fmla="*/ 510961 w 6513849"/>
              <a:gd name="connsiteY3" fmla="*/ 2162298 h 2854011"/>
              <a:gd name="connsiteX4" fmla="*/ 104002 w 6513849"/>
              <a:gd name="connsiteY4" fmla="*/ 2772735 h 2854011"/>
              <a:gd name="connsiteX5" fmla="*/ 1158578 w 6513849"/>
              <a:gd name="connsiteY5" fmla="*/ 2582820 h 2854011"/>
              <a:gd name="connsiteX6" fmla="*/ 5695408 w 6513849"/>
              <a:gd name="connsiteY6" fmla="*/ 2732039 h 2854011"/>
              <a:gd name="connsiteX7" fmla="*/ 6283237 w 6513849"/>
              <a:gd name="connsiteY7" fmla="*/ 707296 h 2854011"/>
              <a:gd name="connsiteX0" fmla="*/ 6283237 w 6513849"/>
              <a:gd name="connsiteY0" fmla="*/ 707296 h 2891114"/>
              <a:gd name="connsiteX1" fmla="*/ 3331030 w 6513849"/>
              <a:gd name="connsiteY1" fmla="*/ 41091 h 2891114"/>
              <a:gd name="connsiteX2" fmla="*/ 284370 w 6513849"/>
              <a:gd name="connsiteY2" fmla="*/ 431469 h 2891114"/>
              <a:gd name="connsiteX3" fmla="*/ 510961 w 6513849"/>
              <a:gd name="connsiteY3" fmla="*/ 2162298 h 2891114"/>
              <a:gd name="connsiteX4" fmla="*/ 104002 w 6513849"/>
              <a:gd name="connsiteY4" fmla="*/ 2772735 h 2891114"/>
              <a:gd name="connsiteX5" fmla="*/ 1158578 w 6513849"/>
              <a:gd name="connsiteY5" fmla="*/ 2582820 h 2891114"/>
              <a:gd name="connsiteX6" fmla="*/ 5695408 w 6513849"/>
              <a:gd name="connsiteY6" fmla="*/ 2732039 h 2891114"/>
              <a:gd name="connsiteX7" fmla="*/ 6283237 w 6513849"/>
              <a:gd name="connsiteY7" fmla="*/ 707296 h 2891114"/>
              <a:gd name="connsiteX0" fmla="*/ 6179235 w 6409847"/>
              <a:gd name="connsiteY0" fmla="*/ 707296 h 2891114"/>
              <a:gd name="connsiteX1" fmla="*/ 3227028 w 6409847"/>
              <a:gd name="connsiteY1" fmla="*/ 41091 h 2891114"/>
              <a:gd name="connsiteX2" fmla="*/ 444137 w 6409847"/>
              <a:gd name="connsiteY2" fmla="*/ 431469 h 2891114"/>
              <a:gd name="connsiteX3" fmla="*/ 406959 w 6409847"/>
              <a:gd name="connsiteY3" fmla="*/ 2162298 h 2891114"/>
              <a:gd name="connsiteX4" fmla="*/ 0 w 6409847"/>
              <a:gd name="connsiteY4" fmla="*/ 2772735 h 2891114"/>
              <a:gd name="connsiteX5" fmla="*/ 1054576 w 6409847"/>
              <a:gd name="connsiteY5" fmla="*/ 2582820 h 2891114"/>
              <a:gd name="connsiteX6" fmla="*/ 5591406 w 6409847"/>
              <a:gd name="connsiteY6" fmla="*/ 2732039 h 2891114"/>
              <a:gd name="connsiteX7" fmla="*/ 6179235 w 6409847"/>
              <a:gd name="connsiteY7" fmla="*/ 707296 h 2891114"/>
              <a:gd name="connsiteX0" fmla="*/ 6179235 w 6409847"/>
              <a:gd name="connsiteY0" fmla="*/ 691737 h 2875555"/>
              <a:gd name="connsiteX1" fmla="*/ 3227028 w 6409847"/>
              <a:gd name="connsiteY1" fmla="*/ 25532 h 2875555"/>
              <a:gd name="connsiteX2" fmla="*/ 444137 w 6409847"/>
              <a:gd name="connsiteY2" fmla="*/ 415910 h 2875555"/>
              <a:gd name="connsiteX3" fmla="*/ 406959 w 6409847"/>
              <a:gd name="connsiteY3" fmla="*/ 2146739 h 2875555"/>
              <a:gd name="connsiteX4" fmla="*/ 0 w 6409847"/>
              <a:gd name="connsiteY4" fmla="*/ 2757176 h 2875555"/>
              <a:gd name="connsiteX5" fmla="*/ 1054576 w 6409847"/>
              <a:gd name="connsiteY5" fmla="*/ 2567261 h 2875555"/>
              <a:gd name="connsiteX6" fmla="*/ 5591406 w 6409847"/>
              <a:gd name="connsiteY6" fmla="*/ 2716480 h 2875555"/>
              <a:gd name="connsiteX7" fmla="*/ 6179235 w 6409847"/>
              <a:gd name="connsiteY7" fmla="*/ 691737 h 2875555"/>
              <a:gd name="connsiteX0" fmla="*/ 6179235 w 6392473"/>
              <a:gd name="connsiteY0" fmla="*/ 719790 h 2903608"/>
              <a:gd name="connsiteX1" fmla="*/ 3227028 w 6392473"/>
              <a:gd name="connsiteY1" fmla="*/ 831 h 2903608"/>
              <a:gd name="connsiteX2" fmla="*/ 444137 w 6392473"/>
              <a:gd name="connsiteY2" fmla="*/ 443963 h 2903608"/>
              <a:gd name="connsiteX3" fmla="*/ 406959 w 6392473"/>
              <a:gd name="connsiteY3" fmla="*/ 2174792 h 2903608"/>
              <a:gd name="connsiteX4" fmla="*/ 0 w 6392473"/>
              <a:gd name="connsiteY4" fmla="*/ 2785229 h 2903608"/>
              <a:gd name="connsiteX5" fmla="*/ 1054576 w 6392473"/>
              <a:gd name="connsiteY5" fmla="*/ 2595314 h 2903608"/>
              <a:gd name="connsiteX6" fmla="*/ 5591406 w 6392473"/>
              <a:gd name="connsiteY6" fmla="*/ 2744533 h 2903608"/>
              <a:gd name="connsiteX7" fmla="*/ 6179235 w 6392473"/>
              <a:gd name="connsiteY7" fmla="*/ 719790 h 2903608"/>
              <a:gd name="connsiteX0" fmla="*/ 6179235 w 6392473"/>
              <a:gd name="connsiteY0" fmla="*/ 721488 h 2905306"/>
              <a:gd name="connsiteX1" fmla="*/ 3227028 w 6392473"/>
              <a:gd name="connsiteY1" fmla="*/ 2529 h 2905306"/>
              <a:gd name="connsiteX2" fmla="*/ 444137 w 6392473"/>
              <a:gd name="connsiteY2" fmla="*/ 445661 h 2905306"/>
              <a:gd name="connsiteX3" fmla="*/ 406959 w 6392473"/>
              <a:gd name="connsiteY3" fmla="*/ 2176490 h 2905306"/>
              <a:gd name="connsiteX4" fmla="*/ 0 w 6392473"/>
              <a:gd name="connsiteY4" fmla="*/ 2786927 h 2905306"/>
              <a:gd name="connsiteX5" fmla="*/ 1054576 w 6392473"/>
              <a:gd name="connsiteY5" fmla="*/ 2597012 h 2905306"/>
              <a:gd name="connsiteX6" fmla="*/ 5591406 w 6392473"/>
              <a:gd name="connsiteY6" fmla="*/ 2746231 h 2905306"/>
              <a:gd name="connsiteX7" fmla="*/ 6179235 w 6392473"/>
              <a:gd name="connsiteY7" fmla="*/ 721488 h 2905306"/>
              <a:gd name="connsiteX0" fmla="*/ 6167660 w 6380898"/>
              <a:gd name="connsiteY0" fmla="*/ 721488 h 2905306"/>
              <a:gd name="connsiteX1" fmla="*/ 3215453 w 6380898"/>
              <a:gd name="connsiteY1" fmla="*/ 2529 h 2905306"/>
              <a:gd name="connsiteX2" fmla="*/ 432562 w 6380898"/>
              <a:gd name="connsiteY2" fmla="*/ 445661 h 2905306"/>
              <a:gd name="connsiteX3" fmla="*/ 395384 w 6380898"/>
              <a:gd name="connsiteY3" fmla="*/ 2176490 h 2905306"/>
              <a:gd name="connsiteX4" fmla="*/ 0 w 6380898"/>
              <a:gd name="connsiteY4" fmla="*/ 2416537 h 2905306"/>
              <a:gd name="connsiteX5" fmla="*/ 1043001 w 6380898"/>
              <a:gd name="connsiteY5" fmla="*/ 2597012 h 2905306"/>
              <a:gd name="connsiteX6" fmla="*/ 5579831 w 6380898"/>
              <a:gd name="connsiteY6" fmla="*/ 2746231 h 2905306"/>
              <a:gd name="connsiteX7" fmla="*/ 6167660 w 6380898"/>
              <a:gd name="connsiteY7" fmla="*/ 721488 h 2905306"/>
              <a:gd name="connsiteX0" fmla="*/ 6167660 w 6380898"/>
              <a:gd name="connsiteY0" fmla="*/ 719649 h 2903467"/>
              <a:gd name="connsiteX1" fmla="*/ 3215453 w 6380898"/>
              <a:gd name="connsiteY1" fmla="*/ 690 h 2903467"/>
              <a:gd name="connsiteX2" fmla="*/ 432562 w 6380898"/>
              <a:gd name="connsiteY2" fmla="*/ 443822 h 2903467"/>
              <a:gd name="connsiteX3" fmla="*/ 418534 w 6380898"/>
              <a:gd name="connsiteY3" fmla="*/ 2035755 h 2903467"/>
              <a:gd name="connsiteX4" fmla="*/ 0 w 6380898"/>
              <a:gd name="connsiteY4" fmla="*/ 2414698 h 2903467"/>
              <a:gd name="connsiteX5" fmla="*/ 1043001 w 6380898"/>
              <a:gd name="connsiteY5" fmla="*/ 2595173 h 2903467"/>
              <a:gd name="connsiteX6" fmla="*/ 5579831 w 6380898"/>
              <a:gd name="connsiteY6" fmla="*/ 2744392 h 2903467"/>
              <a:gd name="connsiteX7" fmla="*/ 6167660 w 6380898"/>
              <a:gd name="connsiteY7" fmla="*/ 719649 h 2903467"/>
              <a:gd name="connsiteX0" fmla="*/ 6167660 w 6380898"/>
              <a:gd name="connsiteY0" fmla="*/ 719649 h 2903467"/>
              <a:gd name="connsiteX1" fmla="*/ 3215453 w 6380898"/>
              <a:gd name="connsiteY1" fmla="*/ 690 h 2903467"/>
              <a:gd name="connsiteX2" fmla="*/ 432562 w 6380898"/>
              <a:gd name="connsiteY2" fmla="*/ 443822 h 2903467"/>
              <a:gd name="connsiteX3" fmla="*/ 418534 w 6380898"/>
              <a:gd name="connsiteY3" fmla="*/ 2035755 h 2903467"/>
              <a:gd name="connsiteX4" fmla="*/ 0 w 6380898"/>
              <a:gd name="connsiteY4" fmla="*/ 2414698 h 2903467"/>
              <a:gd name="connsiteX5" fmla="*/ 1043001 w 6380898"/>
              <a:gd name="connsiteY5" fmla="*/ 2595173 h 2903467"/>
              <a:gd name="connsiteX6" fmla="*/ 5579831 w 6380898"/>
              <a:gd name="connsiteY6" fmla="*/ 2744392 h 2903467"/>
              <a:gd name="connsiteX7" fmla="*/ 6167660 w 6380898"/>
              <a:gd name="connsiteY7" fmla="*/ 719649 h 2903467"/>
              <a:gd name="connsiteX0" fmla="*/ 6167660 w 6383718"/>
              <a:gd name="connsiteY0" fmla="*/ 719649 h 2869136"/>
              <a:gd name="connsiteX1" fmla="*/ 3215453 w 6383718"/>
              <a:gd name="connsiteY1" fmla="*/ 690 h 2869136"/>
              <a:gd name="connsiteX2" fmla="*/ 432562 w 6383718"/>
              <a:gd name="connsiteY2" fmla="*/ 443822 h 2869136"/>
              <a:gd name="connsiteX3" fmla="*/ 418534 w 6383718"/>
              <a:gd name="connsiteY3" fmla="*/ 2035755 h 2869136"/>
              <a:gd name="connsiteX4" fmla="*/ 0 w 6383718"/>
              <a:gd name="connsiteY4" fmla="*/ 2414698 h 2869136"/>
              <a:gd name="connsiteX5" fmla="*/ 973553 w 6383718"/>
              <a:gd name="connsiteY5" fmla="*/ 2491000 h 2869136"/>
              <a:gd name="connsiteX6" fmla="*/ 5579831 w 6383718"/>
              <a:gd name="connsiteY6" fmla="*/ 2744392 h 2869136"/>
              <a:gd name="connsiteX7" fmla="*/ 6167660 w 6383718"/>
              <a:gd name="connsiteY7" fmla="*/ 719649 h 2869136"/>
              <a:gd name="connsiteX0" fmla="*/ 6167660 w 6383718"/>
              <a:gd name="connsiteY0" fmla="*/ 719649 h 3254840"/>
              <a:gd name="connsiteX1" fmla="*/ 3215453 w 6383718"/>
              <a:gd name="connsiteY1" fmla="*/ 690 h 3254840"/>
              <a:gd name="connsiteX2" fmla="*/ 432562 w 6383718"/>
              <a:gd name="connsiteY2" fmla="*/ 443822 h 3254840"/>
              <a:gd name="connsiteX3" fmla="*/ 418534 w 6383718"/>
              <a:gd name="connsiteY3" fmla="*/ 2035755 h 3254840"/>
              <a:gd name="connsiteX4" fmla="*/ 0 w 6383718"/>
              <a:gd name="connsiteY4" fmla="*/ 2414698 h 3254840"/>
              <a:gd name="connsiteX5" fmla="*/ 973553 w 6383718"/>
              <a:gd name="connsiteY5" fmla="*/ 2491000 h 3254840"/>
              <a:gd name="connsiteX6" fmla="*/ 5579831 w 6383718"/>
              <a:gd name="connsiteY6" fmla="*/ 2744392 h 3254840"/>
              <a:gd name="connsiteX7" fmla="*/ 6167660 w 6383718"/>
              <a:gd name="connsiteY7" fmla="*/ 719649 h 3254840"/>
              <a:gd name="connsiteX0" fmla="*/ 6167660 w 6383718"/>
              <a:gd name="connsiteY0" fmla="*/ 719649 h 3254840"/>
              <a:gd name="connsiteX1" fmla="*/ 3215453 w 6383718"/>
              <a:gd name="connsiteY1" fmla="*/ 690 h 3254840"/>
              <a:gd name="connsiteX2" fmla="*/ 432562 w 6383718"/>
              <a:gd name="connsiteY2" fmla="*/ 443822 h 3254840"/>
              <a:gd name="connsiteX3" fmla="*/ 418534 w 6383718"/>
              <a:gd name="connsiteY3" fmla="*/ 2035755 h 3254840"/>
              <a:gd name="connsiteX4" fmla="*/ 0 w 6383718"/>
              <a:gd name="connsiteY4" fmla="*/ 2414698 h 3254840"/>
              <a:gd name="connsiteX5" fmla="*/ 973553 w 6383718"/>
              <a:gd name="connsiteY5" fmla="*/ 2491000 h 3254840"/>
              <a:gd name="connsiteX6" fmla="*/ 5579831 w 6383718"/>
              <a:gd name="connsiteY6" fmla="*/ 2744392 h 3254840"/>
              <a:gd name="connsiteX7" fmla="*/ 6167660 w 6383718"/>
              <a:gd name="connsiteY7" fmla="*/ 719649 h 3254840"/>
              <a:gd name="connsiteX0" fmla="*/ 6167660 w 6383718"/>
              <a:gd name="connsiteY0" fmla="*/ 719649 h 3254840"/>
              <a:gd name="connsiteX1" fmla="*/ 3215453 w 6383718"/>
              <a:gd name="connsiteY1" fmla="*/ 690 h 3254840"/>
              <a:gd name="connsiteX2" fmla="*/ 432562 w 6383718"/>
              <a:gd name="connsiteY2" fmla="*/ 443822 h 3254840"/>
              <a:gd name="connsiteX3" fmla="*/ 418534 w 6383718"/>
              <a:gd name="connsiteY3" fmla="*/ 2035755 h 3254840"/>
              <a:gd name="connsiteX4" fmla="*/ 0 w 6383718"/>
              <a:gd name="connsiteY4" fmla="*/ 2414698 h 3254840"/>
              <a:gd name="connsiteX5" fmla="*/ 973553 w 6383718"/>
              <a:gd name="connsiteY5" fmla="*/ 2491000 h 3254840"/>
              <a:gd name="connsiteX6" fmla="*/ 5579831 w 6383718"/>
              <a:gd name="connsiteY6" fmla="*/ 2744392 h 3254840"/>
              <a:gd name="connsiteX7" fmla="*/ 6167660 w 6383718"/>
              <a:gd name="connsiteY7" fmla="*/ 719649 h 3254840"/>
              <a:gd name="connsiteX0" fmla="*/ 6167660 w 6383718"/>
              <a:gd name="connsiteY0" fmla="*/ 719611 h 3254802"/>
              <a:gd name="connsiteX1" fmla="*/ 3215453 w 6383718"/>
              <a:gd name="connsiteY1" fmla="*/ 652 h 3254802"/>
              <a:gd name="connsiteX2" fmla="*/ 432562 w 6383718"/>
              <a:gd name="connsiteY2" fmla="*/ 443784 h 3254802"/>
              <a:gd name="connsiteX3" fmla="*/ 406960 w 6383718"/>
              <a:gd name="connsiteY3" fmla="*/ 1989418 h 3254802"/>
              <a:gd name="connsiteX4" fmla="*/ 0 w 6383718"/>
              <a:gd name="connsiteY4" fmla="*/ 2414660 h 3254802"/>
              <a:gd name="connsiteX5" fmla="*/ 973553 w 6383718"/>
              <a:gd name="connsiteY5" fmla="*/ 2490962 h 3254802"/>
              <a:gd name="connsiteX6" fmla="*/ 5579831 w 6383718"/>
              <a:gd name="connsiteY6" fmla="*/ 2744354 h 3254802"/>
              <a:gd name="connsiteX7" fmla="*/ 6167660 w 6383718"/>
              <a:gd name="connsiteY7" fmla="*/ 719611 h 3254802"/>
              <a:gd name="connsiteX0" fmla="*/ 6167660 w 6383718"/>
              <a:gd name="connsiteY0" fmla="*/ 719611 h 3254802"/>
              <a:gd name="connsiteX1" fmla="*/ 3215453 w 6383718"/>
              <a:gd name="connsiteY1" fmla="*/ 652 h 3254802"/>
              <a:gd name="connsiteX2" fmla="*/ 432562 w 6383718"/>
              <a:gd name="connsiteY2" fmla="*/ 443784 h 3254802"/>
              <a:gd name="connsiteX3" fmla="*/ 406960 w 6383718"/>
              <a:gd name="connsiteY3" fmla="*/ 1989418 h 3254802"/>
              <a:gd name="connsiteX4" fmla="*/ 0 w 6383718"/>
              <a:gd name="connsiteY4" fmla="*/ 2414660 h 3254802"/>
              <a:gd name="connsiteX5" fmla="*/ 973553 w 6383718"/>
              <a:gd name="connsiteY5" fmla="*/ 2490962 h 3254802"/>
              <a:gd name="connsiteX6" fmla="*/ 5579831 w 6383718"/>
              <a:gd name="connsiteY6" fmla="*/ 2744354 h 3254802"/>
              <a:gd name="connsiteX7" fmla="*/ 6167660 w 6383718"/>
              <a:gd name="connsiteY7" fmla="*/ 719611 h 3254802"/>
              <a:gd name="connsiteX0" fmla="*/ 6167660 w 6414938"/>
              <a:gd name="connsiteY0" fmla="*/ 719611 h 3413186"/>
              <a:gd name="connsiteX1" fmla="*/ 3215453 w 6414938"/>
              <a:gd name="connsiteY1" fmla="*/ 652 h 3413186"/>
              <a:gd name="connsiteX2" fmla="*/ 432562 w 6414938"/>
              <a:gd name="connsiteY2" fmla="*/ 443784 h 3413186"/>
              <a:gd name="connsiteX3" fmla="*/ 406960 w 6414938"/>
              <a:gd name="connsiteY3" fmla="*/ 1989418 h 3413186"/>
              <a:gd name="connsiteX4" fmla="*/ 0 w 6414938"/>
              <a:gd name="connsiteY4" fmla="*/ 2414660 h 3413186"/>
              <a:gd name="connsiteX5" fmla="*/ 973553 w 6414938"/>
              <a:gd name="connsiteY5" fmla="*/ 2490962 h 3413186"/>
              <a:gd name="connsiteX6" fmla="*/ 5660854 w 6414938"/>
              <a:gd name="connsiteY6" fmla="*/ 3091595 h 3413186"/>
              <a:gd name="connsiteX7" fmla="*/ 6167660 w 6414938"/>
              <a:gd name="connsiteY7" fmla="*/ 719611 h 3413186"/>
              <a:gd name="connsiteX0" fmla="*/ 6167660 w 6414938"/>
              <a:gd name="connsiteY0" fmla="*/ 726786 h 3420361"/>
              <a:gd name="connsiteX1" fmla="*/ 3215453 w 6414938"/>
              <a:gd name="connsiteY1" fmla="*/ 7827 h 3420361"/>
              <a:gd name="connsiteX2" fmla="*/ 710354 w 6414938"/>
              <a:gd name="connsiteY2" fmla="*/ 450959 h 3420361"/>
              <a:gd name="connsiteX3" fmla="*/ 406960 w 6414938"/>
              <a:gd name="connsiteY3" fmla="*/ 1996593 h 3420361"/>
              <a:gd name="connsiteX4" fmla="*/ 0 w 6414938"/>
              <a:gd name="connsiteY4" fmla="*/ 2421835 h 3420361"/>
              <a:gd name="connsiteX5" fmla="*/ 973553 w 6414938"/>
              <a:gd name="connsiteY5" fmla="*/ 2498137 h 3420361"/>
              <a:gd name="connsiteX6" fmla="*/ 5660854 w 6414938"/>
              <a:gd name="connsiteY6" fmla="*/ 3098770 h 3420361"/>
              <a:gd name="connsiteX7" fmla="*/ 6167660 w 6414938"/>
              <a:gd name="connsiteY7" fmla="*/ 726786 h 3420361"/>
              <a:gd name="connsiteX0" fmla="*/ 6167660 w 6409050"/>
              <a:gd name="connsiteY0" fmla="*/ 715578 h 3409153"/>
              <a:gd name="connsiteX1" fmla="*/ 3296476 w 6409050"/>
              <a:gd name="connsiteY1" fmla="*/ 8193 h 3409153"/>
              <a:gd name="connsiteX2" fmla="*/ 710354 w 6409050"/>
              <a:gd name="connsiteY2" fmla="*/ 439751 h 3409153"/>
              <a:gd name="connsiteX3" fmla="*/ 406960 w 6409050"/>
              <a:gd name="connsiteY3" fmla="*/ 1985385 h 3409153"/>
              <a:gd name="connsiteX4" fmla="*/ 0 w 6409050"/>
              <a:gd name="connsiteY4" fmla="*/ 2410627 h 3409153"/>
              <a:gd name="connsiteX5" fmla="*/ 973553 w 6409050"/>
              <a:gd name="connsiteY5" fmla="*/ 2486929 h 3409153"/>
              <a:gd name="connsiteX6" fmla="*/ 5660854 w 6409050"/>
              <a:gd name="connsiteY6" fmla="*/ 3087562 h 3409153"/>
              <a:gd name="connsiteX7" fmla="*/ 6167660 w 6409050"/>
              <a:gd name="connsiteY7" fmla="*/ 715578 h 3409153"/>
              <a:gd name="connsiteX0" fmla="*/ 6167660 w 6409050"/>
              <a:gd name="connsiteY0" fmla="*/ 715578 h 3409153"/>
              <a:gd name="connsiteX1" fmla="*/ 3296476 w 6409050"/>
              <a:gd name="connsiteY1" fmla="*/ 8193 h 3409153"/>
              <a:gd name="connsiteX2" fmla="*/ 710354 w 6409050"/>
              <a:gd name="connsiteY2" fmla="*/ 439751 h 3409153"/>
              <a:gd name="connsiteX3" fmla="*/ 406960 w 6409050"/>
              <a:gd name="connsiteY3" fmla="*/ 1985385 h 3409153"/>
              <a:gd name="connsiteX4" fmla="*/ 0 w 6409050"/>
              <a:gd name="connsiteY4" fmla="*/ 2410627 h 3409153"/>
              <a:gd name="connsiteX5" fmla="*/ 973553 w 6409050"/>
              <a:gd name="connsiteY5" fmla="*/ 2486929 h 3409153"/>
              <a:gd name="connsiteX6" fmla="*/ 5660854 w 6409050"/>
              <a:gd name="connsiteY6" fmla="*/ 3087562 h 3409153"/>
              <a:gd name="connsiteX7" fmla="*/ 6167660 w 6409050"/>
              <a:gd name="connsiteY7" fmla="*/ 715578 h 3409153"/>
              <a:gd name="connsiteX0" fmla="*/ 6167660 w 6409050"/>
              <a:gd name="connsiteY0" fmla="*/ 709094 h 3402669"/>
              <a:gd name="connsiteX1" fmla="*/ 3296476 w 6409050"/>
              <a:gd name="connsiteY1" fmla="*/ 1709 h 3402669"/>
              <a:gd name="connsiteX2" fmla="*/ 710354 w 6409050"/>
              <a:gd name="connsiteY2" fmla="*/ 433267 h 3402669"/>
              <a:gd name="connsiteX3" fmla="*/ 406960 w 6409050"/>
              <a:gd name="connsiteY3" fmla="*/ 1978901 h 3402669"/>
              <a:gd name="connsiteX4" fmla="*/ 0 w 6409050"/>
              <a:gd name="connsiteY4" fmla="*/ 2404143 h 3402669"/>
              <a:gd name="connsiteX5" fmla="*/ 973553 w 6409050"/>
              <a:gd name="connsiteY5" fmla="*/ 2480445 h 3402669"/>
              <a:gd name="connsiteX6" fmla="*/ 5660854 w 6409050"/>
              <a:gd name="connsiteY6" fmla="*/ 3081078 h 3402669"/>
              <a:gd name="connsiteX7" fmla="*/ 6167660 w 6409050"/>
              <a:gd name="connsiteY7" fmla="*/ 709094 h 3402669"/>
              <a:gd name="connsiteX0" fmla="*/ 6167660 w 6409050"/>
              <a:gd name="connsiteY0" fmla="*/ 707386 h 3400961"/>
              <a:gd name="connsiteX1" fmla="*/ 3296476 w 6409050"/>
              <a:gd name="connsiteY1" fmla="*/ 1 h 3400961"/>
              <a:gd name="connsiteX2" fmla="*/ 710354 w 6409050"/>
              <a:gd name="connsiteY2" fmla="*/ 431559 h 3400961"/>
              <a:gd name="connsiteX3" fmla="*/ 406960 w 6409050"/>
              <a:gd name="connsiteY3" fmla="*/ 1977193 h 3400961"/>
              <a:gd name="connsiteX4" fmla="*/ 0 w 6409050"/>
              <a:gd name="connsiteY4" fmla="*/ 2402435 h 3400961"/>
              <a:gd name="connsiteX5" fmla="*/ 973553 w 6409050"/>
              <a:gd name="connsiteY5" fmla="*/ 2478737 h 3400961"/>
              <a:gd name="connsiteX6" fmla="*/ 5660854 w 6409050"/>
              <a:gd name="connsiteY6" fmla="*/ 3079370 h 3400961"/>
              <a:gd name="connsiteX7" fmla="*/ 6167660 w 6409050"/>
              <a:gd name="connsiteY7" fmla="*/ 707386 h 3400961"/>
              <a:gd name="connsiteX0" fmla="*/ 6167660 w 6409050"/>
              <a:gd name="connsiteY0" fmla="*/ 707386 h 3400961"/>
              <a:gd name="connsiteX1" fmla="*/ 3296476 w 6409050"/>
              <a:gd name="connsiteY1" fmla="*/ 1 h 3400961"/>
              <a:gd name="connsiteX2" fmla="*/ 710354 w 6409050"/>
              <a:gd name="connsiteY2" fmla="*/ 431559 h 3400961"/>
              <a:gd name="connsiteX3" fmla="*/ 557431 w 6409050"/>
              <a:gd name="connsiteY3" fmla="*/ 1930894 h 3400961"/>
              <a:gd name="connsiteX4" fmla="*/ 0 w 6409050"/>
              <a:gd name="connsiteY4" fmla="*/ 2402435 h 3400961"/>
              <a:gd name="connsiteX5" fmla="*/ 973553 w 6409050"/>
              <a:gd name="connsiteY5" fmla="*/ 2478737 h 3400961"/>
              <a:gd name="connsiteX6" fmla="*/ 5660854 w 6409050"/>
              <a:gd name="connsiteY6" fmla="*/ 3079370 h 3400961"/>
              <a:gd name="connsiteX7" fmla="*/ 6167660 w 6409050"/>
              <a:gd name="connsiteY7" fmla="*/ 707386 h 3400961"/>
              <a:gd name="connsiteX0" fmla="*/ 6167660 w 6409050"/>
              <a:gd name="connsiteY0" fmla="*/ 707386 h 3400961"/>
              <a:gd name="connsiteX1" fmla="*/ 3296476 w 6409050"/>
              <a:gd name="connsiteY1" fmla="*/ 1 h 3400961"/>
              <a:gd name="connsiteX2" fmla="*/ 710354 w 6409050"/>
              <a:gd name="connsiteY2" fmla="*/ 431559 h 3400961"/>
              <a:gd name="connsiteX3" fmla="*/ 557431 w 6409050"/>
              <a:gd name="connsiteY3" fmla="*/ 1930894 h 3400961"/>
              <a:gd name="connsiteX4" fmla="*/ 0 w 6409050"/>
              <a:gd name="connsiteY4" fmla="*/ 2402435 h 3400961"/>
              <a:gd name="connsiteX5" fmla="*/ 973553 w 6409050"/>
              <a:gd name="connsiteY5" fmla="*/ 2478737 h 3400961"/>
              <a:gd name="connsiteX6" fmla="*/ 5660854 w 6409050"/>
              <a:gd name="connsiteY6" fmla="*/ 3079370 h 3400961"/>
              <a:gd name="connsiteX7" fmla="*/ 6167660 w 6409050"/>
              <a:gd name="connsiteY7" fmla="*/ 707386 h 3400961"/>
              <a:gd name="connsiteX0" fmla="*/ 6167660 w 6409050"/>
              <a:gd name="connsiteY0" fmla="*/ 719911 h 3413486"/>
              <a:gd name="connsiteX1" fmla="*/ 3296476 w 6409050"/>
              <a:gd name="connsiteY1" fmla="*/ 12526 h 3413486"/>
              <a:gd name="connsiteX2" fmla="*/ 837676 w 6409050"/>
              <a:gd name="connsiteY2" fmla="*/ 397786 h 3413486"/>
              <a:gd name="connsiteX3" fmla="*/ 557431 w 6409050"/>
              <a:gd name="connsiteY3" fmla="*/ 1943419 h 3413486"/>
              <a:gd name="connsiteX4" fmla="*/ 0 w 6409050"/>
              <a:gd name="connsiteY4" fmla="*/ 2414960 h 3413486"/>
              <a:gd name="connsiteX5" fmla="*/ 973553 w 6409050"/>
              <a:gd name="connsiteY5" fmla="*/ 2491262 h 3413486"/>
              <a:gd name="connsiteX6" fmla="*/ 5660854 w 6409050"/>
              <a:gd name="connsiteY6" fmla="*/ 3091895 h 3413486"/>
              <a:gd name="connsiteX7" fmla="*/ 6167660 w 6409050"/>
              <a:gd name="connsiteY7" fmla="*/ 719911 h 3413486"/>
              <a:gd name="connsiteX0" fmla="*/ 6167660 w 6416077"/>
              <a:gd name="connsiteY0" fmla="*/ 719911 h 3407339"/>
              <a:gd name="connsiteX1" fmla="*/ 3296476 w 6416077"/>
              <a:gd name="connsiteY1" fmla="*/ 12526 h 3407339"/>
              <a:gd name="connsiteX2" fmla="*/ 837676 w 6416077"/>
              <a:gd name="connsiteY2" fmla="*/ 397786 h 3407339"/>
              <a:gd name="connsiteX3" fmla="*/ 557431 w 6416077"/>
              <a:gd name="connsiteY3" fmla="*/ 1943419 h 3407339"/>
              <a:gd name="connsiteX4" fmla="*/ 0 w 6416077"/>
              <a:gd name="connsiteY4" fmla="*/ 2414960 h 3407339"/>
              <a:gd name="connsiteX5" fmla="*/ 823082 w 6416077"/>
              <a:gd name="connsiteY5" fmla="*/ 2479687 h 3407339"/>
              <a:gd name="connsiteX6" fmla="*/ 5660854 w 6416077"/>
              <a:gd name="connsiteY6" fmla="*/ 3091895 h 3407339"/>
              <a:gd name="connsiteX7" fmla="*/ 6167660 w 6416077"/>
              <a:gd name="connsiteY7" fmla="*/ 719911 h 3407339"/>
              <a:gd name="connsiteX0" fmla="*/ 6167660 w 6418824"/>
              <a:gd name="connsiteY0" fmla="*/ 719911 h 3395212"/>
              <a:gd name="connsiteX1" fmla="*/ 3296476 w 6418824"/>
              <a:gd name="connsiteY1" fmla="*/ 12526 h 3395212"/>
              <a:gd name="connsiteX2" fmla="*/ 837676 w 6418824"/>
              <a:gd name="connsiteY2" fmla="*/ 397786 h 3395212"/>
              <a:gd name="connsiteX3" fmla="*/ 557431 w 6418824"/>
              <a:gd name="connsiteY3" fmla="*/ 1943419 h 3395212"/>
              <a:gd name="connsiteX4" fmla="*/ 0 w 6418824"/>
              <a:gd name="connsiteY4" fmla="*/ 2414960 h 3395212"/>
              <a:gd name="connsiteX5" fmla="*/ 765208 w 6418824"/>
              <a:gd name="connsiteY5" fmla="*/ 2456538 h 3395212"/>
              <a:gd name="connsiteX6" fmla="*/ 5660854 w 6418824"/>
              <a:gd name="connsiteY6" fmla="*/ 3091895 h 3395212"/>
              <a:gd name="connsiteX7" fmla="*/ 6167660 w 6418824"/>
              <a:gd name="connsiteY7" fmla="*/ 719911 h 3395212"/>
              <a:gd name="connsiteX0" fmla="*/ 6167660 w 6418824"/>
              <a:gd name="connsiteY0" fmla="*/ 719911 h 3395212"/>
              <a:gd name="connsiteX1" fmla="*/ 3296476 w 6418824"/>
              <a:gd name="connsiteY1" fmla="*/ 12526 h 3395212"/>
              <a:gd name="connsiteX2" fmla="*/ 837676 w 6418824"/>
              <a:gd name="connsiteY2" fmla="*/ 397786 h 3395212"/>
              <a:gd name="connsiteX3" fmla="*/ 557431 w 6418824"/>
              <a:gd name="connsiteY3" fmla="*/ 1943419 h 3395212"/>
              <a:gd name="connsiteX4" fmla="*/ 0 w 6418824"/>
              <a:gd name="connsiteY4" fmla="*/ 2414960 h 3395212"/>
              <a:gd name="connsiteX5" fmla="*/ 765208 w 6418824"/>
              <a:gd name="connsiteY5" fmla="*/ 2456538 h 3395212"/>
              <a:gd name="connsiteX6" fmla="*/ 5660854 w 6418824"/>
              <a:gd name="connsiteY6" fmla="*/ 3091895 h 3395212"/>
              <a:gd name="connsiteX7" fmla="*/ 6167660 w 6418824"/>
              <a:gd name="connsiteY7" fmla="*/ 719911 h 3395212"/>
              <a:gd name="connsiteX0" fmla="*/ 6132936 w 6384100"/>
              <a:gd name="connsiteY0" fmla="*/ 719911 h 3395212"/>
              <a:gd name="connsiteX1" fmla="*/ 3261752 w 6384100"/>
              <a:gd name="connsiteY1" fmla="*/ 12526 h 3395212"/>
              <a:gd name="connsiteX2" fmla="*/ 802952 w 6384100"/>
              <a:gd name="connsiteY2" fmla="*/ 397786 h 3395212"/>
              <a:gd name="connsiteX3" fmla="*/ 522707 w 6384100"/>
              <a:gd name="connsiteY3" fmla="*/ 1943419 h 3395212"/>
              <a:gd name="connsiteX4" fmla="*/ 0 w 6384100"/>
              <a:gd name="connsiteY4" fmla="*/ 2171892 h 3395212"/>
              <a:gd name="connsiteX5" fmla="*/ 730484 w 6384100"/>
              <a:gd name="connsiteY5" fmla="*/ 2456538 h 3395212"/>
              <a:gd name="connsiteX6" fmla="*/ 5626130 w 6384100"/>
              <a:gd name="connsiteY6" fmla="*/ 3091895 h 3395212"/>
              <a:gd name="connsiteX7" fmla="*/ 6132936 w 6384100"/>
              <a:gd name="connsiteY7" fmla="*/ 719911 h 3395212"/>
              <a:gd name="connsiteX0" fmla="*/ 6132936 w 6384100"/>
              <a:gd name="connsiteY0" fmla="*/ 717888 h 3393189"/>
              <a:gd name="connsiteX1" fmla="*/ 3261752 w 6384100"/>
              <a:gd name="connsiteY1" fmla="*/ 10503 h 3393189"/>
              <a:gd name="connsiteX2" fmla="*/ 802952 w 6384100"/>
              <a:gd name="connsiteY2" fmla="*/ 395763 h 3393189"/>
              <a:gd name="connsiteX3" fmla="*/ 487982 w 6384100"/>
              <a:gd name="connsiteY3" fmla="*/ 1709902 h 3393189"/>
              <a:gd name="connsiteX4" fmla="*/ 0 w 6384100"/>
              <a:gd name="connsiteY4" fmla="*/ 2169869 h 3393189"/>
              <a:gd name="connsiteX5" fmla="*/ 730484 w 6384100"/>
              <a:gd name="connsiteY5" fmla="*/ 2454515 h 3393189"/>
              <a:gd name="connsiteX6" fmla="*/ 5626130 w 6384100"/>
              <a:gd name="connsiteY6" fmla="*/ 3089872 h 3393189"/>
              <a:gd name="connsiteX7" fmla="*/ 6132936 w 6384100"/>
              <a:gd name="connsiteY7" fmla="*/ 717888 h 3393189"/>
              <a:gd name="connsiteX0" fmla="*/ 6132936 w 6384100"/>
              <a:gd name="connsiteY0" fmla="*/ 717888 h 3393189"/>
              <a:gd name="connsiteX1" fmla="*/ 3261752 w 6384100"/>
              <a:gd name="connsiteY1" fmla="*/ 10503 h 3393189"/>
              <a:gd name="connsiteX2" fmla="*/ 802952 w 6384100"/>
              <a:gd name="connsiteY2" fmla="*/ 395763 h 3393189"/>
              <a:gd name="connsiteX3" fmla="*/ 487982 w 6384100"/>
              <a:gd name="connsiteY3" fmla="*/ 1709902 h 3393189"/>
              <a:gd name="connsiteX4" fmla="*/ 0 w 6384100"/>
              <a:gd name="connsiteY4" fmla="*/ 2169869 h 3393189"/>
              <a:gd name="connsiteX5" fmla="*/ 730484 w 6384100"/>
              <a:gd name="connsiteY5" fmla="*/ 2454515 h 3393189"/>
              <a:gd name="connsiteX6" fmla="*/ 5626130 w 6384100"/>
              <a:gd name="connsiteY6" fmla="*/ 3089872 h 3393189"/>
              <a:gd name="connsiteX7" fmla="*/ 6132936 w 6384100"/>
              <a:gd name="connsiteY7" fmla="*/ 717888 h 3393189"/>
              <a:gd name="connsiteX0" fmla="*/ 6132936 w 6384100"/>
              <a:gd name="connsiteY0" fmla="*/ 717888 h 3393189"/>
              <a:gd name="connsiteX1" fmla="*/ 3261752 w 6384100"/>
              <a:gd name="connsiteY1" fmla="*/ 10503 h 3393189"/>
              <a:gd name="connsiteX2" fmla="*/ 802952 w 6384100"/>
              <a:gd name="connsiteY2" fmla="*/ 395763 h 3393189"/>
              <a:gd name="connsiteX3" fmla="*/ 487982 w 6384100"/>
              <a:gd name="connsiteY3" fmla="*/ 1709902 h 3393189"/>
              <a:gd name="connsiteX4" fmla="*/ 0 w 6384100"/>
              <a:gd name="connsiteY4" fmla="*/ 2169869 h 3393189"/>
              <a:gd name="connsiteX5" fmla="*/ 730484 w 6384100"/>
              <a:gd name="connsiteY5" fmla="*/ 2454515 h 3393189"/>
              <a:gd name="connsiteX6" fmla="*/ 5626130 w 6384100"/>
              <a:gd name="connsiteY6" fmla="*/ 3089872 h 3393189"/>
              <a:gd name="connsiteX7" fmla="*/ 6132936 w 6384100"/>
              <a:gd name="connsiteY7" fmla="*/ 717888 h 3393189"/>
              <a:gd name="connsiteX0" fmla="*/ 6132936 w 6384100"/>
              <a:gd name="connsiteY0" fmla="*/ 717888 h 3393189"/>
              <a:gd name="connsiteX1" fmla="*/ 3261752 w 6384100"/>
              <a:gd name="connsiteY1" fmla="*/ 10503 h 3393189"/>
              <a:gd name="connsiteX2" fmla="*/ 802952 w 6384100"/>
              <a:gd name="connsiteY2" fmla="*/ 395763 h 3393189"/>
              <a:gd name="connsiteX3" fmla="*/ 487982 w 6384100"/>
              <a:gd name="connsiteY3" fmla="*/ 1709902 h 3393189"/>
              <a:gd name="connsiteX4" fmla="*/ 0 w 6384100"/>
              <a:gd name="connsiteY4" fmla="*/ 2169869 h 3393189"/>
              <a:gd name="connsiteX5" fmla="*/ 730484 w 6384100"/>
              <a:gd name="connsiteY5" fmla="*/ 2454515 h 3393189"/>
              <a:gd name="connsiteX6" fmla="*/ 5626130 w 6384100"/>
              <a:gd name="connsiteY6" fmla="*/ 3089872 h 3393189"/>
              <a:gd name="connsiteX7" fmla="*/ 6132936 w 6384100"/>
              <a:gd name="connsiteY7" fmla="*/ 717888 h 3393189"/>
              <a:gd name="connsiteX0" fmla="*/ 6132936 w 6384100"/>
              <a:gd name="connsiteY0" fmla="*/ 717888 h 3393189"/>
              <a:gd name="connsiteX1" fmla="*/ 3261752 w 6384100"/>
              <a:gd name="connsiteY1" fmla="*/ 10503 h 3393189"/>
              <a:gd name="connsiteX2" fmla="*/ 802952 w 6384100"/>
              <a:gd name="connsiteY2" fmla="*/ 395763 h 3393189"/>
              <a:gd name="connsiteX3" fmla="*/ 487982 w 6384100"/>
              <a:gd name="connsiteY3" fmla="*/ 1709902 h 3393189"/>
              <a:gd name="connsiteX4" fmla="*/ 0 w 6384100"/>
              <a:gd name="connsiteY4" fmla="*/ 2169869 h 3393189"/>
              <a:gd name="connsiteX5" fmla="*/ 730484 w 6384100"/>
              <a:gd name="connsiteY5" fmla="*/ 2454515 h 3393189"/>
              <a:gd name="connsiteX6" fmla="*/ 5626130 w 6384100"/>
              <a:gd name="connsiteY6" fmla="*/ 3089872 h 3393189"/>
              <a:gd name="connsiteX7" fmla="*/ 6132936 w 6384100"/>
              <a:gd name="connsiteY7" fmla="*/ 717888 h 3393189"/>
              <a:gd name="connsiteX0" fmla="*/ 6132936 w 6384100"/>
              <a:gd name="connsiteY0" fmla="*/ 717888 h 3393189"/>
              <a:gd name="connsiteX1" fmla="*/ 3261752 w 6384100"/>
              <a:gd name="connsiteY1" fmla="*/ 10503 h 3393189"/>
              <a:gd name="connsiteX2" fmla="*/ 802952 w 6384100"/>
              <a:gd name="connsiteY2" fmla="*/ 395763 h 3393189"/>
              <a:gd name="connsiteX3" fmla="*/ 487982 w 6384100"/>
              <a:gd name="connsiteY3" fmla="*/ 1709902 h 3393189"/>
              <a:gd name="connsiteX4" fmla="*/ 0 w 6384100"/>
              <a:gd name="connsiteY4" fmla="*/ 2169869 h 3393189"/>
              <a:gd name="connsiteX5" fmla="*/ 730484 w 6384100"/>
              <a:gd name="connsiteY5" fmla="*/ 2454515 h 3393189"/>
              <a:gd name="connsiteX6" fmla="*/ 5626130 w 6384100"/>
              <a:gd name="connsiteY6" fmla="*/ 3089872 h 3393189"/>
              <a:gd name="connsiteX7" fmla="*/ 6132936 w 6384100"/>
              <a:gd name="connsiteY7" fmla="*/ 717888 h 3393189"/>
              <a:gd name="connsiteX0" fmla="*/ 6132936 w 6384100"/>
              <a:gd name="connsiteY0" fmla="*/ 717888 h 3393189"/>
              <a:gd name="connsiteX1" fmla="*/ 3261752 w 6384100"/>
              <a:gd name="connsiteY1" fmla="*/ 10503 h 3393189"/>
              <a:gd name="connsiteX2" fmla="*/ 802952 w 6384100"/>
              <a:gd name="connsiteY2" fmla="*/ 395763 h 3393189"/>
              <a:gd name="connsiteX3" fmla="*/ 487982 w 6384100"/>
              <a:gd name="connsiteY3" fmla="*/ 1709902 h 3393189"/>
              <a:gd name="connsiteX4" fmla="*/ 0 w 6384100"/>
              <a:gd name="connsiteY4" fmla="*/ 2169869 h 3393189"/>
              <a:gd name="connsiteX5" fmla="*/ 730484 w 6384100"/>
              <a:gd name="connsiteY5" fmla="*/ 2454515 h 3393189"/>
              <a:gd name="connsiteX6" fmla="*/ 5626130 w 6384100"/>
              <a:gd name="connsiteY6" fmla="*/ 3089872 h 3393189"/>
              <a:gd name="connsiteX7" fmla="*/ 6132936 w 6384100"/>
              <a:gd name="connsiteY7" fmla="*/ 717888 h 3393189"/>
              <a:gd name="connsiteX0" fmla="*/ 6132936 w 6340891"/>
              <a:gd name="connsiteY0" fmla="*/ 695744 h 3371045"/>
              <a:gd name="connsiteX1" fmla="*/ 3863635 w 6340891"/>
              <a:gd name="connsiteY1" fmla="*/ 11508 h 3371045"/>
              <a:gd name="connsiteX2" fmla="*/ 802952 w 6340891"/>
              <a:gd name="connsiteY2" fmla="*/ 373619 h 3371045"/>
              <a:gd name="connsiteX3" fmla="*/ 487982 w 6340891"/>
              <a:gd name="connsiteY3" fmla="*/ 1687758 h 3371045"/>
              <a:gd name="connsiteX4" fmla="*/ 0 w 6340891"/>
              <a:gd name="connsiteY4" fmla="*/ 2147725 h 3371045"/>
              <a:gd name="connsiteX5" fmla="*/ 730484 w 6340891"/>
              <a:gd name="connsiteY5" fmla="*/ 2432371 h 3371045"/>
              <a:gd name="connsiteX6" fmla="*/ 5626130 w 6340891"/>
              <a:gd name="connsiteY6" fmla="*/ 3067728 h 3371045"/>
              <a:gd name="connsiteX7" fmla="*/ 6132936 w 6340891"/>
              <a:gd name="connsiteY7" fmla="*/ 695744 h 33710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340891" h="3371045">
                <a:moveTo>
                  <a:pt x="6132936" y="695744"/>
                </a:moveTo>
                <a:cubicBezTo>
                  <a:pt x="5839187" y="186374"/>
                  <a:pt x="4751966" y="65196"/>
                  <a:pt x="3863635" y="11508"/>
                </a:cubicBezTo>
                <a:cubicBezTo>
                  <a:pt x="2975304" y="-42180"/>
                  <a:pt x="1365561" y="94244"/>
                  <a:pt x="802952" y="373619"/>
                </a:cubicBezTo>
                <a:cubicBezTo>
                  <a:pt x="240343" y="652994"/>
                  <a:pt x="500714" y="1320151"/>
                  <a:pt x="487982" y="1687758"/>
                </a:cubicBezTo>
                <a:cubicBezTo>
                  <a:pt x="352329" y="1891237"/>
                  <a:pt x="309273" y="1874798"/>
                  <a:pt x="0" y="2147725"/>
                </a:cubicBezTo>
                <a:cubicBezTo>
                  <a:pt x="405021" y="2298033"/>
                  <a:pt x="580106" y="2367762"/>
                  <a:pt x="730484" y="2432371"/>
                </a:cubicBezTo>
                <a:cubicBezTo>
                  <a:pt x="954478" y="3792721"/>
                  <a:pt x="4725721" y="3357166"/>
                  <a:pt x="5626130" y="3067728"/>
                </a:cubicBezTo>
                <a:cubicBezTo>
                  <a:pt x="6526539" y="2778290"/>
                  <a:pt x="6426685" y="1205114"/>
                  <a:pt x="6132936" y="695744"/>
                </a:cubicBezTo>
                <a:close/>
              </a:path>
            </a:pathLst>
          </a:custGeom>
          <a:noFill/>
          <a:ln w="25400" cap="rnd">
            <a:solidFill>
              <a:srgbClr val="697DA9"/>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sp>
        <p:nvSpPr>
          <p:cNvPr id="35" name="TextBox 34">
            <a:extLst>
              <a:ext uri="{FF2B5EF4-FFF2-40B4-BE49-F238E27FC236}">
                <a16:creationId xmlns:a16="http://schemas.microsoft.com/office/drawing/2014/main" id="{2AD78C8A-E384-4D5C-A781-9E116D7AD91D}"/>
              </a:ext>
            </a:extLst>
          </p:cNvPr>
          <p:cNvSpPr txBox="1"/>
          <p:nvPr/>
        </p:nvSpPr>
        <p:spPr>
          <a:xfrm>
            <a:off x="5427132" y="4610970"/>
            <a:ext cx="6588852" cy="523220"/>
          </a:xfrm>
          <a:prstGeom prst="rect">
            <a:avLst/>
          </a:prstGeom>
          <a:noFill/>
        </p:spPr>
        <p:txBody>
          <a:bodyPr wrap="square" rtlCol="0">
            <a:spAutoFit/>
          </a:bodyPr>
          <a:lstStyle/>
          <a:p>
            <a:pPr lvl="0"/>
            <a:r>
              <a:rPr lang="en-US" sz="2800" b="1" dirty="0" err="1">
                <a:solidFill>
                  <a:srgbClr val="ED7D31">
                    <a:lumMod val="50000"/>
                  </a:srgbClr>
                </a:solidFill>
                <a:latin typeface="Calibri" panose="020F0502020204030204" pitchFamily="34" charset="0"/>
                <a:cs typeface="Calibri" panose="020F0502020204030204" pitchFamily="34" charset="0"/>
              </a:rPr>
              <a:t>Vậy</a:t>
            </a:r>
            <a:r>
              <a:rPr lang="en-US" sz="2800" b="1" dirty="0">
                <a:solidFill>
                  <a:srgbClr val="ED7D31">
                    <a:lumMod val="50000"/>
                  </a:srgbClr>
                </a:solidFill>
                <a:latin typeface="Calibri" panose="020F0502020204030204" pitchFamily="34" charset="0"/>
                <a:cs typeface="Calibri" panose="020F0502020204030204" pitchFamily="34" charset="0"/>
              </a:rPr>
              <a:t> </a:t>
            </a:r>
            <a:r>
              <a:rPr lang="en-US" sz="2800" b="1" dirty="0" err="1">
                <a:solidFill>
                  <a:srgbClr val="ED7D31">
                    <a:lumMod val="50000"/>
                  </a:srgbClr>
                </a:solidFill>
                <a:latin typeface="Calibri" panose="020F0502020204030204" pitchFamily="34" charset="0"/>
                <a:cs typeface="Calibri" panose="020F0502020204030204" pitchFamily="34" charset="0"/>
              </a:rPr>
              <a:t>cạnh</a:t>
            </a:r>
            <a:r>
              <a:rPr lang="en-US" sz="2800" b="1" dirty="0">
                <a:solidFill>
                  <a:srgbClr val="ED7D31">
                    <a:lumMod val="50000"/>
                  </a:srgbClr>
                </a:solidFill>
                <a:latin typeface="Calibri" panose="020F0502020204030204" pitchFamily="34" charset="0"/>
                <a:cs typeface="Calibri" panose="020F0502020204030204" pitchFamily="34" charset="0"/>
              </a:rPr>
              <a:t> </a:t>
            </a:r>
            <a:r>
              <a:rPr lang="en-US" sz="2800" b="1" dirty="0" err="1">
                <a:solidFill>
                  <a:srgbClr val="ED7D31">
                    <a:lumMod val="50000"/>
                  </a:srgbClr>
                </a:solidFill>
                <a:latin typeface="Calibri" panose="020F0502020204030204" pitchFamily="34" charset="0"/>
                <a:cs typeface="Calibri" panose="020F0502020204030204" pitchFamily="34" charset="0"/>
              </a:rPr>
              <a:t>hình</a:t>
            </a:r>
            <a:r>
              <a:rPr lang="en-US" sz="2800" b="1" dirty="0">
                <a:solidFill>
                  <a:srgbClr val="ED7D31">
                    <a:lumMod val="50000"/>
                  </a:srgbClr>
                </a:solidFill>
                <a:latin typeface="Calibri" panose="020F0502020204030204" pitchFamily="34" charset="0"/>
                <a:cs typeface="Calibri" panose="020F0502020204030204" pitchFamily="34" charset="0"/>
              </a:rPr>
              <a:t> </a:t>
            </a:r>
            <a:r>
              <a:rPr lang="en-US" sz="2800" b="1" dirty="0" err="1">
                <a:solidFill>
                  <a:srgbClr val="ED7D31">
                    <a:lumMod val="50000"/>
                  </a:srgbClr>
                </a:solidFill>
                <a:latin typeface="Calibri" panose="020F0502020204030204" pitchFamily="34" charset="0"/>
                <a:cs typeface="Calibri" panose="020F0502020204030204" pitchFamily="34" charset="0"/>
              </a:rPr>
              <a:t>vuông</a:t>
            </a:r>
            <a:r>
              <a:rPr lang="en-US" sz="2800" b="1" dirty="0">
                <a:solidFill>
                  <a:srgbClr val="ED7D31">
                    <a:lumMod val="50000"/>
                  </a:srgbClr>
                </a:solidFill>
                <a:latin typeface="Calibri" panose="020F0502020204030204" pitchFamily="34" charset="0"/>
                <a:cs typeface="Calibri" panose="020F0502020204030204" pitchFamily="34" charset="0"/>
              </a:rPr>
              <a:t> </a:t>
            </a:r>
            <a:r>
              <a:rPr lang="en-US" sz="2800" b="1" dirty="0" err="1">
                <a:solidFill>
                  <a:srgbClr val="ED7D31">
                    <a:lumMod val="50000"/>
                  </a:srgbClr>
                </a:solidFill>
                <a:latin typeface="Calibri" panose="020F0502020204030204" pitchFamily="34" charset="0"/>
                <a:cs typeface="Calibri" panose="020F0502020204030204" pitchFamily="34" charset="0"/>
              </a:rPr>
              <a:t>dài</a:t>
            </a:r>
            <a:r>
              <a:rPr lang="en-US" sz="2800" b="1" dirty="0">
                <a:solidFill>
                  <a:srgbClr val="ED7D31">
                    <a:lumMod val="50000"/>
                  </a:srgbClr>
                </a:solidFill>
                <a:latin typeface="Calibri" panose="020F0502020204030204" pitchFamily="34" charset="0"/>
                <a:cs typeface="Calibri" panose="020F0502020204030204" pitchFamily="34" charset="0"/>
              </a:rPr>
              <a:t> 4 </a:t>
            </a:r>
            <a:r>
              <a:rPr lang="en-US" sz="2800" b="1" dirty="0" err="1">
                <a:solidFill>
                  <a:srgbClr val="ED7D31">
                    <a:lumMod val="50000"/>
                  </a:srgbClr>
                </a:solidFill>
                <a:latin typeface="Calibri" panose="020F0502020204030204" pitchFamily="34" charset="0"/>
                <a:cs typeface="Calibri" panose="020F0502020204030204" pitchFamily="34" charset="0"/>
              </a:rPr>
              <a:t>xăng-ti-mét</a:t>
            </a:r>
            <a:endParaRPr kumimoji="0" lang="en-US" sz="2800" b="1" i="0" u="none" strike="noStrike" kern="1200" cap="none" spc="0" normalizeH="0" baseline="0" noProof="0" dirty="0">
              <a:ln>
                <a:noFill/>
              </a:ln>
              <a:solidFill>
                <a:srgbClr val="ED7D31">
                  <a:lumMod val="50000"/>
                </a:srgbClr>
              </a:solidFill>
              <a:effectLst/>
              <a:uLnTx/>
              <a:uFillTx/>
              <a:latin typeface="Calibri" panose="020F0502020204030204" pitchFamily="34" charset="0"/>
              <a:ea typeface="+mn-ea"/>
              <a:cs typeface="Calibri" panose="020F0502020204030204" pitchFamily="34" charset="0"/>
            </a:endParaRPr>
          </a:p>
        </p:txBody>
      </p:sp>
      <p:sp>
        <p:nvSpPr>
          <p:cNvPr id="36" name="PA_库_任意多边形 184">
            <a:extLst>
              <a:ext uri="{FF2B5EF4-FFF2-40B4-BE49-F238E27FC236}">
                <a16:creationId xmlns:a16="http://schemas.microsoft.com/office/drawing/2014/main" id="{32227CB4-8F51-454F-A615-36E6AC39D57D}"/>
              </a:ext>
            </a:extLst>
          </p:cNvPr>
          <p:cNvSpPr/>
          <p:nvPr>
            <p:custDataLst>
              <p:tags r:id="rId2"/>
            </p:custDataLst>
          </p:nvPr>
        </p:nvSpPr>
        <p:spPr>
          <a:xfrm>
            <a:off x="4558968" y="4387303"/>
            <a:ext cx="6986367" cy="1077626"/>
          </a:xfrm>
          <a:custGeom>
            <a:avLst/>
            <a:gdLst>
              <a:gd name="connsiteX0" fmla="*/ 6111936 w 6416813"/>
              <a:gd name="connsiteY0" fmla="*/ 519638 h 3001581"/>
              <a:gd name="connsiteX1" fmla="*/ 3290358 w 6416813"/>
              <a:gd name="connsiteY1" fmla="*/ 23250 h 3001581"/>
              <a:gd name="connsiteX2" fmla="*/ 103021 w 6416813"/>
              <a:gd name="connsiteY2" fmla="*/ 1029090 h 3001581"/>
              <a:gd name="connsiteX3" fmla="*/ 769227 w 6416813"/>
              <a:gd name="connsiteY3" fmla="*/ 2531318 h 3001581"/>
              <a:gd name="connsiteX4" fmla="*/ 272838 w 6416813"/>
              <a:gd name="connsiteY4" fmla="*/ 3001581 h 3001581"/>
              <a:gd name="connsiteX5" fmla="*/ 1539936 w 6416813"/>
              <a:gd name="connsiteY5" fmla="*/ 2688072 h 3001581"/>
              <a:gd name="connsiteX6" fmla="*/ 5824553 w 6416813"/>
              <a:gd name="connsiteY6" fmla="*/ 2648884 h 3001581"/>
              <a:gd name="connsiteX7" fmla="*/ 6111936 w 6416813"/>
              <a:gd name="connsiteY7" fmla="*/ 519638 h 3001581"/>
              <a:gd name="connsiteX0" fmla="*/ 6111936 w 6416813"/>
              <a:gd name="connsiteY0" fmla="*/ 519638 h 3001581"/>
              <a:gd name="connsiteX1" fmla="*/ 3290358 w 6416813"/>
              <a:gd name="connsiteY1" fmla="*/ 23250 h 3001581"/>
              <a:gd name="connsiteX2" fmla="*/ 103021 w 6416813"/>
              <a:gd name="connsiteY2" fmla="*/ 1029090 h 3001581"/>
              <a:gd name="connsiteX3" fmla="*/ 769227 w 6416813"/>
              <a:gd name="connsiteY3" fmla="*/ 2531318 h 3001581"/>
              <a:gd name="connsiteX4" fmla="*/ 272838 w 6416813"/>
              <a:gd name="connsiteY4" fmla="*/ 3001581 h 3001581"/>
              <a:gd name="connsiteX5" fmla="*/ 1539936 w 6416813"/>
              <a:gd name="connsiteY5" fmla="*/ 2688072 h 3001581"/>
              <a:gd name="connsiteX6" fmla="*/ 5824553 w 6416813"/>
              <a:gd name="connsiteY6" fmla="*/ 2648884 h 3001581"/>
              <a:gd name="connsiteX7" fmla="*/ 6111936 w 6416813"/>
              <a:gd name="connsiteY7" fmla="*/ 519638 h 3001581"/>
              <a:gd name="connsiteX0" fmla="*/ 6111936 w 6416813"/>
              <a:gd name="connsiteY0" fmla="*/ 519638 h 3001581"/>
              <a:gd name="connsiteX1" fmla="*/ 3290358 w 6416813"/>
              <a:gd name="connsiteY1" fmla="*/ 23250 h 3001581"/>
              <a:gd name="connsiteX2" fmla="*/ 103021 w 6416813"/>
              <a:gd name="connsiteY2" fmla="*/ 1029090 h 3001581"/>
              <a:gd name="connsiteX3" fmla="*/ 769227 w 6416813"/>
              <a:gd name="connsiteY3" fmla="*/ 2531318 h 3001581"/>
              <a:gd name="connsiteX4" fmla="*/ 272838 w 6416813"/>
              <a:gd name="connsiteY4" fmla="*/ 3001581 h 3001581"/>
              <a:gd name="connsiteX5" fmla="*/ 1539936 w 6416813"/>
              <a:gd name="connsiteY5" fmla="*/ 2688072 h 3001581"/>
              <a:gd name="connsiteX6" fmla="*/ 5824553 w 6416813"/>
              <a:gd name="connsiteY6" fmla="*/ 2648884 h 3001581"/>
              <a:gd name="connsiteX7" fmla="*/ 6111936 w 6416813"/>
              <a:gd name="connsiteY7" fmla="*/ 519638 h 3001581"/>
              <a:gd name="connsiteX0" fmla="*/ 6072123 w 6377000"/>
              <a:gd name="connsiteY0" fmla="*/ 519638 h 3001581"/>
              <a:gd name="connsiteX1" fmla="*/ 3250545 w 6377000"/>
              <a:gd name="connsiteY1" fmla="*/ 23250 h 3001581"/>
              <a:gd name="connsiteX2" fmla="*/ 63208 w 6377000"/>
              <a:gd name="connsiteY2" fmla="*/ 1029090 h 3001581"/>
              <a:gd name="connsiteX3" fmla="*/ 729414 w 6377000"/>
              <a:gd name="connsiteY3" fmla="*/ 2531318 h 3001581"/>
              <a:gd name="connsiteX4" fmla="*/ 233025 w 6377000"/>
              <a:gd name="connsiteY4" fmla="*/ 3001581 h 3001581"/>
              <a:gd name="connsiteX5" fmla="*/ 1500123 w 6377000"/>
              <a:gd name="connsiteY5" fmla="*/ 2688072 h 3001581"/>
              <a:gd name="connsiteX6" fmla="*/ 5784740 w 6377000"/>
              <a:gd name="connsiteY6" fmla="*/ 2648884 h 3001581"/>
              <a:gd name="connsiteX7" fmla="*/ 6072123 w 6377000"/>
              <a:gd name="connsiteY7" fmla="*/ 519638 h 3001581"/>
              <a:gd name="connsiteX0" fmla="*/ 6202752 w 6463800"/>
              <a:gd name="connsiteY0" fmla="*/ 673348 h 2985474"/>
              <a:gd name="connsiteX1" fmla="*/ 3250545 w 6463800"/>
              <a:gd name="connsiteY1" fmla="*/ 7143 h 2985474"/>
              <a:gd name="connsiteX2" fmla="*/ 63208 w 6463800"/>
              <a:gd name="connsiteY2" fmla="*/ 1012983 h 2985474"/>
              <a:gd name="connsiteX3" fmla="*/ 729414 w 6463800"/>
              <a:gd name="connsiteY3" fmla="*/ 2515211 h 2985474"/>
              <a:gd name="connsiteX4" fmla="*/ 233025 w 6463800"/>
              <a:gd name="connsiteY4" fmla="*/ 2985474 h 2985474"/>
              <a:gd name="connsiteX5" fmla="*/ 1500123 w 6463800"/>
              <a:gd name="connsiteY5" fmla="*/ 2671965 h 2985474"/>
              <a:gd name="connsiteX6" fmla="*/ 5784740 w 6463800"/>
              <a:gd name="connsiteY6" fmla="*/ 2632777 h 2985474"/>
              <a:gd name="connsiteX7" fmla="*/ 6202752 w 6463800"/>
              <a:gd name="connsiteY7" fmla="*/ 673348 h 2985474"/>
              <a:gd name="connsiteX0" fmla="*/ 6202752 w 6463800"/>
              <a:gd name="connsiteY0" fmla="*/ 673348 h 3037725"/>
              <a:gd name="connsiteX1" fmla="*/ 3250545 w 6463800"/>
              <a:gd name="connsiteY1" fmla="*/ 7143 h 3037725"/>
              <a:gd name="connsiteX2" fmla="*/ 63208 w 6463800"/>
              <a:gd name="connsiteY2" fmla="*/ 1012983 h 3037725"/>
              <a:gd name="connsiteX3" fmla="*/ 729414 w 6463800"/>
              <a:gd name="connsiteY3" fmla="*/ 2515211 h 3037725"/>
              <a:gd name="connsiteX4" fmla="*/ 533471 w 6463800"/>
              <a:gd name="connsiteY4" fmla="*/ 3037725 h 3037725"/>
              <a:gd name="connsiteX5" fmla="*/ 1500123 w 6463800"/>
              <a:gd name="connsiteY5" fmla="*/ 2671965 h 3037725"/>
              <a:gd name="connsiteX6" fmla="*/ 5784740 w 6463800"/>
              <a:gd name="connsiteY6" fmla="*/ 2632777 h 3037725"/>
              <a:gd name="connsiteX7" fmla="*/ 6202752 w 6463800"/>
              <a:gd name="connsiteY7" fmla="*/ 673348 h 3037725"/>
              <a:gd name="connsiteX0" fmla="*/ 6202752 w 6399662"/>
              <a:gd name="connsiteY0" fmla="*/ 673568 h 3037945"/>
              <a:gd name="connsiteX1" fmla="*/ 3250545 w 6399662"/>
              <a:gd name="connsiteY1" fmla="*/ 7363 h 3037945"/>
              <a:gd name="connsiteX2" fmla="*/ 63208 w 6399662"/>
              <a:gd name="connsiteY2" fmla="*/ 1013203 h 3037945"/>
              <a:gd name="connsiteX3" fmla="*/ 729414 w 6399662"/>
              <a:gd name="connsiteY3" fmla="*/ 2515431 h 3037945"/>
              <a:gd name="connsiteX4" fmla="*/ 533471 w 6399662"/>
              <a:gd name="connsiteY4" fmla="*/ 3037945 h 3037945"/>
              <a:gd name="connsiteX5" fmla="*/ 1500123 w 6399662"/>
              <a:gd name="connsiteY5" fmla="*/ 2672185 h 3037945"/>
              <a:gd name="connsiteX6" fmla="*/ 5614923 w 6399662"/>
              <a:gd name="connsiteY6" fmla="*/ 2698311 h 3037945"/>
              <a:gd name="connsiteX7" fmla="*/ 6202752 w 6399662"/>
              <a:gd name="connsiteY7" fmla="*/ 673568 h 3037945"/>
              <a:gd name="connsiteX0" fmla="*/ 6202752 w 6427727"/>
              <a:gd name="connsiteY0" fmla="*/ 673568 h 3037945"/>
              <a:gd name="connsiteX1" fmla="*/ 3250545 w 6427727"/>
              <a:gd name="connsiteY1" fmla="*/ 7363 h 3037945"/>
              <a:gd name="connsiteX2" fmla="*/ 63208 w 6427727"/>
              <a:gd name="connsiteY2" fmla="*/ 1013203 h 3037945"/>
              <a:gd name="connsiteX3" fmla="*/ 729414 w 6427727"/>
              <a:gd name="connsiteY3" fmla="*/ 2515431 h 3037945"/>
              <a:gd name="connsiteX4" fmla="*/ 533471 w 6427727"/>
              <a:gd name="connsiteY4" fmla="*/ 3037945 h 3037945"/>
              <a:gd name="connsiteX5" fmla="*/ 1500123 w 6427727"/>
              <a:gd name="connsiteY5" fmla="*/ 2672185 h 3037945"/>
              <a:gd name="connsiteX6" fmla="*/ 5614923 w 6427727"/>
              <a:gd name="connsiteY6" fmla="*/ 2698311 h 3037945"/>
              <a:gd name="connsiteX7" fmla="*/ 6202752 w 6427727"/>
              <a:gd name="connsiteY7" fmla="*/ 673568 h 3037945"/>
              <a:gd name="connsiteX0" fmla="*/ 6202752 w 6427727"/>
              <a:gd name="connsiteY0" fmla="*/ 666268 h 3030645"/>
              <a:gd name="connsiteX1" fmla="*/ 3250545 w 6427727"/>
              <a:gd name="connsiteY1" fmla="*/ 63 h 3030645"/>
              <a:gd name="connsiteX2" fmla="*/ 63208 w 6427727"/>
              <a:gd name="connsiteY2" fmla="*/ 1005903 h 3030645"/>
              <a:gd name="connsiteX3" fmla="*/ 729414 w 6427727"/>
              <a:gd name="connsiteY3" fmla="*/ 2508131 h 3030645"/>
              <a:gd name="connsiteX4" fmla="*/ 533471 w 6427727"/>
              <a:gd name="connsiteY4" fmla="*/ 3030645 h 3030645"/>
              <a:gd name="connsiteX5" fmla="*/ 1500123 w 6427727"/>
              <a:gd name="connsiteY5" fmla="*/ 2664885 h 3030645"/>
              <a:gd name="connsiteX6" fmla="*/ 5614923 w 6427727"/>
              <a:gd name="connsiteY6" fmla="*/ 2691011 h 3030645"/>
              <a:gd name="connsiteX7" fmla="*/ 6202752 w 6427727"/>
              <a:gd name="connsiteY7" fmla="*/ 666268 h 3030645"/>
              <a:gd name="connsiteX0" fmla="*/ 6202752 w 6445028"/>
              <a:gd name="connsiteY0" fmla="*/ 666309 h 3030686"/>
              <a:gd name="connsiteX1" fmla="*/ 3250545 w 6445028"/>
              <a:gd name="connsiteY1" fmla="*/ 104 h 3030686"/>
              <a:gd name="connsiteX2" fmla="*/ 63208 w 6445028"/>
              <a:gd name="connsiteY2" fmla="*/ 1005944 h 3030686"/>
              <a:gd name="connsiteX3" fmla="*/ 729414 w 6445028"/>
              <a:gd name="connsiteY3" fmla="*/ 2508172 h 3030686"/>
              <a:gd name="connsiteX4" fmla="*/ 533471 w 6445028"/>
              <a:gd name="connsiteY4" fmla="*/ 3030686 h 3030686"/>
              <a:gd name="connsiteX5" fmla="*/ 1500123 w 6445028"/>
              <a:gd name="connsiteY5" fmla="*/ 2664926 h 3030686"/>
              <a:gd name="connsiteX6" fmla="*/ 5614923 w 6445028"/>
              <a:gd name="connsiteY6" fmla="*/ 2691052 h 3030686"/>
              <a:gd name="connsiteX7" fmla="*/ 6202752 w 6445028"/>
              <a:gd name="connsiteY7" fmla="*/ 666309 h 3030686"/>
              <a:gd name="connsiteX0" fmla="*/ 6202752 w 6445028"/>
              <a:gd name="connsiteY0" fmla="*/ 666309 h 2805650"/>
              <a:gd name="connsiteX1" fmla="*/ 3250545 w 6445028"/>
              <a:gd name="connsiteY1" fmla="*/ 104 h 2805650"/>
              <a:gd name="connsiteX2" fmla="*/ 63208 w 6445028"/>
              <a:gd name="connsiteY2" fmla="*/ 1005944 h 2805650"/>
              <a:gd name="connsiteX3" fmla="*/ 729414 w 6445028"/>
              <a:gd name="connsiteY3" fmla="*/ 2508172 h 2805650"/>
              <a:gd name="connsiteX4" fmla="*/ 23517 w 6445028"/>
              <a:gd name="connsiteY4" fmla="*/ 2731748 h 2805650"/>
              <a:gd name="connsiteX5" fmla="*/ 1500123 w 6445028"/>
              <a:gd name="connsiteY5" fmla="*/ 2664926 h 2805650"/>
              <a:gd name="connsiteX6" fmla="*/ 5614923 w 6445028"/>
              <a:gd name="connsiteY6" fmla="*/ 2691052 h 2805650"/>
              <a:gd name="connsiteX7" fmla="*/ 6202752 w 6445028"/>
              <a:gd name="connsiteY7" fmla="*/ 666309 h 2805650"/>
              <a:gd name="connsiteX0" fmla="*/ 6293740 w 6536016"/>
              <a:gd name="connsiteY0" fmla="*/ 666309 h 2805650"/>
              <a:gd name="connsiteX1" fmla="*/ 3341533 w 6536016"/>
              <a:gd name="connsiteY1" fmla="*/ 104 h 2805650"/>
              <a:gd name="connsiteX2" fmla="*/ 154196 w 6536016"/>
              <a:gd name="connsiteY2" fmla="*/ 1005944 h 2805650"/>
              <a:gd name="connsiteX3" fmla="*/ 521464 w 6536016"/>
              <a:gd name="connsiteY3" fmla="*/ 2121311 h 2805650"/>
              <a:gd name="connsiteX4" fmla="*/ 114505 w 6536016"/>
              <a:gd name="connsiteY4" fmla="*/ 2731748 h 2805650"/>
              <a:gd name="connsiteX5" fmla="*/ 1591111 w 6536016"/>
              <a:gd name="connsiteY5" fmla="*/ 2664926 h 2805650"/>
              <a:gd name="connsiteX6" fmla="*/ 5705911 w 6536016"/>
              <a:gd name="connsiteY6" fmla="*/ 2691052 h 2805650"/>
              <a:gd name="connsiteX7" fmla="*/ 6293740 w 6536016"/>
              <a:gd name="connsiteY7" fmla="*/ 666309 h 2805650"/>
              <a:gd name="connsiteX0" fmla="*/ 6293740 w 6524352"/>
              <a:gd name="connsiteY0" fmla="*/ 666309 h 2813024"/>
              <a:gd name="connsiteX1" fmla="*/ 3341533 w 6524352"/>
              <a:gd name="connsiteY1" fmla="*/ 104 h 2813024"/>
              <a:gd name="connsiteX2" fmla="*/ 154196 w 6524352"/>
              <a:gd name="connsiteY2" fmla="*/ 1005944 h 2813024"/>
              <a:gd name="connsiteX3" fmla="*/ 521464 w 6524352"/>
              <a:gd name="connsiteY3" fmla="*/ 2121311 h 2813024"/>
              <a:gd name="connsiteX4" fmla="*/ 114505 w 6524352"/>
              <a:gd name="connsiteY4" fmla="*/ 2731748 h 2813024"/>
              <a:gd name="connsiteX5" fmla="*/ 1169081 w 6524352"/>
              <a:gd name="connsiteY5" fmla="*/ 2541833 h 2813024"/>
              <a:gd name="connsiteX6" fmla="*/ 5705911 w 6524352"/>
              <a:gd name="connsiteY6" fmla="*/ 2691052 h 2813024"/>
              <a:gd name="connsiteX7" fmla="*/ 6293740 w 6524352"/>
              <a:gd name="connsiteY7" fmla="*/ 666309 h 2813024"/>
              <a:gd name="connsiteX0" fmla="*/ 6293740 w 6524352"/>
              <a:gd name="connsiteY0" fmla="*/ 666309 h 2813024"/>
              <a:gd name="connsiteX1" fmla="*/ 3341533 w 6524352"/>
              <a:gd name="connsiteY1" fmla="*/ 104 h 2813024"/>
              <a:gd name="connsiteX2" fmla="*/ 154196 w 6524352"/>
              <a:gd name="connsiteY2" fmla="*/ 1005944 h 2813024"/>
              <a:gd name="connsiteX3" fmla="*/ 521464 w 6524352"/>
              <a:gd name="connsiteY3" fmla="*/ 2121311 h 2813024"/>
              <a:gd name="connsiteX4" fmla="*/ 114505 w 6524352"/>
              <a:gd name="connsiteY4" fmla="*/ 2731748 h 2813024"/>
              <a:gd name="connsiteX5" fmla="*/ 1169081 w 6524352"/>
              <a:gd name="connsiteY5" fmla="*/ 2541833 h 2813024"/>
              <a:gd name="connsiteX6" fmla="*/ 5705911 w 6524352"/>
              <a:gd name="connsiteY6" fmla="*/ 2691052 h 2813024"/>
              <a:gd name="connsiteX7" fmla="*/ 6293740 w 6524352"/>
              <a:gd name="connsiteY7" fmla="*/ 666309 h 2813024"/>
              <a:gd name="connsiteX0" fmla="*/ 6179235 w 6409847"/>
              <a:gd name="connsiteY0" fmla="*/ 677805 h 2824520"/>
              <a:gd name="connsiteX1" fmla="*/ 3227028 w 6409847"/>
              <a:gd name="connsiteY1" fmla="*/ 11600 h 2824520"/>
              <a:gd name="connsiteX2" fmla="*/ 180368 w 6409847"/>
              <a:gd name="connsiteY2" fmla="*/ 401978 h 2824520"/>
              <a:gd name="connsiteX3" fmla="*/ 406959 w 6409847"/>
              <a:gd name="connsiteY3" fmla="*/ 2132807 h 2824520"/>
              <a:gd name="connsiteX4" fmla="*/ 0 w 6409847"/>
              <a:gd name="connsiteY4" fmla="*/ 2743244 h 2824520"/>
              <a:gd name="connsiteX5" fmla="*/ 1054576 w 6409847"/>
              <a:gd name="connsiteY5" fmla="*/ 2553329 h 2824520"/>
              <a:gd name="connsiteX6" fmla="*/ 5591406 w 6409847"/>
              <a:gd name="connsiteY6" fmla="*/ 2702548 h 2824520"/>
              <a:gd name="connsiteX7" fmla="*/ 6179235 w 6409847"/>
              <a:gd name="connsiteY7" fmla="*/ 677805 h 2824520"/>
              <a:gd name="connsiteX0" fmla="*/ 6283237 w 6513849"/>
              <a:gd name="connsiteY0" fmla="*/ 707296 h 2854011"/>
              <a:gd name="connsiteX1" fmla="*/ 3331030 w 6513849"/>
              <a:gd name="connsiteY1" fmla="*/ 41091 h 2854011"/>
              <a:gd name="connsiteX2" fmla="*/ 284370 w 6513849"/>
              <a:gd name="connsiteY2" fmla="*/ 431469 h 2854011"/>
              <a:gd name="connsiteX3" fmla="*/ 510961 w 6513849"/>
              <a:gd name="connsiteY3" fmla="*/ 2162298 h 2854011"/>
              <a:gd name="connsiteX4" fmla="*/ 104002 w 6513849"/>
              <a:gd name="connsiteY4" fmla="*/ 2772735 h 2854011"/>
              <a:gd name="connsiteX5" fmla="*/ 1158578 w 6513849"/>
              <a:gd name="connsiteY5" fmla="*/ 2582820 h 2854011"/>
              <a:gd name="connsiteX6" fmla="*/ 5695408 w 6513849"/>
              <a:gd name="connsiteY6" fmla="*/ 2732039 h 2854011"/>
              <a:gd name="connsiteX7" fmla="*/ 6283237 w 6513849"/>
              <a:gd name="connsiteY7" fmla="*/ 707296 h 2854011"/>
              <a:gd name="connsiteX0" fmla="*/ 6283237 w 6513849"/>
              <a:gd name="connsiteY0" fmla="*/ 707296 h 2854011"/>
              <a:gd name="connsiteX1" fmla="*/ 3331030 w 6513849"/>
              <a:gd name="connsiteY1" fmla="*/ 41091 h 2854011"/>
              <a:gd name="connsiteX2" fmla="*/ 284370 w 6513849"/>
              <a:gd name="connsiteY2" fmla="*/ 431469 h 2854011"/>
              <a:gd name="connsiteX3" fmla="*/ 510961 w 6513849"/>
              <a:gd name="connsiteY3" fmla="*/ 2162298 h 2854011"/>
              <a:gd name="connsiteX4" fmla="*/ 104002 w 6513849"/>
              <a:gd name="connsiteY4" fmla="*/ 2772735 h 2854011"/>
              <a:gd name="connsiteX5" fmla="*/ 1158578 w 6513849"/>
              <a:gd name="connsiteY5" fmla="*/ 2582820 h 2854011"/>
              <a:gd name="connsiteX6" fmla="*/ 5695408 w 6513849"/>
              <a:gd name="connsiteY6" fmla="*/ 2732039 h 2854011"/>
              <a:gd name="connsiteX7" fmla="*/ 6283237 w 6513849"/>
              <a:gd name="connsiteY7" fmla="*/ 707296 h 2854011"/>
              <a:gd name="connsiteX0" fmla="*/ 6283237 w 6513849"/>
              <a:gd name="connsiteY0" fmla="*/ 707296 h 2854011"/>
              <a:gd name="connsiteX1" fmla="*/ 3331030 w 6513849"/>
              <a:gd name="connsiteY1" fmla="*/ 41091 h 2854011"/>
              <a:gd name="connsiteX2" fmla="*/ 284370 w 6513849"/>
              <a:gd name="connsiteY2" fmla="*/ 431469 h 2854011"/>
              <a:gd name="connsiteX3" fmla="*/ 510961 w 6513849"/>
              <a:gd name="connsiteY3" fmla="*/ 2162298 h 2854011"/>
              <a:gd name="connsiteX4" fmla="*/ 104002 w 6513849"/>
              <a:gd name="connsiteY4" fmla="*/ 2772735 h 2854011"/>
              <a:gd name="connsiteX5" fmla="*/ 1158578 w 6513849"/>
              <a:gd name="connsiteY5" fmla="*/ 2582820 h 2854011"/>
              <a:gd name="connsiteX6" fmla="*/ 5695408 w 6513849"/>
              <a:gd name="connsiteY6" fmla="*/ 2732039 h 2854011"/>
              <a:gd name="connsiteX7" fmla="*/ 6283237 w 6513849"/>
              <a:gd name="connsiteY7" fmla="*/ 707296 h 2854011"/>
              <a:gd name="connsiteX0" fmla="*/ 6283237 w 6513849"/>
              <a:gd name="connsiteY0" fmla="*/ 707296 h 2891114"/>
              <a:gd name="connsiteX1" fmla="*/ 3331030 w 6513849"/>
              <a:gd name="connsiteY1" fmla="*/ 41091 h 2891114"/>
              <a:gd name="connsiteX2" fmla="*/ 284370 w 6513849"/>
              <a:gd name="connsiteY2" fmla="*/ 431469 h 2891114"/>
              <a:gd name="connsiteX3" fmla="*/ 510961 w 6513849"/>
              <a:gd name="connsiteY3" fmla="*/ 2162298 h 2891114"/>
              <a:gd name="connsiteX4" fmla="*/ 104002 w 6513849"/>
              <a:gd name="connsiteY4" fmla="*/ 2772735 h 2891114"/>
              <a:gd name="connsiteX5" fmla="*/ 1158578 w 6513849"/>
              <a:gd name="connsiteY5" fmla="*/ 2582820 h 2891114"/>
              <a:gd name="connsiteX6" fmla="*/ 5695408 w 6513849"/>
              <a:gd name="connsiteY6" fmla="*/ 2732039 h 2891114"/>
              <a:gd name="connsiteX7" fmla="*/ 6283237 w 6513849"/>
              <a:gd name="connsiteY7" fmla="*/ 707296 h 2891114"/>
              <a:gd name="connsiteX0" fmla="*/ 6179235 w 6409847"/>
              <a:gd name="connsiteY0" fmla="*/ 707296 h 2891114"/>
              <a:gd name="connsiteX1" fmla="*/ 3227028 w 6409847"/>
              <a:gd name="connsiteY1" fmla="*/ 41091 h 2891114"/>
              <a:gd name="connsiteX2" fmla="*/ 444137 w 6409847"/>
              <a:gd name="connsiteY2" fmla="*/ 431469 h 2891114"/>
              <a:gd name="connsiteX3" fmla="*/ 406959 w 6409847"/>
              <a:gd name="connsiteY3" fmla="*/ 2162298 h 2891114"/>
              <a:gd name="connsiteX4" fmla="*/ 0 w 6409847"/>
              <a:gd name="connsiteY4" fmla="*/ 2772735 h 2891114"/>
              <a:gd name="connsiteX5" fmla="*/ 1054576 w 6409847"/>
              <a:gd name="connsiteY5" fmla="*/ 2582820 h 2891114"/>
              <a:gd name="connsiteX6" fmla="*/ 5591406 w 6409847"/>
              <a:gd name="connsiteY6" fmla="*/ 2732039 h 2891114"/>
              <a:gd name="connsiteX7" fmla="*/ 6179235 w 6409847"/>
              <a:gd name="connsiteY7" fmla="*/ 707296 h 2891114"/>
              <a:gd name="connsiteX0" fmla="*/ 6179235 w 6409847"/>
              <a:gd name="connsiteY0" fmla="*/ 691737 h 2875555"/>
              <a:gd name="connsiteX1" fmla="*/ 3227028 w 6409847"/>
              <a:gd name="connsiteY1" fmla="*/ 25532 h 2875555"/>
              <a:gd name="connsiteX2" fmla="*/ 444137 w 6409847"/>
              <a:gd name="connsiteY2" fmla="*/ 415910 h 2875555"/>
              <a:gd name="connsiteX3" fmla="*/ 406959 w 6409847"/>
              <a:gd name="connsiteY3" fmla="*/ 2146739 h 2875555"/>
              <a:gd name="connsiteX4" fmla="*/ 0 w 6409847"/>
              <a:gd name="connsiteY4" fmla="*/ 2757176 h 2875555"/>
              <a:gd name="connsiteX5" fmla="*/ 1054576 w 6409847"/>
              <a:gd name="connsiteY5" fmla="*/ 2567261 h 2875555"/>
              <a:gd name="connsiteX6" fmla="*/ 5591406 w 6409847"/>
              <a:gd name="connsiteY6" fmla="*/ 2716480 h 2875555"/>
              <a:gd name="connsiteX7" fmla="*/ 6179235 w 6409847"/>
              <a:gd name="connsiteY7" fmla="*/ 691737 h 2875555"/>
              <a:gd name="connsiteX0" fmla="*/ 6179235 w 6392473"/>
              <a:gd name="connsiteY0" fmla="*/ 719790 h 2903608"/>
              <a:gd name="connsiteX1" fmla="*/ 3227028 w 6392473"/>
              <a:gd name="connsiteY1" fmla="*/ 831 h 2903608"/>
              <a:gd name="connsiteX2" fmla="*/ 444137 w 6392473"/>
              <a:gd name="connsiteY2" fmla="*/ 443963 h 2903608"/>
              <a:gd name="connsiteX3" fmla="*/ 406959 w 6392473"/>
              <a:gd name="connsiteY3" fmla="*/ 2174792 h 2903608"/>
              <a:gd name="connsiteX4" fmla="*/ 0 w 6392473"/>
              <a:gd name="connsiteY4" fmla="*/ 2785229 h 2903608"/>
              <a:gd name="connsiteX5" fmla="*/ 1054576 w 6392473"/>
              <a:gd name="connsiteY5" fmla="*/ 2595314 h 2903608"/>
              <a:gd name="connsiteX6" fmla="*/ 5591406 w 6392473"/>
              <a:gd name="connsiteY6" fmla="*/ 2744533 h 2903608"/>
              <a:gd name="connsiteX7" fmla="*/ 6179235 w 6392473"/>
              <a:gd name="connsiteY7" fmla="*/ 719790 h 2903608"/>
              <a:gd name="connsiteX0" fmla="*/ 6179235 w 6392473"/>
              <a:gd name="connsiteY0" fmla="*/ 721488 h 2905306"/>
              <a:gd name="connsiteX1" fmla="*/ 3227028 w 6392473"/>
              <a:gd name="connsiteY1" fmla="*/ 2529 h 2905306"/>
              <a:gd name="connsiteX2" fmla="*/ 444137 w 6392473"/>
              <a:gd name="connsiteY2" fmla="*/ 445661 h 2905306"/>
              <a:gd name="connsiteX3" fmla="*/ 406959 w 6392473"/>
              <a:gd name="connsiteY3" fmla="*/ 2176490 h 2905306"/>
              <a:gd name="connsiteX4" fmla="*/ 0 w 6392473"/>
              <a:gd name="connsiteY4" fmla="*/ 2786927 h 2905306"/>
              <a:gd name="connsiteX5" fmla="*/ 1054576 w 6392473"/>
              <a:gd name="connsiteY5" fmla="*/ 2597012 h 2905306"/>
              <a:gd name="connsiteX6" fmla="*/ 5591406 w 6392473"/>
              <a:gd name="connsiteY6" fmla="*/ 2746231 h 2905306"/>
              <a:gd name="connsiteX7" fmla="*/ 6179235 w 6392473"/>
              <a:gd name="connsiteY7" fmla="*/ 721488 h 2905306"/>
              <a:gd name="connsiteX0" fmla="*/ 6167660 w 6380898"/>
              <a:gd name="connsiteY0" fmla="*/ 721488 h 2905306"/>
              <a:gd name="connsiteX1" fmla="*/ 3215453 w 6380898"/>
              <a:gd name="connsiteY1" fmla="*/ 2529 h 2905306"/>
              <a:gd name="connsiteX2" fmla="*/ 432562 w 6380898"/>
              <a:gd name="connsiteY2" fmla="*/ 445661 h 2905306"/>
              <a:gd name="connsiteX3" fmla="*/ 395384 w 6380898"/>
              <a:gd name="connsiteY3" fmla="*/ 2176490 h 2905306"/>
              <a:gd name="connsiteX4" fmla="*/ 0 w 6380898"/>
              <a:gd name="connsiteY4" fmla="*/ 2416537 h 2905306"/>
              <a:gd name="connsiteX5" fmla="*/ 1043001 w 6380898"/>
              <a:gd name="connsiteY5" fmla="*/ 2597012 h 2905306"/>
              <a:gd name="connsiteX6" fmla="*/ 5579831 w 6380898"/>
              <a:gd name="connsiteY6" fmla="*/ 2746231 h 2905306"/>
              <a:gd name="connsiteX7" fmla="*/ 6167660 w 6380898"/>
              <a:gd name="connsiteY7" fmla="*/ 721488 h 2905306"/>
              <a:gd name="connsiteX0" fmla="*/ 6167660 w 6380898"/>
              <a:gd name="connsiteY0" fmla="*/ 719649 h 2903467"/>
              <a:gd name="connsiteX1" fmla="*/ 3215453 w 6380898"/>
              <a:gd name="connsiteY1" fmla="*/ 690 h 2903467"/>
              <a:gd name="connsiteX2" fmla="*/ 432562 w 6380898"/>
              <a:gd name="connsiteY2" fmla="*/ 443822 h 2903467"/>
              <a:gd name="connsiteX3" fmla="*/ 418534 w 6380898"/>
              <a:gd name="connsiteY3" fmla="*/ 2035755 h 2903467"/>
              <a:gd name="connsiteX4" fmla="*/ 0 w 6380898"/>
              <a:gd name="connsiteY4" fmla="*/ 2414698 h 2903467"/>
              <a:gd name="connsiteX5" fmla="*/ 1043001 w 6380898"/>
              <a:gd name="connsiteY5" fmla="*/ 2595173 h 2903467"/>
              <a:gd name="connsiteX6" fmla="*/ 5579831 w 6380898"/>
              <a:gd name="connsiteY6" fmla="*/ 2744392 h 2903467"/>
              <a:gd name="connsiteX7" fmla="*/ 6167660 w 6380898"/>
              <a:gd name="connsiteY7" fmla="*/ 719649 h 2903467"/>
              <a:gd name="connsiteX0" fmla="*/ 6167660 w 6380898"/>
              <a:gd name="connsiteY0" fmla="*/ 719649 h 2903467"/>
              <a:gd name="connsiteX1" fmla="*/ 3215453 w 6380898"/>
              <a:gd name="connsiteY1" fmla="*/ 690 h 2903467"/>
              <a:gd name="connsiteX2" fmla="*/ 432562 w 6380898"/>
              <a:gd name="connsiteY2" fmla="*/ 443822 h 2903467"/>
              <a:gd name="connsiteX3" fmla="*/ 418534 w 6380898"/>
              <a:gd name="connsiteY3" fmla="*/ 2035755 h 2903467"/>
              <a:gd name="connsiteX4" fmla="*/ 0 w 6380898"/>
              <a:gd name="connsiteY4" fmla="*/ 2414698 h 2903467"/>
              <a:gd name="connsiteX5" fmla="*/ 1043001 w 6380898"/>
              <a:gd name="connsiteY5" fmla="*/ 2595173 h 2903467"/>
              <a:gd name="connsiteX6" fmla="*/ 5579831 w 6380898"/>
              <a:gd name="connsiteY6" fmla="*/ 2744392 h 2903467"/>
              <a:gd name="connsiteX7" fmla="*/ 6167660 w 6380898"/>
              <a:gd name="connsiteY7" fmla="*/ 719649 h 2903467"/>
              <a:gd name="connsiteX0" fmla="*/ 6167660 w 6383718"/>
              <a:gd name="connsiteY0" fmla="*/ 719649 h 2869136"/>
              <a:gd name="connsiteX1" fmla="*/ 3215453 w 6383718"/>
              <a:gd name="connsiteY1" fmla="*/ 690 h 2869136"/>
              <a:gd name="connsiteX2" fmla="*/ 432562 w 6383718"/>
              <a:gd name="connsiteY2" fmla="*/ 443822 h 2869136"/>
              <a:gd name="connsiteX3" fmla="*/ 418534 w 6383718"/>
              <a:gd name="connsiteY3" fmla="*/ 2035755 h 2869136"/>
              <a:gd name="connsiteX4" fmla="*/ 0 w 6383718"/>
              <a:gd name="connsiteY4" fmla="*/ 2414698 h 2869136"/>
              <a:gd name="connsiteX5" fmla="*/ 973553 w 6383718"/>
              <a:gd name="connsiteY5" fmla="*/ 2491000 h 2869136"/>
              <a:gd name="connsiteX6" fmla="*/ 5579831 w 6383718"/>
              <a:gd name="connsiteY6" fmla="*/ 2744392 h 2869136"/>
              <a:gd name="connsiteX7" fmla="*/ 6167660 w 6383718"/>
              <a:gd name="connsiteY7" fmla="*/ 719649 h 2869136"/>
              <a:gd name="connsiteX0" fmla="*/ 6167660 w 6383718"/>
              <a:gd name="connsiteY0" fmla="*/ 719649 h 3254840"/>
              <a:gd name="connsiteX1" fmla="*/ 3215453 w 6383718"/>
              <a:gd name="connsiteY1" fmla="*/ 690 h 3254840"/>
              <a:gd name="connsiteX2" fmla="*/ 432562 w 6383718"/>
              <a:gd name="connsiteY2" fmla="*/ 443822 h 3254840"/>
              <a:gd name="connsiteX3" fmla="*/ 418534 w 6383718"/>
              <a:gd name="connsiteY3" fmla="*/ 2035755 h 3254840"/>
              <a:gd name="connsiteX4" fmla="*/ 0 w 6383718"/>
              <a:gd name="connsiteY4" fmla="*/ 2414698 h 3254840"/>
              <a:gd name="connsiteX5" fmla="*/ 973553 w 6383718"/>
              <a:gd name="connsiteY5" fmla="*/ 2491000 h 3254840"/>
              <a:gd name="connsiteX6" fmla="*/ 5579831 w 6383718"/>
              <a:gd name="connsiteY6" fmla="*/ 2744392 h 3254840"/>
              <a:gd name="connsiteX7" fmla="*/ 6167660 w 6383718"/>
              <a:gd name="connsiteY7" fmla="*/ 719649 h 3254840"/>
              <a:gd name="connsiteX0" fmla="*/ 6167660 w 6383718"/>
              <a:gd name="connsiteY0" fmla="*/ 719649 h 3254840"/>
              <a:gd name="connsiteX1" fmla="*/ 3215453 w 6383718"/>
              <a:gd name="connsiteY1" fmla="*/ 690 h 3254840"/>
              <a:gd name="connsiteX2" fmla="*/ 432562 w 6383718"/>
              <a:gd name="connsiteY2" fmla="*/ 443822 h 3254840"/>
              <a:gd name="connsiteX3" fmla="*/ 418534 w 6383718"/>
              <a:gd name="connsiteY3" fmla="*/ 2035755 h 3254840"/>
              <a:gd name="connsiteX4" fmla="*/ 0 w 6383718"/>
              <a:gd name="connsiteY4" fmla="*/ 2414698 h 3254840"/>
              <a:gd name="connsiteX5" fmla="*/ 973553 w 6383718"/>
              <a:gd name="connsiteY5" fmla="*/ 2491000 h 3254840"/>
              <a:gd name="connsiteX6" fmla="*/ 5579831 w 6383718"/>
              <a:gd name="connsiteY6" fmla="*/ 2744392 h 3254840"/>
              <a:gd name="connsiteX7" fmla="*/ 6167660 w 6383718"/>
              <a:gd name="connsiteY7" fmla="*/ 719649 h 3254840"/>
              <a:gd name="connsiteX0" fmla="*/ 6167660 w 6383718"/>
              <a:gd name="connsiteY0" fmla="*/ 719649 h 3254840"/>
              <a:gd name="connsiteX1" fmla="*/ 3215453 w 6383718"/>
              <a:gd name="connsiteY1" fmla="*/ 690 h 3254840"/>
              <a:gd name="connsiteX2" fmla="*/ 432562 w 6383718"/>
              <a:gd name="connsiteY2" fmla="*/ 443822 h 3254840"/>
              <a:gd name="connsiteX3" fmla="*/ 418534 w 6383718"/>
              <a:gd name="connsiteY3" fmla="*/ 2035755 h 3254840"/>
              <a:gd name="connsiteX4" fmla="*/ 0 w 6383718"/>
              <a:gd name="connsiteY4" fmla="*/ 2414698 h 3254840"/>
              <a:gd name="connsiteX5" fmla="*/ 973553 w 6383718"/>
              <a:gd name="connsiteY5" fmla="*/ 2491000 h 3254840"/>
              <a:gd name="connsiteX6" fmla="*/ 5579831 w 6383718"/>
              <a:gd name="connsiteY6" fmla="*/ 2744392 h 3254840"/>
              <a:gd name="connsiteX7" fmla="*/ 6167660 w 6383718"/>
              <a:gd name="connsiteY7" fmla="*/ 719649 h 3254840"/>
              <a:gd name="connsiteX0" fmla="*/ 6167660 w 6383718"/>
              <a:gd name="connsiteY0" fmla="*/ 719611 h 3254802"/>
              <a:gd name="connsiteX1" fmla="*/ 3215453 w 6383718"/>
              <a:gd name="connsiteY1" fmla="*/ 652 h 3254802"/>
              <a:gd name="connsiteX2" fmla="*/ 432562 w 6383718"/>
              <a:gd name="connsiteY2" fmla="*/ 443784 h 3254802"/>
              <a:gd name="connsiteX3" fmla="*/ 406960 w 6383718"/>
              <a:gd name="connsiteY3" fmla="*/ 1989418 h 3254802"/>
              <a:gd name="connsiteX4" fmla="*/ 0 w 6383718"/>
              <a:gd name="connsiteY4" fmla="*/ 2414660 h 3254802"/>
              <a:gd name="connsiteX5" fmla="*/ 973553 w 6383718"/>
              <a:gd name="connsiteY5" fmla="*/ 2490962 h 3254802"/>
              <a:gd name="connsiteX6" fmla="*/ 5579831 w 6383718"/>
              <a:gd name="connsiteY6" fmla="*/ 2744354 h 3254802"/>
              <a:gd name="connsiteX7" fmla="*/ 6167660 w 6383718"/>
              <a:gd name="connsiteY7" fmla="*/ 719611 h 3254802"/>
              <a:gd name="connsiteX0" fmla="*/ 6167660 w 6383718"/>
              <a:gd name="connsiteY0" fmla="*/ 719611 h 3254802"/>
              <a:gd name="connsiteX1" fmla="*/ 3215453 w 6383718"/>
              <a:gd name="connsiteY1" fmla="*/ 652 h 3254802"/>
              <a:gd name="connsiteX2" fmla="*/ 432562 w 6383718"/>
              <a:gd name="connsiteY2" fmla="*/ 443784 h 3254802"/>
              <a:gd name="connsiteX3" fmla="*/ 406960 w 6383718"/>
              <a:gd name="connsiteY3" fmla="*/ 1989418 h 3254802"/>
              <a:gd name="connsiteX4" fmla="*/ 0 w 6383718"/>
              <a:gd name="connsiteY4" fmla="*/ 2414660 h 3254802"/>
              <a:gd name="connsiteX5" fmla="*/ 973553 w 6383718"/>
              <a:gd name="connsiteY5" fmla="*/ 2490962 h 3254802"/>
              <a:gd name="connsiteX6" fmla="*/ 5579831 w 6383718"/>
              <a:gd name="connsiteY6" fmla="*/ 2744354 h 3254802"/>
              <a:gd name="connsiteX7" fmla="*/ 6167660 w 6383718"/>
              <a:gd name="connsiteY7" fmla="*/ 719611 h 3254802"/>
              <a:gd name="connsiteX0" fmla="*/ 6167660 w 6414938"/>
              <a:gd name="connsiteY0" fmla="*/ 719611 h 3413186"/>
              <a:gd name="connsiteX1" fmla="*/ 3215453 w 6414938"/>
              <a:gd name="connsiteY1" fmla="*/ 652 h 3413186"/>
              <a:gd name="connsiteX2" fmla="*/ 432562 w 6414938"/>
              <a:gd name="connsiteY2" fmla="*/ 443784 h 3413186"/>
              <a:gd name="connsiteX3" fmla="*/ 406960 w 6414938"/>
              <a:gd name="connsiteY3" fmla="*/ 1989418 h 3413186"/>
              <a:gd name="connsiteX4" fmla="*/ 0 w 6414938"/>
              <a:gd name="connsiteY4" fmla="*/ 2414660 h 3413186"/>
              <a:gd name="connsiteX5" fmla="*/ 973553 w 6414938"/>
              <a:gd name="connsiteY5" fmla="*/ 2490962 h 3413186"/>
              <a:gd name="connsiteX6" fmla="*/ 5660854 w 6414938"/>
              <a:gd name="connsiteY6" fmla="*/ 3091595 h 3413186"/>
              <a:gd name="connsiteX7" fmla="*/ 6167660 w 6414938"/>
              <a:gd name="connsiteY7" fmla="*/ 719611 h 3413186"/>
              <a:gd name="connsiteX0" fmla="*/ 6167660 w 6414938"/>
              <a:gd name="connsiteY0" fmla="*/ 726786 h 3420361"/>
              <a:gd name="connsiteX1" fmla="*/ 3215453 w 6414938"/>
              <a:gd name="connsiteY1" fmla="*/ 7827 h 3420361"/>
              <a:gd name="connsiteX2" fmla="*/ 710354 w 6414938"/>
              <a:gd name="connsiteY2" fmla="*/ 450959 h 3420361"/>
              <a:gd name="connsiteX3" fmla="*/ 406960 w 6414938"/>
              <a:gd name="connsiteY3" fmla="*/ 1996593 h 3420361"/>
              <a:gd name="connsiteX4" fmla="*/ 0 w 6414938"/>
              <a:gd name="connsiteY4" fmla="*/ 2421835 h 3420361"/>
              <a:gd name="connsiteX5" fmla="*/ 973553 w 6414938"/>
              <a:gd name="connsiteY5" fmla="*/ 2498137 h 3420361"/>
              <a:gd name="connsiteX6" fmla="*/ 5660854 w 6414938"/>
              <a:gd name="connsiteY6" fmla="*/ 3098770 h 3420361"/>
              <a:gd name="connsiteX7" fmla="*/ 6167660 w 6414938"/>
              <a:gd name="connsiteY7" fmla="*/ 726786 h 3420361"/>
              <a:gd name="connsiteX0" fmla="*/ 6167660 w 6409050"/>
              <a:gd name="connsiteY0" fmla="*/ 715578 h 3409153"/>
              <a:gd name="connsiteX1" fmla="*/ 3296476 w 6409050"/>
              <a:gd name="connsiteY1" fmla="*/ 8193 h 3409153"/>
              <a:gd name="connsiteX2" fmla="*/ 710354 w 6409050"/>
              <a:gd name="connsiteY2" fmla="*/ 439751 h 3409153"/>
              <a:gd name="connsiteX3" fmla="*/ 406960 w 6409050"/>
              <a:gd name="connsiteY3" fmla="*/ 1985385 h 3409153"/>
              <a:gd name="connsiteX4" fmla="*/ 0 w 6409050"/>
              <a:gd name="connsiteY4" fmla="*/ 2410627 h 3409153"/>
              <a:gd name="connsiteX5" fmla="*/ 973553 w 6409050"/>
              <a:gd name="connsiteY5" fmla="*/ 2486929 h 3409153"/>
              <a:gd name="connsiteX6" fmla="*/ 5660854 w 6409050"/>
              <a:gd name="connsiteY6" fmla="*/ 3087562 h 3409153"/>
              <a:gd name="connsiteX7" fmla="*/ 6167660 w 6409050"/>
              <a:gd name="connsiteY7" fmla="*/ 715578 h 3409153"/>
              <a:gd name="connsiteX0" fmla="*/ 6167660 w 6409050"/>
              <a:gd name="connsiteY0" fmla="*/ 715578 h 3409153"/>
              <a:gd name="connsiteX1" fmla="*/ 3296476 w 6409050"/>
              <a:gd name="connsiteY1" fmla="*/ 8193 h 3409153"/>
              <a:gd name="connsiteX2" fmla="*/ 710354 w 6409050"/>
              <a:gd name="connsiteY2" fmla="*/ 439751 h 3409153"/>
              <a:gd name="connsiteX3" fmla="*/ 406960 w 6409050"/>
              <a:gd name="connsiteY3" fmla="*/ 1985385 h 3409153"/>
              <a:gd name="connsiteX4" fmla="*/ 0 w 6409050"/>
              <a:gd name="connsiteY4" fmla="*/ 2410627 h 3409153"/>
              <a:gd name="connsiteX5" fmla="*/ 973553 w 6409050"/>
              <a:gd name="connsiteY5" fmla="*/ 2486929 h 3409153"/>
              <a:gd name="connsiteX6" fmla="*/ 5660854 w 6409050"/>
              <a:gd name="connsiteY6" fmla="*/ 3087562 h 3409153"/>
              <a:gd name="connsiteX7" fmla="*/ 6167660 w 6409050"/>
              <a:gd name="connsiteY7" fmla="*/ 715578 h 3409153"/>
              <a:gd name="connsiteX0" fmla="*/ 6167660 w 6409050"/>
              <a:gd name="connsiteY0" fmla="*/ 709094 h 3402669"/>
              <a:gd name="connsiteX1" fmla="*/ 3296476 w 6409050"/>
              <a:gd name="connsiteY1" fmla="*/ 1709 h 3402669"/>
              <a:gd name="connsiteX2" fmla="*/ 710354 w 6409050"/>
              <a:gd name="connsiteY2" fmla="*/ 433267 h 3402669"/>
              <a:gd name="connsiteX3" fmla="*/ 406960 w 6409050"/>
              <a:gd name="connsiteY3" fmla="*/ 1978901 h 3402669"/>
              <a:gd name="connsiteX4" fmla="*/ 0 w 6409050"/>
              <a:gd name="connsiteY4" fmla="*/ 2404143 h 3402669"/>
              <a:gd name="connsiteX5" fmla="*/ 973553 w 6409050"/>
              <a:gd name="connsiteY5" fmla="*/ 2480445 h 3402669"/>
              <a:gd name="connsiteX6" fmla="*/ 5660854 w 6409050"/>
              <a:gd name="connsiteY6" fmla="*/ 3081078 h 3402669"/>
              <a:gd name="connsiteX7" fmla="*/ 6167660 w 6409050"/>
              <a:gd name="connsiteY7" fmla="*/ 709094 h 3402669"/>
              <a:gd name="connsiteX0" fmla="*/ 6167660 w 6409050"/>
              <a:gd name="connsiteY0" fmla="*/ 707386 h 3400961"/>
              <a:gd name="connsiteX1" fmla="*/ 3296476 w 6409050"/>
              <a:gd name="connsiteY1" fmla="*/ 1 h 3400961"/>
              <a:gd name="connsiteX2" fmla="*/ 710354 w 6409050"/>
              <a:gd name="connsiteY2" fmla="*/ 431559 h 3400961"/>
              <a:gd name="connsiteX3" fmla="*/ 406960 w 6409050"/>
              <a:gd name="connsiteY3" fmla="*/ 1977193 h 3400961"/>
              <a:gd name="connsiteX4" fmla="*/ 0 w 6409050"/>
              <a:gd name="connsiteY4" fmla="*/ 2402435 h 3400961"/>
              <a:gd name="connsiteX5" fmla="*/ 973553 w 6409050"/>
              <a:gd name="connsiteY5" fmla="*/ 2478737 h 3400961"/>
              <a:gd name="connsiteX6" fmla="*/ 5660854 w 6409050"/>
              <a:gd name="connsiteY6" fmla="*/ 3079370 h 3400961"/>
              <a:gd name="connsiteX7" fmla="*/ 6167660 w 6409050"/>
              <a:gd name="connsiteY7" fmla="*/ 707386 h 3400961"/>
              <a:gd name="connsiteX0" fmla="*/ 6167660 w 6409050"/>
              <a:gd name="connsiteY0" fmla="*/ 707386 h 3400961"/>
              <a:gd name="connsiteX1" fmla="*/ 3296476 w 6409050"/>
              <a:gd name="connsiteY1" fmla="*/ 1 h 3400961"/>
              <a:gd name="connsiteX2" fmla="*/ 710354 w 6409050"/>
              <a:gd name="connsiteY2" fmla="*/ 431559 h 3400961"/>
              <a:gd name="connsiteX3" fmla="*/ 557431 w 6409050"/>
              <a:gd name="connsiteY3" fmla="*/ 1930894 h 3400961"/>
              <a:gd name="connsiteX4" fmla="*/ 0 w 6409050"/>
              <a:gd name="connsiteY4" fmla="*/ 2402435 h 3400961"/>
              <a:gd name="connsiteX5" fmla="*/ 973553 w 6409050"/>
              <a:gd name="connsiteY5" fmla="*/ 2478737 h 3400961"/>
              <a:gd name="connsiteX6" fmla="*/ 5660854 w 6409050"/>
              <a:gd name="connsiteY6" fmla="*/ 3079370 h 3400961"/>
              <a:gd name="connsiteX7" fmla="*/ 6167660 w 6409050"/>
              <a:gd name="connsiteY7" fmla="*/ 707386 h 3400961"/>
              <a:gd name="connsiteX0" fmla="*/ 6167660 w 6409050"/>
              <a:gd name="connsiteY0" fmla="*/ 707386 h 3400961"/>
              <a:gd name="connsiteX1" fmla="*/ 3296476 w 6409050"/>
              <a:gd name="connsiteY1" fmla="*/ 1 h 3400961"/>
              <a:gd name="connsiteX2" fmla="*/ 710354 w 6409050"/>
              <a:gd name="connsiteY2" fmla="*/ 431559 h 3400961"/>
              <a:gd name="connsiteX3" fmla="*/ 557431 w 6409050"/>
              <a:gd name="connsiteY3" fmla="*/ 1930894 h 3400961"/>
              <a:gd name="connsiteX4" fmla="*/ 0 w 6409050"/>
              <a:gd name="connsiteY4" fmla="*/ 2402435 h 3400961"/>
              <a:gd name="connsiteX5" fmla="*/ 973553 w 6409050"/>
              <a:gd name="connsiteY5" fmla="*/ 2478737 h 3400961"/>
              <a:gd name="connsiteX6" fmla="*/ 5660854 w 6409050"/>
              <a:gd name="connsiteY6" fmla="*/ 3079370 h 3400961"/>
              <a:gd name="connsiteX7" fmla="*/ 6167660 w 6409050"/>
              <a:gd name="connsiteY7" fmla="*/ 707386 h 3400961"/>
              <a:gd name="connsiteX0" fmla="*/ 6167660 w 6409050"/>
              <a:gd name="connsiteY0" fmla="*/ 719911 h 3413486"/>
              <a:gd name="connsiteX1" fmla="*/ 3296476 w 6409050"/>
              <a:gd name="connsiteY1" fmla="*/ 12526 h 3413486"/>
              <a:gd name="connsiteX2" fmla="*/ 837676 w 6409050"/>
              <a:gd name="connsiteY2" fmla="*/ 397786 h 3413486"/>
              <a:gd name="connsiteX3" fmla="*/ 557431 w 6409050"/>
              <a:gd name="connsiteY3" fmla="*/ 1943419 h 3413486"/>
              <a:gd name="connsiteX4" fmla="*/ 0 w 6409050"/>
              <a:gd name="connsiteY4" fmla="*/ 2414960 h 3413486"/>
              <a:gd name="connsiteX5" fmla="*/ 973553 w 6409050"/>
              <a:gd name="connsiteY5" fmla="*/ 2491262 h 3413486"/>
              <a:gd name="connsiteX6" fmla="*/ 5660854 w 6409050"/>
              <a:gd name="connsiteY6" fmla="*/ 3091895 h 3413486"/>
              <a:gd name="connsiteX7" fmla="*/ 6167660 w 6409050"/>
              <a:gd name="connsiteY7" fmla="*/ 719911 h 3413486"/>
              <a:gd name="connsiteX0" fmla="*/ 6167660 w 6416077"/>
              <a:gd name="connsiteY0" fmla="*/ 719911 h 3407339"/>
              <a:gd name="connsiteX1" fmla="*/ 3296476 w 6416077"/>
              <a:gd name="connsiteY1" fmla="*/ 12526 h 3407339"/>
              <a:gd name="connsiteX2" fmla="*/ 837676 w 6416077"/>
              <a:gd name="connsiteY2" fmla="*/ 397786 h 3407339"/>
              <a:gd name="connsiteX3" fmla="*/ 557431 w 6416077"/>
              <a:gd name="connsiteY3" fmla="*/ 1943419 h 3407339"/>
              <a:gd name="connsiteX4" fmla="*/ 0 w 6416077"/>
              <a:gd name="connsiteY4" fmla="*/ 2414960 h 3407339"/>
              <a:gd name="connsiteX5" fmla="*/ 823082 w 6416077"/>
              <a:gd name="connsiteY5" fmla="*/ 2479687 h 3407339"/>
              <a:gd name="connsiteX6" fmla="*/ 5660854 w 6416077"/>
              <a:gd name="connsiteY6" fmla="*/ 3091895 h 3407339"/>
              <a:gd name="connsiteX7" fmla="*/ 6167660 w 6416077"/>
              <a:gd name="connsiteY7" fmla="*/ 719911 h 3407339"/>
              <a:gd name="connsiteX0" fmla="*/ 6167660 w 6418824"/>
              <a:gd name="connsiteY0" fmla="*/ 719911 h 3395212"/>
              <a:gd name="connsiteX1" fmla="*/ 3296476 w 6418824"/>
              <a:gd name="connsiteY1" fmla="*/ 12526 h 3395212"/>
              <a:gd name="connsiteX2" fmla="*/ 837676 w 6418824"/>
              <a:gd name="connsiteY2" fmla="*/ 397786 h 3395212"/>
              <a:gd name="connsiteX3" fmla="*/ 557431 w 6418824"/>
              <a:gd name="connsiteY3" fmla="*/ 1943419 h 3395212"/>
              <a:gd name="connsiteX4" fmla="*/ 0 w 6418824"/>
              <a:gd name="connsiteY4" fmla="*/ 2414960 h 3395212"/>
              <a:gd name="connsiteX5" fmla="*/ 765208 w 6418824"/>
              <a:gd name="connsiteY5" fmla="*/ 2456538 h 3395212"/>
              <a:gd name="connsiteX6" fmla="*/ 5660854 w 6418824"/>
              <a:gd name="connsiteY6" fmla="*/ 3091895 h 3395212"/>
              <a:gd name="connsiteX7" fmla="*/ 6167660 w 6418824"/>
              <a:gd name="connsiteY7" fmla="*/ 719911 h 3395212"/>
              <a:gd name="connsiteX0" fmla="*/ 6167660 w 6418824"/>
              <a:gd name="connsiteY0" fmla="*/ 719911 h 3395212"/>
              <a:gd name="connsiteX1" fmla="*/ 3296476 w 6418824"/>
              <a:gd name="connsiteY1" fmla="*/ 12526 h 3395212"/>
              <a:gd name="connsiteX2" fmla="*/ 837676 w 6418824"/>
              <a:gd name="connsiteY2" fmla="*/ 397786 h 3395212"/>
              <a:gd name="connsiteX3" fmla="*/ 557431 w 6418824"/>
              <a:gd name="connsiteY3" fmla="*/ 1943419 h 3395212"/>
              <a:gd name="connsiteX4" fmla="*/ 0 w 6418824"/>
              <a:gd name="connsiteY4" fmla="*/ 2414960 h 3395212"/>
              <a:gd name="connsiteX5" fmla="*/ 765208 w 6418824"/>
              <a:gd name="connsiteY5" fmla="*/ 2456538 h 3395212"/>
              <a:gd name="connsiteX6" fmla="*/ 5660854 w 6418824"/>
              <a:gd name="connsiteY6" fmla="*/ 3091895 h 3395212"/>
              <a:gd name="connsiteX7" fmla="*/ 6167660 w 6418824"/>
              <a:gd name="connsiteY7" fmla="*/ 719911 h 3395212"/>
              <a:gd name="connsiteX0" fmla="*/ 6132936 w 6384100"/>
              <a:gd name="connsiteY0" fmla="*/ 719911 h 3395212"/>
              <a:gd name="connsiteX1" fmla="*/ 3261752 w 6384100"/>
              <a:gd name="connsiteY1" fmla="*/ 12526 h 3395212"/>
              <a:gd name="connsiteX2" fmla="*/ 802952 w 6384100"/>
              <a:gd name="connsiteY2" fmla="*/ 397786 h 3395212"/>
              <a:gd name="connsiteX3" fmla="*/ 522707 w 6384100"/>
              <a:gd name="connsiteY3" fmla="*/ 1943419 h 3395212"/>
              <a:gd name="connsiteX4" fmla="*/ 0 w 6384100"/>
              <a:gd name="connsiteY4" fmla="*/ 2171892 h 3395212"/>
              <a:gd name="connsiteX5" fmla="*/ 730484 w 6384100"/>
              <a:gd name="connsiteY5" fmla="*/ 2456538 h 3395212"/>
              <a:gd name="connsiteX6" fmla="*/ 5626130 w 6384100"/>
              <a:gd name="connsiteY6" fmla="*/ 3091895 h 3395212"/>
              <a:gd name="connsiteX7" fmla="*/ 6132936 w 6384100"/>
              <a:gd name="connsiteY7" fmla="*/ 719911 h 3395212"/>
              <a:gd name="connsiteX0" fmla="*/ 6132936 w 6384100"/>
              <a:gd name="connsiteY0" fmla="*/ 717888 h 3393189"/>
              <a:gd name="connsiteX1" fmla="*/ 3261752 w 6384100"/>
              <a:gd name="connsiteY1" fmla="*/ 10503 h 3393189"/>
              <a:gd name="connsiteX2" fmla="*/ 802952 w 6384100"/>
              <a:gd name="connsiteY2" fmla="*/ 395763 h 3393189"/>
              <a:gd name="connsiteX3" fmla="*/ 487982 w 6384100"/>
              <a:gd name="connsiteY3" fmla="*/ 1709902 h 3393189"/>
              <a:gd name="connsiteX4" fmla="*/ 0 w 6384100"/>
              <a:gd name="connsiteY4" fmla="*/ 2169869 h 3393189"/>
              <a:gd name="connsiteX5" fmla="*/ 730484 w 6384100"/>
              <a:gd name="connsiteY5" fmla="*/ 2454515 h 3393189"/>
              <a:gd name="connsiteX6" fmla="*/ 5626130 w 6384100"/>
              <a:gd name="connsiteY6" fmla="*/ 3089872 h 3393189"/>
              <a:gd name="connsiteX7" fmla="*/ 6132936 w 6384100"/>
              <a:gd name="connsiteY7" fmla="*/ 717888 h 3393189"/>
              <a:gd name="connsiteX0" fmla="*/ 6132936 w 6384100"/>
              <a:gd name="connsiteY0" fmla="*/ 717888 h 3393189"/>
              <a:gd name="connsiteX1" fmla="*/ 3261752 w 6384100"/>
              <a:gd name="connsiteY1" fmla="*/ 10503 h 3393189"/>
              <a:gd name="connsiteX2" fmla="*/ 802952 w 6384100"/>
              <a:gd name="connsiteY2" fmla="*/ 395763 h 3393189"/>
              <a:gd name="connsiteX3" fmla="*/ 487982 w 6384100"/>
              <a:gd name="connsiteY3" fmla="*/ 1709902 h 3393189"/>
              <a:gd name="connsiteX4" fmla="*/ 0 w 6384100"/>
              <a:gd name="connsiteY4" fmla="*/ 2169869 h 3393189"/>
              <a:gd name="connsiteX5" fmla="*/ 730484 w 6384100"/>
              <a:gd name="connsiteY5" fmla="*/ 2454515 h 3393189"/>
              <a:gd name="connsiteX6" fmla="*/ 5626130 w 6384100"/>
              <a:gd name="connsiteY6" fmla="*/ 3089872 h 3393189"/>
              <a:gd name="connsiteX7" fmla="*/ 6132936 w 6384100"/>
              <a:gd name="connsiteY7" fmla="*/ 717888 h 3393189"/>
              <a:gd name="connsiteX0" fmla="*/ 6132936 w 6384100"/>
              <a:gd name="connsiteY0" fmla="*/ 717888 h 3393189"/>
              <a:gd name="connsiteX1" fmla="*/ 3261752 w 6384100"/>
              <a:gd name="connsiteY1" fmla="*/ 10503 h 3393189"/>
              <a:gd name="connsiteX2" fmla="*/ 802952 w 6384100"/>
              <a:gd name="connsiteY2" fmla="*/ 395763 h 3393189"/>
              <a:gd name="connsiteX3" fmla="*/ 487982 w 6384100"/>
              <a:gd name="connsiteY3" fmla="*/ 1709902 h 3393189"/>
              <a:gd name="connsiteX4" fmla="*/ 0 w 6384100"/>
              <a:gd name="connsiteY4" fmla="*/ 2169869 h 3393189"/>
              <a:gd name="connsiteX5" fmla="*/ 730484 w 6384100"/>
              <a:gd name="connsiteY5" fmla="*/ 2454515 h 3393189"/>
              <a:gd name="connsiteX6" fmla="*/ 5626130 w 6384100"/>
              <a:gd name="connsiteY6" fmla="*/ 3089872 h 3393189"/>
              <a:gd name="connsiteX7" fmla="*/ 6132936 w 6384100"/>
              <a:gd name="connsiteY7" fmla="*/ 717888 h 3393189"/>
              <a:gd name="connsiteX0" fmla="*/ 6132936 w 6384100"/>
              <a:gd name="connsiteY0" fmla="*/ 717888 h 3393189"/>
              <a:gd name="connsiteX1" fmla="*/ 3261752 w 6384100"/>
              <a:gd name="connsiteY1" fmla="*/ 10503 h 3393189"/>
              <a:gd name="connsiteX2" fmla="*/ 802952 w 6384100"/>
              <a:gd name="connsiteY2" fmla="*/ 395763 h 3393189"/>
              <a:gd name="connsiteX3" fmla="*/ 487982 w 6384100"/>
              <a:gd name="connsiteY3" fmla="*/ 1709902 h 3393189"/>
              <a:gd name="connsiteX4" fmla="*/ 0 w 6384100"/>
              <a:gd name="connsiteY4" fmla="*/ 2169869 h 3393189"/>
              <a:gd name="connsiteX5" fmla="*/ 730484 w 6384100"/>
              <a:gd name="connsiteY5" fmla="*/ 2454515 h 3393189"/>
              <a:gd name="connsiteX6" fmla="*/ 5626130 w 6384100"/>
              <a:gd name="connsiteY6" fmla="*/ 3089872 h 3393189"/>
              <a:gd name="connsiteX7" fmla="*/ 6132936 w 6384100"/>
              <a:gd name="connsiteY7" fmla="*/ 717888 h 3393189"/>
              <a:gd name="connsiteX0" fmla="*/ 6132936 w 6384100"/>
              <a:gd name="connsiteY0" fmla="*/ 717888 h 3393189"/>
              <a:gd name="connsiteX1" fmla="*/ 3261752 w 6384100"/>
              <a:gd name="connsiteY1" fmla="*/ 10503 h 3393189"/>
              <a:gd name="connsiteX2" fmla="*/ 802952 w 6384100"/>
              <a:gd name="connsiteY2" fmla="*/ 395763 h 3393189"/>
              <a:gd name="connsiteX3" fmla="*/ 487982 w 6384100"/>
              <a:gd name="connsiteY3" fmla="*/ 1709902 h 3393189"/>
              <a:gd name="connsiteX4" fmla="*/ 0 w 6384100"/>
              <a:gd name="connsiteY4" fmla="*/ 2169869 h 3393189"/>
              <a:gd name="connsiteX5" fmla="*/ 730484 w 6384100"/>
              <a:gd name="connsiteY5" fmla="*/ 2454515 h 3393189"/>
              <a:gd name="connsiteX6" fmla="*/ 5626130 w 6384100"/>
              <a:gd name="connsiteY6" fmla="*/ 3089872 h 3393189"/>
              <a:gd name="connsiteX7" fmla="*/ 6132936 w 6384100"/>
              <a:gd name="connsiteY7" fmla="*/ 717888 h 3393189"/>
              <a:gd name="connsiteX0" fmla="*/ 6132936 w 6384100"/>
              <a:gd name="connsiteY0" fmla="*/ 717888 h 3393189"/>
              <a:gd name="connsiteX1" fmla="*/ 3261752 w 6384100"/>
              <a:gd name="connsiteY1" fmla="*/ 10503 h 3393189"/>
              <a:gd name="connsiteX2" fmla="*/ 802952 w 6384100"/>
              <a:gd name="connsiteY2" fmla="*/ 395763 h 3393189"/>
              <a:gd name="connsiteX3" fmla="*/ 487982 w 6384100"/>
              <a:gd name="connsiteY3" fmla="*/ 1709902 h 3393189"/>
              <a:gd name="connsiteX4" fmla="*/ 0 w 6384100"/>
              <a:gd name="connsiteY4" fmla="*/ 2169869 h 3393189"/>
              <a:gd name="connsiteX5" fmla="*/ 730484 w 6384100"/>
              <a:gd name="connsiteY5" fmla="*/ 2454515 h 3393189"/>
              <a:gd name="connsiteX6" fmla="*/ 5626130 w 6384100"/>
              <a:gd name="connsiteY6" fmla="*/ 3089872 h 3393189"/>
              <a:gd name="connsiteX7" fmla="*/ 6132936 w 6384100"/>
              <a:gd name="connsiteY7" fmla="*/ 717888 h 3393189"/>
              <a:gd name="connsiteX0" fmla="*/ 6132936 w 6384100"/>
              <a:gd name="connsiteY0" fmla="*/ 717888 h 3393189"/>
              <a:gd name="connsiteX1" fmla="*/ 3261752 w 6384100"/>
              <a:gd name="connsiteY1" fmla="*/ 10503 h 3393189"/>
              <a:gd name="connsiteX2" fmla="*/ 802952 w 6384100"/>
              <a:gd name="connsiteY2" fmla="*/ 395763 h 3393189"/>
              <a:gd name="connsiteX3" fmla="*/ 487982 w 6384100"/>
              <a:gd name="connsiteY3" fmla="*/ 1709902 h 3393189"/>
              <a:gd name="connsiteX4" fmla="*/ 0 w 6384100"/>
              <a:gd name="connsiteY4" fmla="*/ 2169869 h 3393189"/>
              <a:gd name="connsiteX5" fmla="*/ 730484 w 6384100"/>
              <a:gd name="connsiteY5" fmla="*/ 2454515 h 3393189"/>
              <a:gd name="connsiteX6" fmla="*/ 5626130 w 6384100"/>
              <a:gd name="connsiteY6" fmla="*/ 3089872 h 3393189"/>
              <a:gd name="connsiteX7" fmla="*/ 6132936 w 6384100"/>
              <a:gd name="connsiteY7" fmla="*/ 717888 h 3393189"/>
              <a:gd name="connsiteX0" fmla="*/ 6132936 w 6340891"/>
              <a:gd name="connsiteY0" fmla="*/ 695744 h 3371045"/>
              <a:gd name="connsiteX1" fmla="*/ 3863635 w 6340891"/>
              <a:gd name="connsiteY1" fmla="*/ 11508 h 3371045"/>
              <a:gd name="connsiteX2" fmla="*/ 802952 w 6340891"/>
              <a:gd name="connsiteY2" fmla="*/ 373619 h 3371045"/>
              <a:gd name="connsiteX3" fmla="*/ 487982 w 6340891"/>
              <a:gd name="connsiteY3" fmla="*/ 1687758 h 3371045"/>
              <a:gd name="connsiteX4" fmla="*/ 0 w 6340891"/>
              <a:gd name="connsiteY4" fmla="*/ 2147725 h 3371045"/>
              <a:gd name="connsiteX5" fmla="*/ 730484 w 6340891"/>
              <a:gd name="connsiteY5" fmla="*/ 2432371 h 3371045"/>
              <a:gd name="connsiteX6" fmla="*/ 5626130 w 6340891"/>
              <a:gd name="connsiteY6" fmla="*/ 3067728 h 3371045"/>
              <a:gd name="connsiteX7" fmla="*/ 6132936 w 6340891"/>
              <a:gd name="connsiteY7" fmla="*/ 695744 h 33710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340891" h="3371045">
                <a:moveTo>
                  <a:pt x="6132936" y="695744"/>
                </a:moveTo>
                <a:cubicBezTo>
                  <a:pt x="5839187" y="186374"/>
                  <a:pt x="4751966" y="65196"/>
                  <a:pt x="3863635" y="11508"/>
                </a:cubicBezTo>
                <a:cubicBezTo>
                  <a:pt x="2975304" y="-42180"/>
                  <a:pt x="1365561" y="94244"/>
                  <a:pt x="802952" y="373619"/>
                </a:cubicBezTo>
                <a:cubicBezTo>
                  <a:pt x="240343" y="652994"/>
                  <a:pt x="500714" y="1320151"/>
                  <a:pt x="487982" y="1687758"/>
                </a:cubicBezTo>
                <a:cubicBezTo>
                  <a:pt x="352329" y="1891237"/>
                  <a:pt x="309273" y="1874798"/>
                  <a:pt x="0" y="2147725"/>
                </a:cubicBezTo>
                <a:cubicBezTo>
                  <a:pt x="405021" y="2298033"/>
                  <a:pt x="580106" y="2367762"/>
                  <a:pt x="730484" y="2432371"/>
                </a:cubicBezTo>
                <a:cubicBezTo>
                  <a:pt x="954478" y="3792721"/>
                  <a:pt x="4725721" y="3357166"/>
                  <a:pt x="5626130" y="3067728"/>
                </a:cubicBezTo>
                <a:cubicBezTo>
                  <a:pt x="6526539" y="2778290"/>
                  <a:pt x="6426685" y="1205114"/>
                  <a:pt x="6132936" y="695744"/>
                </a:cubicBezTo>
                <a:close/>
              </a:path>
            </a:pathLst>
          </a:custGeom>
          <a:noFill/>
          <a:ln w="25400" cap="rnd">
            <a:solidFill>
              <a:srgbClr val="697DA9"/>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sp>
        <p:nvSpPr>
          <p:cNvPr id="37" name="TextBox 36">
            <a:extLst>
              <a:ext uri="{FF2B5EF4-FFF2-40B4-BE49-F238E27FC236}">
                <a16:creationId xmlns:a16="http://schemas.microsoft.com/office/drawing/2014/main" id="{DBE191C2-59A3-4CCA-BF9D-E07DEEDD7E74}"/>
              </a:ext>
            </a:extLst>
          </p:cNvPr>
          <p:cNvSpPr txBox="1"/>
          <p:nvPr/>
        </p:nvSpPr>
        <p:spPr>
          <a:xfrm>
            <a:off x="7112000" y="3462282"/>
            <a:ext cx="3624122" cy="584775"/>
          </a:xfrm>
          <a:prstGeom prst="rect">
            <a:avLst/>
          </a:prstGeom>
          <a:noFill/>
        </p:spPr>
        <p:txBody>
          <a:bodyPr wrap="square" rtlCol="0">
            <a:spAutoFit/>
          </a:bodyPr>
          <a:lstStyle/>
          <a:p>
            <a:r>
              <a:rPr lang="en-US" sz="3200" b="1" dirty="0">
                <a:solidFill>
                  <a:srgbClr val="FF0000"/>
                </a:solidFill>
                <a:latin typeface="Calibri" panose="020F0502020204030204" pitchFamily="34" charset="0"/>
                <a:cs typeface="Calibri" panose="020F0502020204030204" pitchFamily="34" charset="0"/>
              </a:rPr>
              <a:t>2 x 2 = 4 (cm)</a:t>
            </a:r>
            <a:r>
              <a:rPr lang="vi-VN" sz="3200" b="1" dirty="0">
                <a:solidFill>
                  <a:srgbClr val="FF0000"/>
                </a:solidFill>
                <a:latin typeface="Calibri" panose="020F0502020204030204" pitchFamily="34" charset="0"/>
                <a:cs typeface="Calibri" panose="020F0502020204030204" pitchFamily="34" charset="0"/>
              </a:rPr>
              <a:t> </a:t>
            </a:r>
            <a:endParaRPr kumimoji="0" lang="en-US" sz="3200" b="1" i="0" u="none" strike="noStrike" kern="1200" cap="none" spc="0" normalizeH="0" baseline="0" noProof="0" dirty="0">
              <a:ln>
                <a:noFill/>
              </a:ln>
              <a:solidFill>
                <a:srgbClr val="FF0000"/>
              </a:solidFill>
              <a:effectLst/>
              <a:uLnTx/>
              <a:uFillTx/>
              <a:latin typeface="Calibri" panose="020F0502020204030204" pitchFamily="34" charset="0"/>
              <a:ea typeface="+mn-ea"/>
              <a:cs typeface="Calibri" panose="020F0502020204030204" pitchFamily="34" charset="0"/>
            </a:endParaRPr>
          </a:p>
        </p:txBody>
      </p:sp>
    </p:spTree>
    <p:extLst>
      <p:ext uri="{BB962C8B-B14F-4D97-AF65-F5344CB8AC3E}">
        <p14:creationId xmlns:p14="http://schemas.microsoft.com/office/powerpoint/2010/main" val="57505673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childTnLst>
                          </p:cTn>
                        </p:par>
                        <p:par>
                          <p:cTn id="10" fill="hold">
                            <p:stCondLst>
                              <p:cond delay="500"/>
                            </p:stCondLst>
                            <p:childTnLst>
                              <p:par>
                                <p:cTn id="11" presetID="31" presetClass="entr" presetSubtype="0" fill="hold" grpId="0" nodeType="after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p:cTn id="13" dur="1000" fill="hold"/>
                                        <p:tgtEl>
                                          <p:spTgt spid="4"/>
                                        </p:tgtEl>
                                        <p:attrNameLst>
                                          <p:attrName>ppt_w</p:attrName>
                                        </p:attrNameLst>
                                      </p:cBhvr>
                                      <p:tavLst>
                                        <p:tav tm="0">
                                          <p:val>
                                            <p:fltVal val="0"/>
                                          </p:val>
                                        </p:tav>
                                        <p:tav tm="100000">
                                          <p:val>
                                            <p:strVal val="#ppt_w"/>
                                          </p:val>
                                        </p:tav>
                                      </p:tavLst>
                                    </p:anim>
                                    <p:anim calcmode="lin" valueType="num">
                                      <p:cBhvr>
                                        <p:cTn id="14" dur="1000" fill="hold"/>
                                        <p:tgtEl>
                                          <p:spTgt spid="4"/>
                                        </p:tgtEl>
                                        <p:attrNameLst>
                                          <p:attrName>ppt_h</p:attrName>
                                        </p:attrNameLst>
                                      </p:cBhvr>
                                      <p:tavLst>
                                        <p:tav tm="0">
                                          <p:val>
                                            <p:fltVal val="0"/>
                                          </p:val>
                                        </p:tav>
                                        <p:tav tm="100000">
                                          <p:val>
                                            <p:strVal val="#ppt_h"/>
                                          </p:val>
                                        </p:tav>
                                      </p:tavLst>
                                    </p:anim>
                                    <p:anim calcmode="lin" valueType="num">
                                      <p:cBhvr>
                                        <p:cTn id="15" dur="1000" fill="hold"/>
                                        <p:tgtEl>
                                          <p:spTgt spid="4"/>
                                        </p:tgtEl>
                                        <p:attrNameLst>
                                          <p:attrName>style.rotation</p:attrName>
                                        </p:attrNameLst>
                                      </p:cBhvr>
                                      <p:tavLst>
                                        <p:tav tm="0">
                                          <p:val>
                                            <p:fltVal val="90"/>
                                          </p:val>
                                        </p:tav>
                                        <p:tav tm="100000">
                                          <p:val>
                                            <p:fltVal val="0"/>
                                          </p:val>
                                        </p:tav>
                                      </p:tavLst>
                                    </p:anim>
                                    <p:animEffect transition="in" filter="fade">
                                      <p:cBhvr>
                                        <p:cTn id="16" dur="1000"/>
                                        <p:tgtEl>
                                          <p:spTgt spid="4"/>
                                        </p:tgtEl>
                                      </p:cBhvr>
                                    </p:animEffect>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nodeType="clickEffect">
                                  <p:stCondLst>
                                    <p:cond delay="0"/>
                                  </p:stCondLst>
                                  <p:childTnLst>
                                    <p:set>
                                      <p:cBhvr>
                                        <p:cTn id="20" dur="1" fill="hold">
                                          <p:stCondLst>
                                            <p:cond delay="0"/>
                                          </p:stCondLst>
                                        </p:cTn>
                                        <p:tgtEl>
                                          <p:spTgt spid="14"/>
                                        </p:tgtEl>
                                        <p:attrNameLst>
                                          <p:attrName>style.visibility</p:attrName>
                                        </p:attrNameLst>
                                      </p:cBhvr>
                                      <p:to>
                                        <p:strVal val="visible"/>
                                      </p:to>
                                    </p:set>
                                    <p:anim calcmode="lin" valueType="num">
                                      <p:cBhvr additive="base">
                                        <p:cTn id="21" dur="500" fill="hold"/>
                                        <p:tgtEl>
                                          <p:spTgt spid="14"/>
                                        </p:tgtEl>
                                        <p:attrNameLst>
                                          <p:attrName>ppt_x</p:attrName>
                                        </p:attrNameLst>
                                      </p:cBhvr>
                                      <p:tavLst>
                                        <p:tav tm="0">
                                          <p:val>
                                            <p:strVal val="#ppt_x"/>
                                          </p:val>
                                        </p:tav>
                                        <p:tav tm="100000">
                                          <p:val>
                                            <p:strVal val="#ppt_x"/>
                                          </p:val>
                                        </p:tav>
                                      </p:tavLst>
                                    </p:anim>
                                    <p:anim calcmode="lin" valueType="num">
                                      <p:cBhvr additive="base">
                                        <p:cTn id="22" dur="500" fill="hold"/>
                                        <p:tgtEl>
                                          <p:spTgt spid="14"/>
                                        </p:tgtEl>
                                        <p:attrNameLst>
                                          <p:attrName>ppt_y</p:attrName>
                                        </p:attrNameLst>
                                      </p:cBhvr>
                                      <p:tavLst>
                                        <p:tav tm="0">
                                          <p:val>
                                            <p:strVal val="1+#ppt_h/2"/>
                                          </p:val>
                                        </p:tav>
                                        <p:tav tm="100000">
                                          <p:val>
                                            <p:strVal val="#ppt_y"/>
                                          </p:val>
                                        </p:tav>
                                      </p:tavLst>
                                    </p:anim>
                                  </p:childTnLst>
                                </p:cTn>
                              </p:par>
                              <p:par>
                                <p:cTn id="23" presetID="10" presetClass="entr" presetSubtype="0" fill="hold" nodeType="withEffect">
                                  <p:stCondLst>
                                    <p:cond delay="0"/>
                                  </p:stCondLst>
                                  <p:childTnLst>
                                    <p:set>
                                      <p:cBhvr>
                                        <p:cTn id="24" dur="1" fill="hold">
                                          <p:stCondLst>
                                            <p:cond delay="0"/>
                                          </p:stCondLst>
                                        </p:cTn>
                                        <p:tgtEl>
                                          <p:spTgt spid="19"/>
                                        </p:tgtEl>
                                        <p:attrNameLst>
                                          <p:attrName>style.visibility</p:attrName>
                                        </p:attrNameLst>
                                      </p:cBhvr>
                                      <p:to>
                                        <p:strVal val="visible"/>
                                      </p:to>
                                    </p:set>
                                    <p:animEffect transition="in" filter="fade">
                                      <p:cBhvr>
                                        <p:cTn id="25" dur="500"/>
                                        <p:tgtEl>
                                          <p:spTgt spid="19"/>
                                        </p:tgtEl>
                                      </p:cBhvr>
                                    </p:animEffect>
                                  </p:childTnLst>
                                </p:cTn>
                              </p:par>
                            </p:childTnLst>
                          </p:cTn>
                        </p:par>
                      </p:childTnLst>
                    </p:cTn>
                  </p:par>
                  <p:par>
                    <p:cTn id="26" fill="hold">
                      <p:stCondLst>
                        <p:cond delay="indefinite"/>
                      </p:stCondLst>
                      <p:childTnLst>
                        <p:par>
                          <p:cTn id="27" fill="hold">
                            <p:stCondLst>
                              <p:cond delay="0"/>
                            </p:stCondLst>
                            <p:childTnLst>
                              <p:par>
                                <p:cTn id="28" presetID="53" presetClass="entr" presetSubtype="16" fill="hold" nodeType="clickEffect">
                                  <p:stCondLst>
                                    <p:cond delay="0"/>
                                  </p:stCondLst>
                                  <p:childTnLst>
                                    <p:set>
                                      <p:cBhvr>
                                        <p:cTn id="29" dur="1" fill="hold">
                                          <p:stCondLst>
                                            <p:cond delay="0"/>
                                          </p:stCondLst>
                                        </p:cTn>
                                        <p:tgtEl>
                                          <p:spTgt spid="20"/>
                                        </p:tgtEl>
                                        <p:attrNameLst>
                                          <p:attrName>style.visibility</p:attrName>
                                        </p:attrNameLst>
                                      </p:cBhvr>
                                      <p:to>
                                        <p:strVal val="visible"/>
                                      </p:to>
                                    </p:set>
                                    <p:anim calcmode="lin" valueType="num">
                                      <p:cBhvr>
                                        <p:cTn id="30" dur="500" fill="hold"/>
                                        <p:tgtEl>
                                          <p:spTgt spid="20"/>
                                        </p:tgtEl>
                                        <p:attrNameLst>
                                          <p:attrName>ppt_w</p:attrName>
                                        </p:attrNameLst>
                                      </p:cBhvr>
                                      <p:tavLst>
                                        <p:tav tm="0">
                                          <p:val>
                                            <p:fltVal val="0"/>
                                          </p:val>
                                        </p:tav>
                                        <p:tav tm="100000">
                                          <p:val>
                                            <p:strVal val="#ppt_w"/>
                                          </p:val>
                                        </p:tav>
                                      </p:tavLst>
                                    </p:anim>
                                    <p:anim calcmode="lin" valueType="num">
                                      <p:cBhvr>
                                        <p:cTn id="31" dur="500" fill="hold"/>
                                        <p:tgtEl>
                                          <p:spTgt spid="20"/>
                                        </p:tgtEl>
                                        <p:attrNameLst>
                                          <p:attrName>ppt_h</p:attrName>
                                        </p:attrNameLst>
                                      </p:cBhvr>
                                      <p:tavLst>
                                        <p:tav tm="0">
                                          <p:val>
                                            <p:fltVal val="0"/>
                                          </p:val>
                                        </p:tav>
                                        <p:tav tm="100000">
                                          <p:val>
                                            <p:strVal val="#ppt_h"/>
                                          </p:val>
                                        </p:tav>
                                      </p:tavLst>
                                    </p:anim>
                                    <p:animEffect transition="in" filter="fade">
                                      <p:cBhvr>
                                        <p:cTn id="32" dur="500"/>
                                        <p:tgtEl>
                                          <p:spTgt spid="20"/>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nodeType="clickEffect">
                                  <p:stCondLst>
                                    <p:cond delay="0"/>
                                  </p:stCondLst>
                                  <p:childTnLst>
                                    <p:set>
                                      <p:cBhvr>
                                        <p:cTn id="36" dur="1" fill="hold">
                                          <p:stCondLst>
                                            <p:cond delay="0"/>
                                          </p:stCondLst>
                                        </p:cTn>
                                        <p:tgtEl>
                                          <p:spTgt spid="26"/>
                                        </p:tgtEl>
                                        <p:attrNameLst>
                                          <p:attrName>style.visibility</p:attrName>
                                        </p:attrNameLst>
                                      </p:cBhvr>
                                      <p:to>
                                        <p:strVal val="visible"/>
                                      </p:to>
                                    </p:set>
                                    <p:animEffect transition="in" filter="wipe(down)">
                                      <p:cBhvr>
                                        <p:cTn id="37" dur="500"/>
                                        <p:tgtEl>
                                          <p:spTgt spid="26"/>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27"/>
                                        </p:tgtEl>
                                        <p:attrNameLst>
                                          <p:attrName>style.visibility</p:attrName>
                                        </p:attrNameLst>
                                      </p:cBhvr>
                                      <p:to>
                                        <p:strVal val="visible"/>
                                      </p:to>
                                    </p:set>
                                    <p:animEffect transition="in" filter="fade">
                                      <p:cBhvr>
                                        <p:cTn id="42" dur="500"/>
                                        <p:tgtEl>
                                          <p:spTgt spid="27"/>
                                        </p:tgtEl>
                                      </p:cBhvr>
                                    </p:animEffect>
                                  </p:childTnLst>
                                </p:cTn>
                              </p:par>
                            </p:childTnLst>
                          </p:cTn>
                        </p:par>
                        <p:par>
                          <p:cTn id="43" fill="hold">
                            <p:stCondLst>
                              <p:cond delay="500"/>
                            </p:stCondLst>
                            <p:childTnLst>
                              <p:par>
                                <p:cTn id="44" presetID="22" presetClass="entr" presetSubtype="4" fill="hold" grpId="0" nodeType="afterEffect">
                                  <p:stCondLst>
                                    <p:cond delay="0"/>
                                  </p:stCondLst>
                                  <p:childTnLst>
                                    <p:set>
                                      <p:cBhvr>
                                        <p:cTn id="45" dur="1" fill="hold">
                                          <p:stCondLst>
                                            <p:cond delay="0"/>
                                          </p:stCondLst>
                                        </p:cTn>
                                        <p:tgtEl>
                                          <p:spTgt spid="29"/>
                                        </p:tgtEl>
                                        <p:attrNameLst>
                                          <p:attrName>style.visibility</p:attrName>
                                        </p:attrNameLst>
                                      </p:cBhvr>
                                      <p:to>
                                        <p:strVal val="visible"/>
                                      </p:to>
                                    </p:set>
                                    <p:animEffect transition="in" filter="wipe(down)">
                                      <p:cBhvr>
                                        <p:cTn id="46" dur="500"/>
                                        <p:tgtEl>
                                          <p:spTgt spid="29"/>
                                        </p:tgtEl>
                                      </p:cBhvr>
                                    </p:animEffect>
                                  </p:childTnLst>
                                </p:cTn>
                              </p:par>
                            </p:childTnLst>
                          </p:cTn>
                        </p:par>
                        <p:par>
                          <p:cTn id="47" fill="hold">
                            <p:stCondLst>
                              <p:cond delay="1000"/>
                            </p:stCondLst>
                            <p:childTnLst>
                              <p:par>
                                <p:cTn id="48" presetID="22" presetClass="entr" presetSubtype="4" fill="hold" grpId="0" nodeType="afterEffect">
                                  <p:stCondLst>
                                    <p:cond delay="0"/>
                                  </p:stCondLst>
                                  <p:childTnLst>
                                    <p:set>
                                      <p:cBhvr>
                                        <p:cTn id="49" dur="1" fill="hold">
                                          <p:stCondLst>
                                            <p:cond delay="0"/>
                                          </p:stCondLst>
                                        </p:cTn>
                                        <p:tgtEl>
                                          <p:spTgt spid="28"/>
                                        </p:tgtEl>
                                        <p:attrNameLst>
                                          <p:attrName>style.visibility</p:attrName>
                                        </p:attrNameLst>
                                      </p:cBhvr>
                                      <p:to>
                                        <p:strVal val="visible"/>
                                      </p:to>
                                    </p:set>
                                    <p:animEffect transition="in" filter="wipe(down)">
                                      <p:cBhvr>
                                        <p:cTn id="50" dur="500"/>
                                        <p:tgtEl>
                                          <p:spTgt spid="28"/>
                                        </p:tgtEl>
                                      </p:cBhvr>
                                    </p:animEffect>
                                  </p:childTnLst>
                                </p:cTn>
                              </p:par>
                            </p:childTnLst>
                          </p:cTn>
                        </p:par>
                      </p:childTnLst>
                    </p:cTn>
                  </p:par>
                  <p:par>
                    <p:cTn id="51" fill="hold">
                      <p:stCondLst>
                        <p:cond delay="indefinite"/>
                      </p:stCondLst>
                      <p:childTnLst>
                        <p:par>
                          <p:cTn id="52" fill="hold">
                            <p:stCondLst>
                              <p:cond delay="0"/>
                            </p:stCondLst>
                            <p:childTnLst>
                              <p:par>
                                <p:cTn id="53" presetID="22" presetClass="entr" presetSubtype="4" fill="hold" grpId="0" nodeType="clickEffect">
                                  <p:stCondLst>
                                    <p:cond delay="0"/>
                                  </p:stCondLst>
                                  <p:childTnLst>
                                    <p:set>
                                      <p:cBhvr>
                                        <p:cTn id="54" dur="1" fill="hold">
                                          <p:stCondLst>
                                            <p:cond delay="0"/>
                                          </p:stCondLst>
                                        </p:cTn>
                                        <p:tgtEl>
                                          <p:spTgt spid="30"/>
                                        </p:tgtEl>
                                        <p:attrNameLst>
                                          <p:attrName>style.visibility</p:attrName>
                                        </p:attrNameLst>
                                      </p:cBhvr>
                                      <p:to>
                                        <p:strVal val="visible"/>
                                      </p:to>
                                    </p:set>
                                    <p:animEffect transition="in" filter="wipe(down)">
                                      <p:cBhvr>
                                        <p:cTn id="55" dur="500"/>
                                        <p:tgtEl>
                                          <p:spTgt spid="30"/>
                                        </p:tgtEl>
                                      </p:cBhvr>
                                    </p:animEffect>
                                  </p:childTnLst>
                                </p:cTn>
                              </p:par>
                            </p:childTnLst>
                          </p:cTn>
                        </p:par>
                        <p:par>
                          <p:cTn id="56" fill="hold">
                            <p:stCondLst>
                              <p:cond delay="500"/>
                            </p:stCondLst>
                            <p:childTnLst>
                              <p:par>
                                <p:cTn id="57" presetID="22" presetClass="entr" presetSubtype="4" fill="hold" grpId="0" nodeType="afterEffect">
                                  <p:stCondLst>
                                    <p:cond delay="0"/>
                                  </p:stCondLst>
                                  <p:childTnLst>
                                    <p:set>
                                      <p:cBhvr>
                                        <p:cTn id="58" dur="1" fill="hold">
                                          <p:stCondLst>
                                            <p:cond delay="0"/>
                                          </p:stCondLst>
                                        </p:cTn>
                                        <p:tgtEl>
                                          <p:spTgt spid="31"/>
                                        </p:tgtEl>
                                        <p:attrNameLst>
                                          <p:attrName>style.visibility</p:attrName>
                                        </p:attrNameLst>
                                      </p:cBhvr>
                                      <p:to>
                                        <p:strVal val="visible"/>
                                      </p:to>
                                    </p:set>
                                    <p:animEffect transition="in" filter="wipe(down)">
                                      <p:cBhvr>
                                        <p:cTn id="59" dur="500"/>
                                        <p:tgtEl>
                                          <p:spTgt spid="31"/>
                                        </p:tgtEl>
                                      </p:cBhvr>
                                    </p:animEffect>
                                  </p:childTnLst>
                                </p:cTn>
                              </p:par>
                            </p:childTnLst>
                          </p:cTn>
                        </p:par>
                      </p:childTnLst>
                    </p:cTn>
                  </p:par>
                  <p:par>
                    <p:cTn id="60" fill="hold">
                      <p:stCondLst>
                        <p:cond delay="indefinite"/>
                      </p:stCondLst>
                      <p:childTnLst>
                        <p:par>
                          <p:cTn id="61" fill="hold">
                            <p:stCondLst>
                              <p:cond delay="0"/>
                            </p:stCondLst>
                            <p:childTnLst>
                              <p:par>
                                <p:cTn id="62" presetID="10" presetClass="exit" presetSubtype="0" fill="hold" grpId="1" nodeType="clickEffect">
                                  <p:stCondLst>
                                    <p:cond delay="0"/>
                                  </p:stCondLst>
                                  <p:childTnLst>
                                    <p:animEffect transition="out" filter="fade">
                                      <p:cBhvr>
                                        <p:cTn id="63" dur="500"/>
                                        <p:tgtEl>
                                          <p:spTgt spid="31"/>
                                        </p:tgtEl>
                                      </p:cBhvr>
                                    </p:animEffect>
                                    <p:set>
                                      <p:cBhvr>
                                        <p:cTn id="64" dur="1" fill="hold">
                                          <p:stCondLst>
                                            <p:cond delay="499"/>
                                          </p:stCondLst>
                                        </p:cTn>
                                        <p:tgtEl>
                                          <p:spTgt spid="31"/>
                                        </p:tgtEl>
                                        <p:attrNameLst>
                                          <p:attrName>style.visibility</p:attrName>
                                        </p:attrNameLst>
                                      </p:cBhvr>
                                      <p:to>
                                        <p:strVal val="hidden"/>
                                      </p:to>
                                    </p:set>
                                  </p:childTnLst>
                                </p:cTn>
                              </p:par>
                            </p:childTnLst>
                          </p:cTn>
                        </p:par>
                        <p:par>
                          <p:cTn id="65" fill="hold">
                            <p:stCondLst>
                              <p:cond delay="500"/>
                            </p:stCondLst>
                            <p:childTnLst>
                              <p:par>
                                <p:cTn id="66" presetID="22" presetClass="entr" presetSubtype="4" fill="hold" grpId="0" nodeType="afterEffect">
                                  <p:stCondLst>
                                    <p:cond delay="0"/>
                                  </p:stCondLst>
                                  <p:childTnLst>
                                    <p:set>
                                      <p:cBhvr>
                                        <p:cTn id="67" dur="1" fill="hold">
                                          <p:stCondLst>
                                            <p:cond delay="0"/>
                                          </p:stCondLst>
                                        </p:cTn>
                                        <p:tgtEl>
                                          <p:spTgt spid="32"/>
                                        </p:tgtEl>
                                        <p:attrNameLst>
                                          <p:attrName>style.visibility</p:attrName>
                                        </p:attrNameLst>
                                      </p:cBhvr>
                                      <p:to>
                                        <p:strVal val="visible"/>
                                      </p:to>
                                    </p:set>
                                    <p:animEffect transition="in" filter="wipe(down)">
                                      <p:cBhvr>
                                        <p:cTn id="68" dur="500"/>
                                        <p:tgtEl>
                                          <p:spTgt spid="32"/>
                                        </p:tgtEl>
                                      </p:cBhvr>
                                    </p:animEffect>
                                  </p:childTnLst>
                                </p:cTn>
                              </p:par>
                            </p:childTnLst>
                          </p:cTn>
                        </p:par>
                      </p:childTnLst>
                    </p:cTn>
                  </p:par>
                  <p:par>
                    <p:cTn id="69" fill="hold">
                      <p:stCondLst>
                        <p:cond delay="indefinite"/>
                      </p:stCondLst>
                      <p:childTnLst>
                        <p:par>
                          <p:cTn id="70" fill="hold">
                            <p:stCondLst>
                              <p:cond delay="0"/>
                            </p:stCondLst>
                            <p:childTnLst>
                              <p:par>
                                <p:cTn id="71" presetID="16" presetClass="entr" presetSubtype="21" fill="hold" nodeType="clickEffect">
                                  <p:stCondLst>
                                    <p:cond delay="0"/>
                                  </p:stCondLst>
                                  <p:childTnLst>
                                    <p:set>
                                      <p:cBhvr>
                                        <p:cTn id="72" dur="1" fill="hold">
                                          <p:stCondLst>
                                            <p:cond delay="0"/>
                                          </p:stCondLst>
                                        </p:cTn>
                                        <p:tgtEl>
                                          <p:spTgt spid="32">
                                            <p:txEl>
                                              <p:pRg st="0" end="0"/>
                                            </p:txEl>
                                          </p:spTgt>
                                        </p:tgtEl>
                                        <p:attrNameLst>
                                          <p:attrName>style.visibility</p:attrName>
                                        </p:attrNameLst>
                                      </p:cBhvr>
                                      <p:to>
                                        <p:strVal val="visible"/>
                                      </p:to>
                                    </p:set>
                                    <p:animEffect transition="in" filter="barn(inVertical)">
                                      <p:cBhvr>
                                        <p:cTn id="73" dur="500"/>
                                        <p:tgtEl>
                                          <p:spTgt spid="32">
                                            <p:txEl>
                                              <p:pRg st="0" end="0"/>
                                            </p:txEl>
                                          </p:spTgt>
                                        </p:tgtEl>
                                      </p:cBhvr>
                                    </p:animEffect>
                                  </p:childTnLst>
                                </p:cTn>
                              </p:par>
                            </p:childTnLst>
                          </p:cTn>
                        </p:par>
                      </p:childTnLst>
                    </p:cTn>
                  </p:par>
                  <p:par>
                    <p:cTn id="74" fill="hold">
                      <p:stCondLst>
                        <p:cond delay="indefinite"/>
                      </p:stCondLst>
                      <p:childTnLst>
                        <p:par>
                          <p:cTn id="75" fill="hold">
                            <p:stCondLst>
                              <p:cond delay="0"/>
                            </p:stCondLst>
                            <p:childTnLst>
                              <p:par>
                                <p:cTn id="76" presetID="10" presetClass="exit" presetSubtype="0" fill="hold" nodeType="clickEffect">
                                  <p:stCondLst>
                                    <p:cond delay="0"/>
                                  </p:stCondLst>
                                  <p:childTnLst>
                                    <p:animEffect transition="out" filter="fade">
                                      <p:cBhvr>
                                        <p:cTn id="77" dur="500"/>
                                        <p:tgtEl>
                                          <p:spTgt spid="20"/>
                                        </p:tgtEl>
                                      </p:cBhvr>
                                    </p:animEffect>
                                    <p:set>
                                      <p:cBhvr>
                                        <p:cTn id="78" dur="1" fill="hold">
                                          <p:stCondLst>
                                            <p:cond delay="499"/>
                                          </p:stCondLst>
                                        </p:cTn>
                                        <p:tgtEl>
                                          <p:spTgt spid="20"/>
                                        </p:tgtEl>
                                        <p:attrNameLst>
                                          <p:attrName>style.visibility</p:attrName>
                                        </p:attrNameLst>
                                      </p:cBhvr>
                                      <p:to>
                                        <p:strVal val="hidden"/>
                                      </p:to>
                                    </p:set>
                                  </p:childTnLst>
                                </p:cTn>
                              </p:par>
                            </p:childTnLst>
                          </p:cTn>
                        </p:par>
                      </p:childTnLst>
                    </p:cTn>
                  </p:par>
                  <p:par>
                    <p:cTn id="79" fill="hold">
                      <p:stCondLst>
                        <p:cond delay="indefinite"/>
                      </p:stCondLst>
                      <p:childTnLst>
                        <p:par>
                          <p:cTn id="80" fill="hold">
                            <p:stCondLst>
                              <p:cond delay="0"/>
                            </p:stCondLst>
                            <p:childTnLst>
                              <p:par>
                                <p:cTn id="81" presetID="22" presetClass="entr" presetSubtype="4" fill="hold" grpId="0" nodeType="clickEffect">
                                  <p:stCondLst>
                                    <p:cond delay="0"/>
                                  </p:stCondLst>
                                  <p:childTnLst>
                                    <p:set>
                                      <p:cBhvr>
                                        <p:cTn id="82" dur="1" fill="hold">
                                          <p:stCondLst>
                                            <p:cond delay="0"/>
                                          </p:stCondLst>
                                        </p:cTn>
                                        <p:tgtEl>
                                          <p:spTgt spid="34"/>
                                        </p:tgtEl>
                                        <p:attrNameLst>
                                          <p:attrName>style.visibility</p:attrName>
                                        </p:attrNameLst>
                                      </p:cBhvr>
                                      <p:to>
                                        <p:strVal val="visible"/>
                                      </p:to>
                                    </p:set>
                                    <p:animEffect transition="in" filter="wipe(down)">
                                      <p:cBhvr>
                                        <p:cTn id="83" dur="500"/>
                                        <p:tgtEl>
                                          <p:spTgt spid="34"/>
                                        </p:tgtEl>
                                      </p:cBhvr>
                                    </p:animEffect>
                                  </p:childTnLst>
                                </p:cTn>
                              </p:par>
                            </p:childTnLst>
                          </p:cTn>
                        </p:par>
                        <p:par>
                          <p:cTn id="84" fill="hold">
                            <p:stCondLst>
                              <p:cond delay="500"/>
                            </p:stCondLst>
                            <p:childTnLst>
                              <p:par>
                                <p:cTn id="85" presetID="22" presetClass="entr" presetSubtype="8" fill="hold" grpId="0" nodeType="afterEffect">
                                  <p:stCondLst>
                                    <p:cond delay="0"/>
                                  </p:stCondLst>
                                  <p:childTnLst>
                                    <p:set>
                                      <p:cBhvr>
                                        <p:cTn id="86" dur="1" fill="hold">
                                          <p:stCondLst>
                                            <p:cond delay="0"/>
                                          </p:stCondLst>
                                        </p:cTn>
                                        <p:tgtEl>
                                          <p:spTgt spid="33"/>
                                        </p:tgtEl>
                                        <p:attrNameLst>
                                          <p:attrName>style.visibility</p:attrName>
                                        </p:attrNameLst>
                                      </p:cBhvr>
                                      <p:to>
                                        <p:strVal val="visible"/>
                                      </p:to>
                                    </p:set>
                                    <p:animEffect transition="in" filter="wipe(left)">
                                      <p:cBhvr>
                                        <p:cTn id="87" dur="500"/>
                                        <p:tgtEl>
                                          <p:spTgt spid="33"/>
                                        </p:tgtEl>
                                      </p:cBhvr>
                                    </p:animEffect>
                                  </p:childTnLst>
                                </p:cTn>
                              </p:par>
                            </p:childTnLst>
                          </p:cTn>
                        </p:par>
                      </p:childTnLst>
                    </p:cTn>
                  </p:par>
                  <p:par>
                    <p:cTn id="88" fill="hold">
                      <p:stCondLst>
                        <p:cond delay="indefinite"/>
                      </p:stCondLst>
                      <p:childTnLst>
                        <p:par>
                          <p:cTn id="89" fill="hold">
                            <p:stCondLst>
                              <p:cond delay="0"/>
                            </p:stCondLst>
                            <p:childTnLst>
                              <p:par>
                                <p:cTn id="90" presetID="16" presetClass="entr" presetSubtype="21" fill="hold" grpId="0" nodeType="clickEffect">
                                  <p:stCondLst>
                                    <p:cond delay="0"/>
                                  </p:stCondLst>
                                  <p:childTnLst>
                                    <p:set>
                                      <p:cBhvr>
                                        <p:cTn id="91" dur="1" fill="hold">
                                          <p:stCondLst>
                                            <p:cond delay="0"/>
                                          </p:stCondLst>
                                        </p:cTn>
                                        <p:tgtEl>
                                          <p:spTgt spid="37"/>
                                        </p:tgtEl>
                                        <p:attrNameLst>
                                          <p:attrName>style.visibility</p:attrName>
                                        </p:attrNameLst>
                                      </p:cBhvr>
                                      <p:to>
                                        <p:strVal val="visible"/>
                                      </p:to>
                                    </p:set>
                                    <p:animEffect transition="in" filter="barn(inVertical)">
                                      <p:cBhvr>
                                        <p:cTn id="92" dur="500"/>
                                        <p:tgtEl>
                                          <p:spTgt spid="37"/>
                                        </p:tgtEl>
                                      </p:cBhvr>
                                    </p:animEffect>
                                  </p:childTnLst>
                                </p:cTn>
                              </p:par>
                            </p:childTnLst>
                          </p:cTn>
                        </p:par>
                      </p:childTnLst>
                    </p:cTn>
                  </p:par>
                  <p:par>
                    <p:cTn id="93" fill="hold">
                      <p:stCondLst>
                        <p:cond delay="indefinite"/>
                      </p:stCondLst>
                      <p:childTnLst>
                        <p:par>
                          <p:cTn id="94" fill="hold">
                            <p:stCondLst>
                              <p:cond delay="0"/>
                            </p:stCondLst>
                            <p:childTnLst>
                              <p:par>
                                <p:cTn id="95" presetID="22" presetClass="entr" presetSubtype="4" fill="hold" grpId="0" nodeType="clickEffect">
                                  <p:stCondLst>
                                    <p:cond delay="0"/>
                                  </p:stCondLst>
                                  <p:childTnLst>
                                    <p:set>
                                      <p:cBhvr>
                                        <p:cTn id="96" dur="1" fill="hold">
                                          <p:stCondLst>
                                            <p:cond delay="0"/>
                                          </p:stCondLst>
                                        </p:cTn>
                                        <p:tgtEl>
                                          <p:spTgt spid="36"/>
                                        </p:tgtEl>
                                        <p:attrNameLst>
                                          <p:attrName>style.visibility</p:attrName>
                                        </p:attrNameLst>
                                      </p:cBhvr>
                                      <p:to>
                                        <p:strVal val="visible"/>
                                      </p:to>
                                    </p:set>
                                    <p:animEffect transition="in" filter="wipe(down)">
                                      <p:cBhvr>
                                        <p:cTn id="97" dur="500"/>
                                        <p:tgtEl>
                                          <p:spTgt spid="36"/>
                                        </p:tgtEl>
                                      </p:cBhvr>
                                    </p:animEffect>
                                  </p:childTnLst>
                                </p:cTn>
                              </p:par>
                            </p:childTnLst>
                          </p:cTn>
                        </p:par>
                        <p:par>
                          <p:cTn id="98" fill="hold">
                            <p:stCondLst>
                              <p:cond delay="500"/>
                            </p:stCondLst>
                            <p:childTnLst>
                              <p:par>
                                <p:cTn id="99" presetID="22" presetClass="entr" presetSubtype="8" fill="hold" grpId="0" nodeType="afterEffect">
                                  <p:stCondLst>
                                    <p:cond delay="0"/>
                                  </p:stCondLst>
                                  <p:childTnLst>
                                    <p:set>
                                      <p:cBhvr>
                                        <p:cTn id="100" dur="1" fill="hold">
                                          <p:stCondLst>
                                            <p:cond delay="0"/>
                                          </p:stCondLst>
                                        </p:cTn>
                                        <p:tgtEl>
                                          <p:spTgt spid="35"/>
                                        </p:tgtEl>
                                        <p:attrNameLst>
                                          <p:attrName>style.visibility</p:attrName>
                                        </p:attrNameLst>
                                      </p:cBhvr>
                                      <p:to>
                                        <p:strVal val="visible"/>
                                      </p:to>
                                    </p:set>
                                    <p:animEffect transition="in" filter="wipe(left)">
                                      <p:cBhvr>
                                        <p:cTn id="101"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27" grpId="0" animBg="1"/>
      <p:bldP spid="28" grpId="0" animBg="1"/>
      <p:bldP spid="29" grpId="0"/>
      <p:bldP spid="30" grpId="0" animBg="1"/>
      <p:bldP spid="31" grpId="0"/>
      <p:bldP spid="31" grpId="1"/>
      <p:bldP spid="32" grpId="0"/>
      <p:bldP spid="33" grpId="0"/>
      <p:bldP spid="34" grpId="0" animBg="1"/>
      <p:bldP spid="35" grpId="0"/>
      <p:bldP spid="36" grpId="0" animBg="1"/>
      <p:bldP spid="37"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id="{0B9B43DF-4EAF-4C72-AFA6-47B77D94D129}"/>
              </a:ext>
            </a:extLst>
          </p:cNvPr>
          <p:cNvGrpSpPr/>
          <p:nvPr/>
        </p:nvGrpSpPr>
        <p:grpSpPr>
          <a:xfrm>
            <a:off x="650240" y="741679"/>
            <a:ext cx="11074400" cy="2113079"/>
            <a:chOff x="670560" y="782319"/>
            <a:chExt cx="11074400" cy="2113079"/>
          </a:xfrm>
        </p:grpSpPr>
        <p:sp>
          <p:nvSpPr>
            <p:cNvPr id="2" name="TextBox 1">
              <a:extLst>
                <a:ext uri="{FF2B5EF4-FFF2-40B4-BE49-F238E27FC236}">
                  <a16:creationId xmlns:a16="http://schemas.microsoft.com/office/drawing/2014/main" id="{77D090F4-66DA-4F1C-B151-DEB1803BD8DB}"/>
                </a:ext>
              </a:extLst>
            </p:cNvPr>
            <p:cNvSpPr txBox="1"/>
            <p:nvPr/>
          </p:nvSpPr>
          <p:spPr>
            <a:xfrm>
              <a:off x="1229360" y="782319"/>
              <a:ext cx="10515600" cy="2113079"/>
            </a:xfrm>
            <a:prstGeom prst="rect">
              <a:avLst/>
            </a:prstGeom>
            <a:noFill/>
          </p:spPr>
          <p:txBody>
            <a:bodyPr wrap="square" rtlCol="0">
              <a:spAutoFit/>
            </a:bodyPr>
            <a:lstStyle/>
            <a:p>
              <a:pPr marL="0" marR="0" algn="just">
                <a:lnSpc>
                  <a:spcPct val="120000"/>
                </a:lnSpc>
                <a:spcBef>
                  <a:spcPts val="0"/>
                </a:spcBef>
                <a:spcAft>
                  <a:spcPts val="0"/>
                </a:spcAft>
              </a:pPr>
              <a:r>
                <a:rPr lang="nl-NL" sz="2800" dirty="0">
                  <a:effectLst/>
                  <a:latin typeface="Arial" panose="020B0604020202020204" pitchFamily="34" charset="0"/>
                  <a:ea typeface="Times New Roman" panose="02020603050405020304" pitchFamily="18" charset="0"/>
                  <a:cs typeface="Arial" panose="020B0604020202020204" pitchFamily="34" charset="0"/>
                </a:rPr>
                <a:t>Cái ao của chú ếch có dạng hình chữ nhật (như hình vẽ). Mỗi lá súng có dạng hình tròn đường kính 1 dm. Em hãy tìm:</a:t>
              </a:r>
              <a:endParaRPr lang="en-US" sz="2800" dirty="0">
                <a:effectLst/>
                <a:latin typeface="Arial" panose="020B0604020202020204" pitchFamily="34" charset="0"/>
                <a:ea typeface="Times New Roman" panose="02020603050405020304" pitchFamily="18" charset="0"/>
                <a:cs typeface="Arial" panose="020B0604020202020204" pitchFamily="34" charset="0"/>
              </a:endParaRPr>
            </a:p>
            <a:p>
              <a:pPr marL="342900" marR="0" lvl="0" indent="-342900" algn="just">
                <a:lnSpc>
                  <a:spcPct val="120000"/>
                </a:lnSpc>
                <a:spcBef>
                  <a:spcPts val="0"/>
                </a:spcBef>
                <a:spcAft>
                  <a:spcPts val="0"/>
                </a:spcAft>
                <a:buFont typeface="+mj-lt"/>
                <a:buAutoNum type="alphaLcPeriod"/>
              </a:pPr>
              <a:r>
                <a:rPr lang="nl-NL" sz="2800" dirty="0">
                  <a:effectLst/>
                  <a:latin typeface="Arial" panose="020B0604020202020204" pitchFamily="34" charset="0"/>
                  <a:ea typeface="Times New Roman" panose="02020603050405020304" pitchFamily="18" charset="0"/>
                  <a:cs typeface="Arial" panose="020B0604020202020204" pitchFamily="34" charset="0"/>
                </a:rPr>
                <a:t>Chiều dài của cái ao</a:t>
              </a:r>
              <a:endParaRPr lang="en-US" sz="2800" dirty="0">
                <a:effectLst/>
                <a:latin typeface="Arial" panose="020B0604020202020204" pitchFamily="34" charset="0"/>
                <a:ea typeface="Times New Roman" panose="02020603050405020304" pitchFamily="18" charset="0"/>
                <a:cs typeface="Arial" panose="020B0604020202020204" pitchFamily="34" charset="0"/>
              </a:endParaRPr>
            </a:p>
            <a:p>
              <a:pPr marL="342900" marR="0" lvl="0" indent="-342900" algn="just">
                <a:lnSpc>
                  <a:spcPct val="120000"/>
                </a:lnSpc>
                <a:spcBef>
                  <a:spcPts val="0"/>
                </a:spcBef>
                <a:spcAft>
                  <a:spcPts val="0"/>
                </a:spcAft>
                <a:buFont typeface="+mj-lt"/>
                <a:buAutoNum type="alphaLcPeriod"/>
              </a:pPr>
              <a:r>
                <a:rPr lang="nl-NL" sz="2800" dirty="0">
                  <a:effectLst/>
                  <a:latin typeface="Arial" panose="020B0604020202020204" pitchFamily="34" charset="0"/>
                  <a:ea typeface="Times New Roman" panose="02020603050405020304" pitchFamily="18" charset="0"/>
                  <a:cs typeface="Arial" panose="020B0604020202020204" pitchFamily="34" charset="0"/>
                </a:rPr>
                <a:t>Chiều rộng của cái ao</a:t>
              </a:r>
              <a:endParaRPr lang="en-US" sz="2800" dirty="0">
                <a:effectLst/>
                <a:latin typeface="Arial" panose="020B0604020202020204" pitchFamily="34" charset="0"/>
                <a:ea typeface="Times New Roman" panose="02020603050405020304" pitchFamily="18" charset="0"/>
                <a:cs typeface="Arial" panose="020B0604020202020204" pitchFamily="34" charset="0"/>
              </a:endParaRPr>
            </a:p>
          </p:txBody>
        </p:sp>
        <p:sp>
          <p:nvSpPr>
            <p:cNvPr id="5" name="Oval 4">
              <a:extLst>
                <a:ext uri="{FF2B5EF4-FFF2-40B4-BE49-F238E27FC236}">
                  <a16:creationId xmlns:a16="http://schemas.microsoft.com/office/drawing/2014/main" id="{0EAD9702-DC2F-4AF9-B1DA-D274AD678322}"/>
                </a:ext>
              </a:extLst>
            </p:cNvPr>
            <p:cNvSpPr/>
            <p:nvPr/>
          </p:nvSpPr>
          <p:spPr>
            <a:xfrm>
              <a:off x="670560" y="812799"/>
              <a:ext cx="640080" cy="629920"/>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3</a:t>
              </a:r>
            </a:p>
          </p:txBody>
        </p:sp>
      </p:grpSp>
      <p:pic>
        <p:nvPicPr>
          <p:cNvPr id="7" name="Picture 6">
            <a:extLst>
              <a:ext uri="{FF2B5EF4-FFF2-40B4-BE49-F238E27FC236}">
                <a16:creationId xmlns:a16="http://schemas.microsoft.com/office/drawing/2014/main" id="{108EECFE-3DA6-49C0-A576-11CFFB447D73}"/>
              </a:ext>
            </a:extLst>
          </p:cNvPr>
          <p:cNvPicPr>
            <a:picLocks noChangeAspect="1"/>
          </p:cNvPicPr>
          <p:nvPr/>
        </p:nvPicPr>
        <p:blipFill>
          <a:blip r:embed="rId3"/>
          <a:stretch>
            <a:fillRect/>
          </a:stretch>
        </p:blipFill>
        <p:spPr>
          <a:xfrm>
            <a:off x="6253480" y="4201796"/>
            <a:ext cx="1371600" cy="1914525"/>
          </a:xfrm>
          <a:prstGeom prst="rect">
            <a:avLst/>
          </a:prstGeom>
        </p:spPr>
      </p:pic>
      <p:pic>
        <p:nvPicPr>
          <p:cNvPr id="11" name="Picture 10">
            <a:extLst>
              <a:ext uri="{FF2B5EF4-FFF2-40B4-BE49-F238E27FC236}">
                <a16:creationId xmlns:a16="http://schemas.microsoft.com/office/drawing/2014/main" id="{2DD4DEE4-40B0-482C-8581-5F04CA2AD76F}"/>
              </a:ext>
            </a:extLst>
          </p:cNvPr>
          <p:cNvPicPr>
            <a:picLocks noChangeAspect="1"/>
          </p:cNvPicPr>
          <p:nvPr/>
        </p:nvPicPr>
        <p:blipFill>
          <a:blip r:embed="rId4"/>
          <a:stretch>
            <a:fillRect/>
          </a:stretch>
        </p:blipFill>
        <p:spPr>
          <a:xfrm>
            <a:off x="7625080" y="2066290"/>
            <a:ext cx="4057650" cy="2400300"/>
          </a:xfrm>
          <a:prstGeom prst="rect">
            <a:avLst/>
          </a:prstGeom>
        </p:spPr>
      </p:pic>
    </p:spTree>
    <p:extLst>
      <p:ext uri="{BB962C8B-B14F-4D97-AF65-F5344CB8AC3E}">
        <p14:creationId xmlns:p14="http://schemas.microsoft.com/office/powerpoint/2010/main" val="374872717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 calcmode="lin" valueType="num">
                                      <p:cBhvr additive="base">
                                        <p:cTn id="12" dur="500" fill="hold"/>
                                        <p:tgtEl>
                                          <p:spTgt spid="7"/>
                                        </p:tgtEl>
                                        <p:attrNameLst>
                                          <p:attrName>ppt_x</p:attrName>
                                        </p:attrNameLst>
                                      </p:cBhvr>
                                      <p:tavLst>
                                        <p:tav tm="0">
                                          <p:val>
                                            <p:strVal val="#ppt_x"/>
                                          </p:val>
                                        </p:tav>
                                        <p:tav tm="100000">
                                          <p:val>
                                            <p:strVal val="#ppt_x"/>
                                          </p:val>
                                        </p:tav>
                                      </p:tavLst>
                                    </p:anim>
                                    <p:anim calcmode="lin" valueType="num">
                                      <p:cBhvr additive="base">
                                        <p:cTn id="13"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2" presetClass="entr" presetSubtype="4" fill="hold" nodeType="clickEffect">
                                  <p:stCondLst>
                                    <p:cond delay="0"/>
                                  </p:stCondLst>
                                  <p:childTnLst>
                                    <p:set>
                                      <p:cBhvr>
                                        <p:cTn id="17" dur="1" fill="hold">
                                          <p:stCondLst>
                                            <p:cond delay="0"/>
                                          </p:stCondLst>
                                        </p:cTn>
                                        <p:tgtEl>
                                          <p:spTgt spid="11"/>
                                        </p:tgtEl>
                                        <p:attrNameLst>
                                          <p:attrName>style.visibility</p:attrName>
                                        </p:attrNameLst>
                                      </p:cBhvr>
                                      <p:to>
                                        <p:strVal val="visible"/>
                                      </p:to>
                                    </p:set>
                                    <p:animEffect transition="in" filter="wipe(down)">
                                      <p:cBhvr>
                                        <p:cTn id="18"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PA" val="v4.0.0"/>
</p:tagLst>
</file>

<file path=ppt/tags/tag2.xml><?xml version="1.0" encoding="utf-8"?>
<p:tagLst xmlns:a="http://schemas.openxmlformats.org/drawingml/2006/main" xmlns:r="http://schemas.openxmlformats.org/officeDocument/2006/relationships" xmlns:p="http://schemas.openxmlformats.org/presentationml/2006/main">
  <p:tag name="PA" val="v4.0.0"/>
</p:tagLst>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179</TotalTime>
  <Words>460</Words>
  <Application>Microsoft Office PowerPoint</Application>
  <PresentationFormat>Widescreen</PresentationFormat>
  <Paragraphs>45</Paragraphs>
  <Slides>14</Slides>
  <Notes>6</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14</vt:i4>
      </vt:variant>
    </vt:vector>
  </HeadingPairs>
  <TitlesOfParts>
    <vt:vector size="20" baseType="lpstr">
      <vt:lpstr>Arial</vt:lpstr>
      <vt:lpstr>Calibri</vt:lpstr>
      <vt:lpstr>等线</vt:lpstr>
      <vt:lpstr>等线 Light</vt:lpstr>
      <vt:lpstr>Times New Roman</vt:lpstr>
      <vt:lpstr>Office 主题​​</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Thao Tran</dc:creator>
  <cp:lastModifiedBy>Admin</cp:lastModifiedBy>
  <cp:revision>33</cp:revision>
  <dcterms:created xsi:type="dcterms:W3CDTF">2022-07-15T05:41:18Z</dcterms:created>
  <dcterms:modified xsi:type="dcterms:W3CDTF">2022-10-25T06:47:19Z</dcterms:modified>
</cp:coreProperties>
</file>