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8" r:id="rId3"/>
  </p:sldMasterIdLst>
  <p:notesMasterIdLst>
    <p:notesMasterId r:id="rId19"/>
  </p:notesMasterIdLst>
  <p:sldIdLst>
    <p:sldId id="257" r:id="rId4"/>
    <p:sldId id="320" r:id="rId5"/>
    <p:sldId id="326" r:id="rId6"/>
    <p:sldId id="327" r:id="rId7"/>
    <p:sldId id="300" r:id="rId8"/>
    <p:sldId id="301" r:id="rId9"/>
    <p:sldId id="302" r:id="rId10"/>
    <p:sldId id="307" r:id="rId11"/>
    <p:sldId id="308" r:id="rId12"/>
    <p:sldId id="309" r:id="rId13"/>
    <p:sldId id="306" r:id="rId14"/>
    <p:sldId id="328" r:id="rId15"/>
    <p:sldId id="321" r:id="rId16"/>
    <p:sldId id="295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5155" autoAdjust="0"/>
  </p:normalViewPr>
  <p:slideViewPr>
    <p:cSldViewPr snapToGrid="0">
      <p:cViewPr varScale="1">
        <p:scale>
          <a:sx n="60" d="100"/>
          <a:sy n="60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8" r:id="rId16"/>
    <p:sldLayoutId id="214748367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137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1.sv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425</Words>
  <Application>Microsoft Office PowerPoint</Application>
  <PresentationFormat>Widescreen</PresentationFormat>
  <Paragraphs>110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#9Slide02 Noi dung dai</vt:lpstr>
      <vt:lpstr>#9Slide02 Tieu de dai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Dosis</vt:lpstr>
      <vt:lpstr>iCiel Cadena</vt:lpstr>
      <vt:lpstr>Pacifico</vt:lpstr>
      <vt:lpstr>Times New Roman</vt:lpstr>
      <vt:lpstr>UTM Cookies</vt:lpstr>
      <vt:lpstr>Math Subject for Elementary - 3rd Grade: Practice Standards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2022-07-28T02:09:00Z</dcterms:created>
  <dcterms:modified xsi:type="dcterms:W3CDTF">2022-11-10T09:43:06Z</dcterms:modified>
</cp:coreProperties>
</file>