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8756" r:id="rId3"/>
    <p:sldId id="8679" r:id="rId4"/>
    <p:sldId id="8755" r:id="rId5"/>
    <p:sldId id="8758" r:id="rId6"/>
    <p:sldId id="8759" r:id="rId7"/>
    <p:sldId id="8760" r:id="rId8"/>
    <p:sldId id="86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2022/11/10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646228-E66B-4060-AEF2-AEED4D2895E4}"/>
              </a:ext>
            </a:extLst>
          </p:cNvPr>
          <p:cNvSpPr txBox="1"/>
          <p:nvPr/>
        </p:nvSpPr>
        <p:spPr>
          <a:xfrm>
            <a:off x="4776034" y="1753185"/>
            <a:ext cx="6918126" cy="3666181"/>
          </a:xfrm>
          <a:prstGeom prst="roundRect">
            <a:avLst/>
          </a:prstGeom>
          <a:solidFill>
            <a:srgbClr val="FFFF99"/>
          </a:solidFill>
          <a:effectLst>
            <a:glow rad="228600">
              <a:srgbClr val="F7964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2C02A-77EE-4A23-A7E2-226EDD63D79B}"/>
              </a:ext>
            </a:extLst>
          </p:cNvPr>
          <p:cNvSpPr txBox="1"/>
          <p:nvPr/>
        </p:nvSpPr>
        <p:spPr>
          <a:xfrm>
            <a:off x="6271379" y="1834736"/>
            <a:ext cx="419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giải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C70-0550-4BBA-A1BA-7698159266C7}"/>
              </a:ext>
            </a:extLst>
          </p:cNvPr>
          <p:cNvSpPr txBox="1"/>
          <p:nvPr/>
        </p:nvSpPr>
        <p:spPr>
          <a:xfrm>
            <a:off x="4925464" y="2595024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Nam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cần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ghế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là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E64C0-3028-4308-8B98-A7A9E7B6D1BA}"/>
              </a:ext>
            </a:extLst>
          </p:cNvPr>
          <p:cNvSpPr txBox="1"/>
          <p:nvPr/>
        </p:nvSpPr>
        <p:spPr>
          <a:xfrm>
            <a:off x="4997383" y="3386135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 x 2 = 18 (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5CA20-461D-4B18-AAF3-6EC5BF0D6C41}"/>
              </a:ext>
            </a:extLst>
          </p:cNvPr>
          <p:cNvSpPr txBox="1"/>
          <p:nvPr/>
        </p:nvSpPr>
        <p:spPr>
          <a:xfrm>
            <a:off x="5363828" y="4238890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Đáp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18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uiExpand="1" build="p" animBg="1"/>
      <p:bldP spid="34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191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Fredoka One</vt:lpstr>
      <vt:lpstr>Source Han Sans CN Medium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2022-07-27T22:45:35Z</dcterms:created>
  <dcterms:modified xsi:type="dcterms:W3CDTF">2022-11-10T09:42:21Z</dcterms:modified>
</cp:coreProperties>
</file>