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0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28/09/2022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gi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7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268</Words>
  <Application>Microsoft Office PowerPoint</Application>
  <PresentationFormat>On-screen Show (4:3)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A3.BoosterNextFYBlackRegular-San</vt:lpstr>
      <vt:lpstr>Arial</vt:lpstr>
      <vt:lpstr>Calibri</vt:lpstr>
      <vt:lpstr>HP-087</vt:lpstr>
      <vt:lpstr>HP-168</vt:lpstr>
      <vt:lpstr>Times New Roman</vt:lpstr>
      <vt:lpstr>Office Theme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24</cp:revision>
  <dcterms:created xsi:type="dcterms:W3CDTF">2006-08-16T00:00:00Z</dcterms:created>
  <dcterms:modified xsi:type="dcterms:W3CDTF">2022-09-28T02:46:59Z</dcterms:modified>
</cp:coreProperties>
</file>