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9" r:id="rId18"/>
    <p:sldId id="312" r:id="rId19"/>
  </p:sldIdLst>
  <p:sldSz cx="12161838" cy="6858000"/>
  <p:notesSz cx="6858000" cy="9144000"/>
  <p:embeddedFontLst>
    <p:embeddedFont>
      <p:font typeface="Quicksand Light" panose="020B0604020202020204" charset="0"/>
      <p:regular r:id="rId21"/>
      <p:bold r:id="rId22"/>
    </p:embeddedFont>
    <p:embeddedFont>
      <p:font typeface="Quicksand" panose="020B0604020202020204" charset="0"/>
      <p:regular r:id="rId23"/>
      <p:bold r:id="rId24"/>
    </p:embeddedFont>
    <p:embeddedFont>
      <p:font typeface="Fira Sans Condensed Medium" panose="020B0604020202020204" charset="0"/>
      <p:regular r:id="rId25"/>
      <p:bold r:id="rId26"/>
      <p:italic r:id="rId27"/>
      <p:boldItalic r:id="rId28"/>
    </p:embeddedFont>
    <p:embeddedFont>
      <p:font typeface="UTM Showcard" panose="02040603050506020204" pitchFamily="18" charset="0"/>
      <p:regular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Nunito Sans" panose="020B0604020202020204" charset="0"/>
      <p:regular r:id="rId34"/>
      <p:bold r:id="rId35"/>
      <p:italic r:id="rId36"/>
      <p:boldItalic r:id="rId37"/>
    </p:embeddedFont>
    <p:embeddedFont>
      <p:font typeface="Arial-Rounded" panose="020B0500000000000000" charset="0"/>
      <p:regular r:id="rId38"/>
    </p:embeddedFont>
    <p:embeddedFont>
      <p:font typeface="Fira Sans Extra Condensed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 varScale="1">
        <p:scale>
          <a:sx n="64" d="100"/>
          <a:sy n="64" d="100"/>
        </p:scale>
        <p:origin x="960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Tại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khoá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 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54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376</Words>
  <Application>Microsoft Office PowerPoint</Application>
  <PresentationFormat>Custom</PresentationFormat>
  <Paragraphs>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Quicksand Light</vt:lpstr>
      <vt:lpstr>Arial</vt:lpstr>
      <vt:lpstr>Quicksand</vt:lpstr>
      <vt:lpstr>Fira Sans Condensed Medium</vt:lpstr>
      <vt:lpstr>UTM Showcard</vt:lpstr>
      <vt:lpstr>Nunito</vt:lpstr>
      <vt:lpstr>Nunito Sans</vt:lpstr>
      <vt:lpstr>Arial-Rounded</vt:lpstr>
      <vt:lpstr>Fira Sans Extra Condensed Medium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Windows User</cp:lastModifiedBy>
  <cp:revision>115</cp:revision>
  <dcterms:modified xsi:type="dcterms:W3CDTF">2021-11-07T07:35:23Z</dcterms:modified>
</cp:coreProperties>
</file>