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20"/>
  </p:notesMasterIdLst>
  <p:handoutMasterIdLst>
    <p:handoutMasterId r:id="rId21"/>
  </p:handoutMasterIdLst>
  <p:sldIdLst>
    <p:sldId id="2007577112" r:id="rId4"/>
    <p:sldId id="2007577113" r:id="rId5"/>
    <p:sldId id="2007577114" r:id="rId6"/>
    <p:sldId id="308" r:id="rId7"/>
    <p:sldId id="315" r:id="rId8"/>
    <p:sldId id="326" r:id="rId9"/>
    <p:sldId id="327" r:id="rId10"/>
    <p:sldId id="328" r:id="rId11"/>
    <p:sldId id="264" r:id="rId12"/>
    <p:sldId id="329" r:id="rId13"/>
    <p:sldId id="330" r:id="rId14"/>
    <p:sldId id="331" r:id="rId15"/>
    <p:sldId id="332" r:id="rId16"/>
    <p:sldId id="325" r:id="rId17"/>
    <p:sldId id="318" r:id="rId18"/>
    <p:sldId id="20075771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2"/>
          <a:srcRect l="17176" t="19999" r="74480" b="68180"/>
          <a:stretch/>
        </p:blipFill>
        <p:spPr bwMode="auto">
          <a:xfrm>
            <a:off x="3749353" y="2034313"/>
            <a:ext cx="2069445" cy="44695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2" y="163850"/>
            <a:ext cx="3117834" cy="1558918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5767130" y="2200849"/>
            <a:ext cx="1856033" cy="1200007"/>
            <a:chOff x="3787699" y="1611737"/>
            <a:chExt cx="989112" cy="639505"/>
          </a:xfrm>
        </p:grpSpPr>
        <p:grpSp>
          <p:nvGrpSpPr>
            <p:cNvPr id="150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15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5</a:t>
                </a: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767130" y="3648382"/>
            <a:ext cx="1856033" cy="1200007"/>
            <a:chOff x="3787699" y="1611737"/>
            <a:chExt cx="989112" cy="639505"/>
          </a:xfrm>
        </p:grpSpPr>
        <p:grpSp>
          <p:nvGrpSpPr>
            <p:cNvPr id="200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0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767130" y="5095916"/>
            <a:ext cx="1856033" cy="1200007"/>
            <a:chOff x="3787699" y="1611737"/>
            <a:chExt cx="989112" cy="639505"/>
          </a:xfrm>
        </p:grpSpPr>
        <p:grpSp>
          <p:nvGrpSpPr>
            <p:cNvPr id="220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22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2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5</a:t>
                </a: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64" name="Action Button: Home 63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04846" y="1694651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8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2"/>
          <a:srcRect l="36029" t="19999" r="55627" b="68180"/>
          <a:stretch/>
        </p:blipFill>
        <p:spPr bwMode="auto">
          <a:xfrm>
            <a:off x="3877687" y="1978101"/>
            <a:ext cx="2069561" cy="4469756"/>
          </a:xfrm>
          <a:prstGeom prst="rect">
            <a:avLst/>
          </a:prstGeom>
          <a:noFill/>
        </p:spPr>
      </p:pic>
      <p:sp>
        <p:nvSpPr>
          <p:cNvPr id="64" name="Action Button: Home 63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20598" y="2144885"/>
            <a:ext cx="1856033" cy="1200007"/>
            <a:chOff x="3787699" y="1611737"/>
            <a:chExt cx="989112" cy="639505"/>
          </a:xfrm>
        </p:grpSpPr>
        <p:grpSp>
          <p:nvGrpSpPr>
            <p:cNvPr id="6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6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4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20598" y="3592419"/>
            <a:ext cx="1856033" cy="1200007"/>
            <a:chOff x="3787699" y="1611737"/>
            <a:chExt cx="989112" cy="639505"/>
          </a:xfrm>
        </p:grpSpPr>
        <p:grpSp>
          <p:nvGrpSpPr>
            <p:cNvPr id="7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7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20598" y="5039952"/>
            <a:ext cx="1856033" cy="1200007"/>
            <a:chOff x="3787699" y="1611737"/>
            <a:chExt cx="989112" cy="639505"/>
          </a:xfrm>
        </p:grpSpPr>
        <p:grpSp>
          <p:nvGrpSpPr>
            <p:cNvPr id="76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7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4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55" y="67036"/>
            <a:ext cx="2560032" cy="128001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36262" y="1451112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4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2"/>
          <a:srcRect l="54997" t="19999" r="37420" b="68180"/>
          <a:stretch/>
        </p:blipFill>
        <p:spPr bwMode="auto">
          <a:xfrm>
            <a:off x="3507888" y="1615098"/>
            <a:ext cx="1883945" cy="4475754"/>
          </a:xfrm>
          <a:prstGeom prst="rect">
            <a:avLst/>
          </a:prstGeom>
          <a:noFill/>
        </p:spPr>
      </p:pic>
      <p:sp>
        <p:nvSpPr>
          <p:cNvPr id="64" name="Action Button: Home 63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683182" y="1753184"/>
            <a:ext cx="1856033" cy="1200007"/>
            <a:chOff x="3787699" y="1611737"/>
            <a:chExt cx="989112" cy="639505"/>
          </a:xfrm>
        </p:grpSpPr>
        <p:grpSp>
          <p:nvGrpSpPr>
            <p:cNvPr id="8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8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83182" y="3200718"/>
            <a:ext cx="1856033" cy="1200007"/>
            <a:chOff x="3787699" y="1611737"/>
            <a:chExt cx="989112" cy="639505"/>
          </a:xfrm>
        </p:grpSpPr>
        <p:grpSp>
          <p:nvGrpSpPr>
            <p:cNvPr id="8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8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683182" y="4648251"/>
            <a:ext cx="1856033" cy="1200007"/>
            <a:chOff x="3787699" y="1611737"/>
            <a:chExt cx="989112" cy="639505"/>
          </a:xfrm>
        </p:grpSpPr>
        <p:grpSp>
          <p:nvGrpSpPr>
            <p:cNvPr id="91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9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9" y="26217"/>
            <a:ext cx="2572028" cy="128601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03670" y="1278239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7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2"/>
          <a:srcRect l="72436" t="19999" r="18459" b="68180"/>
          <a:stretch/>
        </p:blipFill>
        <p:spPr bwMode="auto">
          <a:xfrm>
            <a:off x="3942228" y="1860006"/>
            <a:ext cx="2257577" cy="4469507"/>
          </a:xfrm>
          <a:prstGeom prst="rect">
            <a:avLst/>
          </a:prstGeom>
          <a:noFill/>
        </p:spPr>
      </p:pic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29157" y="2026540"/>
            <a:ext cx="1856033" cy="1200007"/>
            <a:chOff x="3787699" y="1611737"/>
            <a:chExt cx="989112" cy="639505"/>
          </a:xfrm>
        </p:grpSpPr>
        <p:grpSp>
          <p:nvGrpSpPr>
            <p:cNvPr id="2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29157" y="3474073"/>
            <a:ext cx="1856033" cy="1200007"/>
            <a:chOff x="3787699" y="1611737"/>
            <a:chExt cx="989112" cy="639505"/>
          </a:xfrm>
        </p:grpSpPr>
        <p:grpSp>
          <p:nvGrpSpPr>
            <p:cNvPr id="2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9157" y="4921607"/>
            <a:ext cx="1856033" cy="1200007"/>
            <a:chOff x="3787699" y="1611737"/>
            <a:chExt cx="989112" cy="639505"/>
          </a:xfrm>
        </p:grpSpPr>
        <p:grpSp>
          <p:nvGrpSpPr>
            <p:cNvPr id="31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3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1" y="54933"/>
            <a:ext cx="2922067" cy="1461035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84836" y="1539207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6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36064" t="39090" r="46368" b="52492"/>
          <a:stretch>
            <a:fillRect/>
          </a:stretch>
        </p:blipFill>
        <p:spPr bwMode="auto">
          <a:xfrm>
            <a:off x="3251697" y="2387386"/>
            <a:ext cx="2767013" cy="178879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" y="253491"/>
            <a:ext cx="2437248" cy="1218625"/>
          </a:xfrm>
          <a:prstGeom prst="rect">
            <a:avLst/>
          </a:prstGeom>
        </p:spPr>
      </p:pic>
      <p:pic>
        <p:nvPicPr>
          <p:cNvPr id="49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17175" t="48674" r="65688" b="41817"/>
          <a:stretch>
            <a:fillRect/>
          </a:stretch>
        </p:blipFill>
        <p:spPr bwMode="auto">
          <a:xfrm>
            <a:off x="277221" y="4409705"/>
            <a:ext cx="2699328" cy="2020713"/>
          </a:xfrm>
          <a:prstGeom prst="rect">
            <a:avLst/>
          </a:prstGeom>
          <a:noFill/>
        </p:spPr>
      </p:pic>
      <p:pic>
        <p:nvPicPr>
          <p:cNvPr id="50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36064" t="48674" r="46368" b="41817"/>
          <a:stretch>
            <a:fillRect/>
          </a:stretch>
        </p:blipFill>
        <p:spPr bwMode="auto">
          <a:xfrm>
            <a:off x="3251540" y="4409664"/>
            <a:ext cx="2767327" cy="2020754"/>
          </a:xfrm>
          <a:prstGeom prst="rect">
            <a:avLst/>
          </a:prstGeom>
          <a:noFill/>
        </p:spPr>
      </p:pic>
      <p:pic>
        <p:nvPicPr>
          <p:cNvPr id="51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54096" t="48674" r="27563" b="41817"/>
          <a:stretch>
            <a:fillRect/>
          </a:stretch>
        </p:blipFill>
        <p:spPr bwMode="auto">
          <a:xfrm>
            <a:off x="6089727" y="4409664"/>
            <a:ext cx="2890208" cy="2020754"/>
          </a:xfrm>
          <a:prstGeom prst="rect">
            <a:avLst/>
          </a:prstGeom>
          <a:noFill/>
        </p:spPr>
      </p:pic>
      <p:pic>
        <p:nvPicPr>
          <p:cNvPr id="52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72900" t="48674" r="9814" b="41817"/>
          <a:stretch>
            <a:fillRect/>
          </a:stretch>
        </p:blipFill>
        <p:spPr bwMode="auto">
          <a:xfrm>
            <a:off x="9051825" y="4409664"/>
            <a:ext cx="2722949" cy="2020754"/>
          </a:xfrm>
          <a:prstGeom prst="rect">
            <a:avLst/>
          </a:prstGeom>
          <a:noFill/>
        </p:spPr>
      </p:pic>
      <p:pic>
        <p:nvPicPr>
          <p:cNvPr id="18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17175" t="39130" r="64400" b="52492"/>
          <a:stretch>
            <a:fillRect/>
          </a:stretch>
        </p:blipFill>
        <p:spPr bwMode="auto">
          <a:xfrm>
            <a:off x="277368" y="2387386"/>
            <a:ext cx="2901868" cy="1780482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435878" y="3747926"/>
            <a:ext cx="1896159" cy="964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3575" y="3910374"/>
            <a:ext cx="1759954" cy="90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54096" t="39090" r="27048" b="52492"/>
          <a:stretch>
            <a:fillRect/>
          </a:stretch>
        </p:blipFill>
        <p:spPr bwMode="auto">
          <a:xfrm>
            <a:off x="6009744" y="2441534"/>
            <a:ext cx="2970191" cy="17887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7901737" y="3910375"/>
            <a:ext cx="1675818" cy="136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AAA-PDF-SGK\PNG\Bai11-HĐ3-2.png"/>
          <p:cNvPicPr>
            <a:picLocks noChangeAspect="1" noChangeArrowheads="1"/>
          </p:cNvPicPr>
          <p:nvPr/>
        </p:nvPicPr>
        <p:blipFill>
          <a:blip r:embed="rId2" cstate="print"/>
          <a:srcRect l="72772" t="39090" r="9814" b="52492"/>
          <a:stretch>
            <a:fillRect/>
          </a:stretch>
        </p:blipFill>
        <p:spPr bwMode="auto">
          <a:xfrm>
            <a:off x="9051825" y="2445420"/>
            <a:ext cx="2743614" cy="178875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 flipH="1">
            <a:off x="8177971" y="3807522"/>
            <a:ext cx="1247238" cy="1270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4844" y="1573680"/>
            <a:ext cx="689271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Hai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4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7" y="301478"/>
            <a:ext cx="2524525" cy="12622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872" y="4731599"/>
            <a:ext cx="2111957" cy="2111957"/>
          </a:xfrm>
          <a:prstGeom prst="rect">
            <a:avLst/>
          </a:prstGeom>
        </p:spPr>
      </p:pic>
      <p:grpSp>
        <p:nvGrpSpPr>
          <p:cNvPr id="41" name="Group 13"/>
          <p:cNvGrpSpPr/>
          <p:nvPr/>
        </p:nvGrpSpPr>
        <p:grpSpPr>
          <a:xfrm>
            <a:off x="247862" y="2191508"/>
            <a:ext cx="3642824" cy="2111956"/>
            <a:chOff x="492356" y="1406284"/>
            <a:chExt cx="2591664" cy="1075467"/>
          </a:xfrm>
        </p:grpSpPr>
        <p:sp>
          <p:nvSpPr>
            <p:cNvPr id="42" name="Cloud Callout 41"/>
            <p:cNvSpPr/>
            <p:nvPr/>
          </p:nvSpPr>
          <p:spPr>
            <a:xfrm>
              <a:off x="492356" y="1406284"/>
              <a:ext cx="2591664" cy="107546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8598" y="1650176"/>
              <a:ext cx="2435422" cy="78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lại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vịt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chuồng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?</a:t>
              </a:r>
            </a:p>
          </p:txBody>
        </p:sp>
      </p:grpSp>
      <p:pic>
        <p:nvPicPr>
          <p:cNvPr id="10246" name="Picture 6" descr="F:\AAA-LÀM ẢNH SLIDE\Bai11-HĐ3-3(4)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686" y="1699006"/>
            <a:ext cx="8002620" cy="4319673"/>
          </a:xfrm>
          <a:prstGeom prst="rect">
            <a:avLst/>
          </a:prstGeom>
          <a:noFill/>
        </p:spPr>
      </p:pic>
      <p:pic>
        <p:nvPicPr>
          <p:cNvPr id="75" name="Picture 3" descr="F:\AAA-PDF-SGK\PNG\Bai11-HĐ3-3.png"/>
          <p:cNvPicPr>
            <a:picLocks noChangeAspect="1" noChangeArrowheads="1"/>
          </p:cNvPicPr>
          <p:nvPr/>
        </p:nvPicPr>
        <p:blipFill>
          <a:blip r:embed="rId5"/>
          <a:srcRect l="44164" t="85452" r="34350" b="10000"/>
          <a:stretch>
            <a:fillRect/>
          </a:stretch>
        </p:blipFill>
        <p:spPr bwMode="auto">
          <a:xfrm>
            <a:off x="6861099" y="5203072"/>
            <a:ext cx="2854229" cy="815607"/>
          </a:xfrm>
          <a:prstGeom prst="rect">
            <a:avLst/>
          </a:prstGeom>
          <a:noFill/>
        </p:spPr>
      </p:pic>
      <p:grpSp>
        <p:nvGrpSpPr>
          <p:cNvPr id="76" name="Group 103"/>
          <p:cNvGrpSpPr/>
          <p:nvPr/>
        </p:nvGrpSpPr>
        <p:grpSpPr>
          <a:xfrm>
            <a:off x="7996078" y="5332479"/>
            <a:ext cx="548074" cy="546153"/>
            <a:chOff x="1975996" y="3637906"/>
            <a:chExt cx="446022" cy="454467"/>
          </a:xfrm>
          <a:solidFill>
            <a:schemeClr val="bg1"/>
          </a:solidFill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739" y="3637906"/>
              <a:ext cx="259502" cy="4339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black"/>
                  </a:solidFill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9" name="Group 106"/>
          <p:cNvGrpSpPr/>
          <p:nvPr/>
        </p:nvGrpSpPr>
        <p:grpSpPr>
          <a:xfrm>
            <a:off x="7996080" y="5340959"/>
            <a:ext cx="536006" cy="54700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rgbClr val="3B6BDD"/>
            </a:solidFill>
            <a:ln w="28575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55768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62583" y="2660724"/>
            <a:ext cx="1408836" cy="1329093"/>
            <a:chOff x="5748932" y="1996137"/>
            <a:chExt cx="1056994" cy="997166"/>
          </a:xfrm>
        </p:grpSpPr>
        <p:pic>
          <p:nvPicPr>
            <p:cNvPr id="10247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89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9595653" y="2581190"/>
            <a:ext cx="1370863" cy="1329091"/>
            <a:chOff x="7199238" y="1936466"/>
            <a:chExt cx="1028504" cy="997164"/>
          </a:xfrm>
        </p:grpSpPr>
        <p:pic>
          <p:nvPicPr>
            <p:cNvPr id="10248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2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/>
          <p:nvPr/>
        </p:nvGrpSpPr>
        <p:grpSpPr>
          <a:xfrm>
            <a:off x="9134894" y="3294620"/>
            <a:ext cx="1370863" cy="1329091"/>
            <a:chOff x="6853549" y="2471724"/>
            <a:chExt cx="1028504" cy="997164"/>
          </a:xfrm>
        </p:grpSpPr>
        <p:pic>
          <p:nvPicPr>
            <p:cNvPr id="94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5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4586" y="1603580"/>
            <a:ext cx="158937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prstClr val="black"/>
                </a:solidFill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8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11: PHÉP TRỪ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Số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0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trong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phép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PDF-SGK\PNG\Bai11-KP3.png"/>
          <p:cNvPicPr>
            <a:picLocks noChangeAspect="1" noChangeArrowheads="1"/>
          </p:cNvPicPr>
          <p:nvPr/>
        </p:nvPicPr>
        <p:blipFill rotWithShape="1">
          <a:blip r:embed="rId2" cstate="print"/>
          <a:srcRect l="17175" t="19091" r="36749" b="43996"/>
          <a:stretch/>
        </p:blipFill>
        <p:spPr bwMode="auto">
          <a:xfrm>
            <a:off x="1867786" y="1491818"/>
            <a:ext cx="4440149" cy="4800619"/>
          </a:xfrm>
          <a:prstGeom prst="rect">
            <a:avLst/>
          </a:prstGeom>
          <a:noFill/>
        </p:spPr>
      </p:pic>
      <p:pic>
        <p:nvPicPr>
          <p:cNvPr id="4" name="Picture 4" descr="F:\AAA-PDF-SGK\PNG\Bai11-KP3.png">
            <a:extLst>
              <a:ext uri="{FF2B5EF4-FFF2-40B4-BE49-F238E27FC236}">
                <a16:creationId xmlns:a16="http://schemas.microsoft.com/office/drawing/2014/main" id="{A937228C-8764-476E-A376-D71C1E4E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838" t="53136" r="37086" b="9951"/>
          <a:stretch/>
        </p:blipFill>
        <p:spPr bwMode="auto">
          <a:xfrm>
            <a:off x="5884065" y="1103121"/>
            <a:ext cx="4440149" cy="480061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" y="442541"/>
            <a:ext cx="2436027" cy="12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1" y="952658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30886" y="2319360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901911" y="3528082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068380" y="3749224"/>
            <a:ext cx="776422" cy="776493"/>
            <a:chOff x="1975996" y="3646349"/>
            <a:chExt cx="446022" cy="44606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8380" y="3743153"/>
            <a:ext cx="776422" cy="788637"/>
            <a:chOff x="1975996" y="3646349"/>
            <a:chExt cx="446022" cy="453039"/>
          </a:xfrm>
        </p:grpSpPr>
        <p:sp>
          <p:nvSpPr>
            <p:cNvPr id="4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7782" y="3733447"/>
            <a:ext cx="776422" cy="808049"/>
            <a:chOff x="1975996" y="3646349"/>
            <a:chExt cx="446022" cy="464190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7205" y="3743151"/>
            <a:ext cx="776422" cy="788638"/>
            <a:chOff x="1975996" y="3646349"/>
            <a:chExt cx="446022" cy="453040"/>
          </a:xfrm>
          <a:noFill/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1</a:t>
              </a:r>
            </a:p>
          </p:txBody>
        </p:sp>
      </p:grpSp>
      <p:pic>
        <p:nvPicPr>
          <p:cNvPr id="2053" name="Picture 5" descr="F:\AAA-LÀM ẢNH SLIDE\Bai11-KP3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991087" y="3565237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cs typeface="Lato Heavy" pitchFamily="34" charset="0"/>
              </a:rPr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88221" y="3606259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cs typeface="Lato" pitchFamily="34" charset="0"/>
              </a:rPr>
              <a:t>=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802032" y="3401631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5949" y="187608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258601" y="3429000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25070" y="3650142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5070" y="3644071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4472" y="3634365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23895" y="3644069"/>
            <a:ext cx="776422" cy="788638"/>
            <a:chOff x="1975996" y="3646349"/>
            <a:chExt cx="446022" cy="453040"/>
          </a:xfrm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47777" y="346615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4911" y="350717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158722" y="3302549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" y="69467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804" y="2059630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187341" y="3555451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353810" y="3776593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3810" y="3770522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3212" y="3760816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52635" y="3770520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76517" y="3592606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3651" y="3633628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087462" y="3429000"/>
            <a:ext cx="4340034" cy="1426861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6" y="707059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0711" y="2084241"/>
            <a:ext cx="4489013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333029" y="3856233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99498" y="4077375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9498" y="4071304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78900" y="4061598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8323" y="4071302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22205" y="3893388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9339" y="393441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233150" y="3729782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7558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7" y="678841"/>
            <a:ext cx="3096032" cy="1548017"/>
          </a:xfrm>
          <a:prstGeom prst="rect">
            <a:avLst/>
          </a:prstGeom>
        </p:spPr>
      </p:pic>
      <p:pic>
        <p:nvPicPr>
          <p:cNvPr id="3077" name="Picture 5" descr="F:\AAA-PDF-SGK\PNG\Bai11-HĐ3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17171" t="19999" r="73714" b="68180"/>
          <a:stretch/>
        </p:blipFill>
        <p:spPr bwMode="auto">
          <a:xfrm>
            <a:off x="2179674" y="2942884"/>
            <a:ext cx="1337215" cy="2340128"/>
          </a:xfrm>
          <a:prstGeom prst="rect">
            <a:avLst/>
          </a:prstGeom>
          <a:noFill/>
        </p:spPr>
      </p:pic>
      <p:pic>
        <p:nvPicPr>
          <p:cNvPr id="8" name="Picture 5" descr="F:\AAA-PDF-SGK\PNG\Bai11-HĐ3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35939" t="19999" r="56084" b="68180"/>
          <a:stretch/>
        </p:blipFill>
        <p:spPr bwMode="auto">
          <a:xfrm>
            <a:off x="4232069" y="2942884"/>
            <a:ext cx="1170064" cy="2340128"/>
          </a:xfrm>
          <a:prstGeom prst="rect">
            <a:avLst/>
          </a:prstGeom>
          <a:noFill/>
        </p:spPr>
      </p:pic>
      <p:pic>
        <p:nvPicPr>
          <p:cNvPr id="13" name="Picture 5" descr="F:\AAA-PDF-SGK\PNG\Bai11-HĐ3-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54170" t="19999" r="36713" b="68180"/>
          <a:stretch/>
        </p:blipFill>
        <p:spPr bwMode="auto">
          <a:xfrm>
            <a:off x="6136838" y="2942884"/>
            <a:ext cx="1337215" cy="2340128"/>
          </a:xfrm>
          <a:prstGeom prst="rect">
            <a:avLst/>
          </a:prstGeom>
          <a:noFill/>
        </p:spPr>
      </p:pic>
      <p:pic>
        <p:nvPicPr>
          <p:cNvPr id="14" name="Picture 5" descr="F:\AAA-PDF-SGK\PNG\Bai11-HĐ3-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/>
          <a:srcRect l="72395" t="19999" r="18489" b="68180"/>
          <a:stretch/>
        </p:blipFill>
        <p:spPr bwMode="auto">
          <a:xfrm>
            <a:off x="8086881" y="2942884"/>
            <a:ext cx="1337215" cy="2340128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84668" y="2226858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nhẩm</a:t>
            </a: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6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187</Words>
  <Application>Microsoft Office PowerPoint</Application>
  <PresentationFormat>Widescreen</PresentationFormat>
  <Paragraphs>69</Paragraphs>
  <Slides>16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等线</vt:lpstr>
      <vt:lpstr>Lato</vt:lpstr>
      <vt:lpstr>Lato Heavy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30</cp:revision>
  <dcterms:created xsi:type="dcterms:W3CDTF">2021-07-24T01:07:49Z</dcterms:created>
  <dcterms:modified xsi:type="dcterms:W3CDTF">2022-10-03T23:15:24Z</dcterms:modified>
</cp:coreProperties>
</file>