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4" r:id="rId4"/>
    <p:sldId id="266" r:id="rId5"/>
    <p:sldId id="267" r:id="rId6"/>
    <p:sldId id="268" r:id="rId7"/>
    <p:sldId id="274" r:id="rId8"/>
    <p:sldId id="278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98" d="100"/>
          <a:sy n="98" d="100"/>
        </p:scale>
        <p:origin x="-62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1AE36503-2DC3-4A1E-836D-5B57C340D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92D8AD6E-CE56-450C-9F4E-B6AC1D61F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5"/>
    </mc:Choice>
    <mc:Fallback xmlns="">
      <p:transition spd="slow" advTm="3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D1C27E53-54EC-4200-9283-283532545D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4"/>
    </mc:Choice>
    <mc:Fallback xmlns="">
      <p:transition spd="slow" advTm="3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5250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410200" y="955220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0AD6B314-BF8B-4B94-B7FD-531ED5A79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229600" y="4838700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F9FC583A-78F7-4366-83E5-52AC8EC16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933950"/>
            <a:ext cx="57150" cy="5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7"/>
    </mc:Choice>
    <mc:Fallback xmlns=""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567410C9-EEE7-4C15-9E84-D37CBE2C69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5"/>
    </mc:Choice>
    <mc:Fallback xmlns="">
      <p:transition spd="slow" advTm="8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EE586C-E627-4C43-B3D9-56843069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6629400" y="35380"/>
            <a:ext cx="2079171" cy="96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8F3B84-E0DC-437A-8B24-24C6F4D34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0" y="1026769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F9DEA3F2-8DF9-42F8-B334-CE2FDF8A772B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D4CD9B2-49B8-407D-BF22-57F2E9F9400E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EB24C9D5-A978-4533-84F1-99B0AE6E45DF}"/>
              </a:ext>
            </a:extLst>
          </p:cNvPr>
          <p:cNvSpPr/>
          <p:nvPr/>
        </p:nvSpPr>
        <p:spPr>
          <a:xfrm>
            <a:off x="6248400" y="405684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2AB7D36-A344-4EF0-8FF7-5B497A169EA4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D6B20A75-9713-40A3-96B1-EB8D1A9D2CAE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51F329B0-3DEE-41C3-AC7B-74938A3A7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5"/>
    </mc:Choice>
    <mc:Fallback xmlns="">
      <p:transition spd="slow" advTm="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=""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=""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=""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=""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=""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=""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C199B724-844A-4BE6-BF79-25C2AA7D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4|1.1|1.5|2.4|2.7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.6|11.2|3.5|13.6|3.9|13.3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.5|1.9|11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53</Words>
  <Application>Microsoft Office PowerPoint</Application>
  <PresentationFormat>On-screen Show (16:9)</PresentationFormat>
  <Paragraphs>26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44</cp:revision>
  <dcterms:created xsi:type="dcterms:W3CDTF">2020-08-19T03:47:13Z</dcterms:created>
  <dcterms:modified xsi:type="dcterms:W3CDTF">2022-09-29T06:59:52Z</dcterms:modified>
</cp:coreProperties>
</file>