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264" r:id="rId6"/>
    <p:sldId id="319" r:id="rId7"/>
    <p:sldId id="321" r:id="rId8"/>
    <p:sldId id="317" r:id="rId9"/>
    <p:sldId id="323" r:id="rId10"/>
    <p:sldId id="326" r:id="rId11"/>
    <p:sldId id="327" r:id="rId12"/>
  </p:sldIdLst>
  <p:sldSz cx="9147175" cy="5145088"/>
  <p:notesSz cx="6858000" cy="9144000"/>
  <p:embeddedFontLst>
    <p:embeddedFont>
      <p:font typeface="Calibri Light" pitchFamily="34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Arial-SGK-TV" charset="0"/>
      <p:regular r:id="rId19"/>
      <p:bold r:id="rId20"/>
      <p:italic r:id="rId21"/>
    </p:embeddedFont>
    <p:embeddedFont>
      <p:font typeface="Lato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98" d="100"/>
          <a:sy n="98" d="100"/>
        </p:scale>
        <p:origin x="-342" y="-102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.m4a"/><Relationship Id="rId7" Type="http://schemas.openxmlformats.org/officeDocument/2006/relationships/image" Target="../media/image18.png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4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 advTm="2457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 advTm="7733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6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bg1"/>
              </a:solidFill>
              <a:cs typeface="Lato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56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tx1"/>
              </a:solidFill>
              <a:cs typeface="Lato" pitchFamily="34" charset="0"/>
            </a:endParaRP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5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7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42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 advTm="2755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</TotalTime>
  <Words>108</Words>
  <Application>Microsoft Office PowerPoint</Application>
  <PresentationFormat>Custom</PresentationFormat>
  <Paragraphs>29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 Light</vt:lpstr>
      <vt:lpstr>Lato Heavy</vt:lpstr>
      <vt:lpstr>Calibri</vt:lpstr>
      <vt:lpstr>Arial-SGK-TV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286</cp:revision>
  <dcterms:created xsi:type="dcterms:W3CDTF">2020-02-21T03:04:01Z</dcterms:created>
  <dcterms:modified xsi:type="dcterms:W3CDTF">2022-09-29T06:49:41Z</dcterms:modified>
</cp:coreProperties>
</file>