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7" r:id="rId3"/>
  </p:sldMasterIdLst>
  <p:notesMasterIdLst>
    <p:notesMasterId r:id="rId12"/>
  </p:notesMasterIdLst>
  <p:sldIdLst>
    <p:sldId id="257" r:id="rId4"/>
    <p:sldId id="258" r:id="rId5"/>
    <p:sldId id="26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6155" y="274955"/>
            <a:ext cx="10003155" cy="4399915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355215" y="5128260"/>
            <a:ext cx="6617970" cy="1409065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Cảnh thành phố rất đông đúc, xe cộ đi lại tấp nập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0515" y="715645"/>
            <a:ext cx="9116060" cy="49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660" y="159385"/>
            <a:ext cx="9164955" cy="1257935"/>
          </a:xfrm>
          <a:prstGeom prst="rect">
            <a:avLst/>
          </a:prstGeom>
        </p:spPr>
      </p:pic>
      <p:pic>
        <p:nvPicPr>
          <p:cNvPr id="8" name="Content Placeholder 7" descr="tranh-phong-canh-mau-he-dep-va-don-gian-37132e4b7ca7b2229b6959c08cb9cc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8920" y="1622425"/>
            <a:ext cx="8608060" cy="477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025" y="1417955"/>
            <a:ext cx="9845040" cy="470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Default Design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THUY LINH</cp:lastModifiedBy>
  <cp:revision>3</cp:revision>
  <dcterms:created xsi:type="dcterms:W3CDTF">2020-09-03T13:52:00Z</dcterms:created>
  <dcterms:modified xsi:type="dcterms:W3CDTF">2022-10-03T22:59:26Z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