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7" r:id="rId3"/>
  </p:sldMasterIdLst>
  <p:notesMasterIdLst>
    <p:notesMasterId r:id="rId10"/>
  </p:notesMasterIdLst>
  <p:sldIdLst>
    <p:sldId id="257" r:id="rId4"/>
    <p:sldId id="258" r:id="rId5"/>
    <p:sldId id="266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74010" y="5243830"/>
            <a:ext cx="6936740" cy="14789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Quang cảnh làng quê rất bình yên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15" y="455930"/>
            <a:ext cx="10213975" cy="429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Cảnh làng quê ở 2 bức tranh có gì khác nhau? Em thích cảnh nào hơn?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264410"/>
            <a:ext cx="5057775" cy="22002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2390" y="2264410"/>
            <a:ext cx="5376545" cy="23285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0985" y="4871085"/>
            <a:ext cx="6612890" cy="1587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Bức tranh 1 là cảnh làng quê ở vùng núi dân tộc, bức tranh 2 là cảnh làng quê sông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Default Design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Cảnh làng quê ở 2 bức tranh có gì khác nhau? Em thích cảnh nào hơn?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THUY LINH</cp:lastModifiedBy>
  <cp:revision>3</cp:revision>
  <dcterms:created xsi:type="dcterms:W3CDTF">2020-09-03T13:52:00Z</dcterms:created>
  <dcterms:modified xsi:type="dcterms:W3CDTF">2022-10-03T22:59:11Z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