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62" r:id="rId5"/>
    <p:sldId id="260" r:id="rId6"/>
    <p:sldId id="258" r:id="rId7"/>
    <p:sldId id="259" r:id="rId8"/>
    <p:sldId id="268" r:id="rId9"/>
    <p:sldId id="269" r:id="rId10"/>
    <p:sldId id="271" r:id="rId11"/>
    <p:sldId id="27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h Van" initials="TV" lastIdx="1" clrIdx="0">
    <p:extLst>
      <p:ext uri="{19B8F6BF-5375-455C-9EA6-DF929625EA0E}">
        <p15:presenceInfo xmlns:p15="http://schemas.microsoft.com/office/powerpoint/2012/main" xmlns="" userId="Thanh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4T13:34:50.592" idx="1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7BD6-254B-4299-9420-2C7ADDEB9C1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AA09-8FFD-4803-992C-1EF7B452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mừng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TNXH </a:t>
            </a:r>
            <a:r>
              <a:rPr lang="en-US" baseline="0" dirty="0" err="1" smtClean="0"/>
              <a:t>lớp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bài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trường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Chúng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bắt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đầu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vận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hãy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sat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Nhìn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bạn</a:t>
            </a:r>
            <a:r>
              <a:rPr lang="en-US" baseline="0" dirty="0" smtClean="0"/>
              <a:t> HS bị </a:t>
            </a:r>
            <a:r>
              <a:rPr lang="en-US" baseline="0" dirty="0" err="1" smtClean="0"/>
              <a:t>nga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bạn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đứng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̣ </a:t>
            </a:r>
            <a:r>
              <a:rPr lang="en-US" baseline="0" dirty="0" err="1" smtClean="0"/>
              <a:t>hãi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Nếu</a:t>
            </a:r>
            <a:r>
              <a:rPr lang="en-US" baseline="0" dirty="0" smtClean="0"/>
              <a:t> là con, con có </a:t>
            </a:r>
            <a:r>
              <a:rPr lang="en-US" baseline="0" dirty="0" err="1" smtClean="0"/>
              <a:t>hành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4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D606-823C-45F9-AE49-66B054B3147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1.wma"/><Relationship Id="rId7" Type="http://schemas.openxmlformats.org/officeDocument/2006/relationships/image" Target="../media/image14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5" y="1463040"/>
            <a:ext cx="8342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TỰ NHIÊN XÃ HỘI 1</a:t>
            </a:r>
          </a:p>
          <a:p>
            <a:pPr algn="ctr"/>
            <a:endParaRPr lang="en-US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TẬP CHỦ ĐỀ TRƯỜNG HỌC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</a:p>
        </p:txBody>
      </p:sp>
    </p:spTree>
    <p:extLst>
      <p:ext uri="{BB962C8B-B14F-4D97-AF65-F5344CB8AC3E}">
        <p14:creationId xmlns:p14="http://schemas.microsoft.com/office/powerpoint/2010/main" val="108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396" y="2883877"/>
            <a:ext cx="687910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4" y="633045"/>
            <a:ext cx="11090574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49992" y="1126888"/>
            <a:ext cx="8492016" cy="2515044"/>
            <a:chOff x="1868200" y="2632197"/>
            <a:chExt cx="8492016" cy="2919569"/>
          </a:xfrm>
          <a:solidFill>
            <a:srgbClr val="FDCFDF"/>
          </a:solid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xmlns="" id="{68A52418-C60A-4F1C-B2CF-788FF7F41C63}"/>
                </a:ext>
              </a:extLst>
            </p:cNvPr>
            <p:cNvSpPr/>
            <p:nvPr/>
          </p:nvSpPr>
          <p:spPr>
            <a:xfrm>
              <a:off x="1868200" y="2632197"/>
              <a:ext cx="8492016" cy="2919569"/>
            </a:xfrm>
            <a:prstGeom prst="roundRect">
              <a:avLst/>
            </a:prstGeom>
            <a:grp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2648D38-8BBE-48DF-97C2-9245ECC93D93}"/>
                </a:ext>
              </a:extLst>
            </p:cNvPr>
            <p:cNvSpPr txBox="1"/>
            <p:nvPr/>
          </p:nvSpPr>
          <p:spPr>
            <a:xfrm>
              <a:off x="2330929" y="2752182"/>
              <a:ext cx="7566558" cy="267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200" b="1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CỦNG CỐ </a:t>
              </a:r>
              <a:endParaRPr lang="en-US" sz="7200" b="1" dirty="0" smtClean="0">
                <a:ln w="2857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7200" b="1" dirty="0" smtClean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7200" b="1" dirty="0">
                  <a:ln w="2857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618"/>
            <a:ext cx="12192000" cy="347638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2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187"/>
    </mc:Choice>
    <mc:Fallback xmlns="">
      <p:transition advTm="31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77" y="467980"/>
            <a:ext cx="6652783" cy="4894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3525" y="5598942"/>
            <a:ext cx="4262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CHÀO CỜ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47031" y="851018"/>
            <a:ext cx="3696216" cy="5296639"/>
            <a:chOff x="4247892" y="808815"/>
            <a:chExt cx="3696216" cy="5296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892" y="808815"/>
              <a:ext cx="3696216" cy="5296639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29799" y="1702191"/>
              <a:ext cx="618978" cy="12942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7091" y="1350498"/>
            <a:ext cx="5239940" cy="2504050"/>
            <a:chOff x="907091" y="1350498"/>
            <a:chExt cx="5239940" cy="2504050"/>
          </a:xfrm>
        </p:grpSpPr>
        <p:sp>
          <p:nvSpPr>
            <p:cNvPr id="5" name="Lightning Bolt 4"/>
            <p:cNvSpPr/>
            <p:nvPr/>
          </p:nvSpPr>
          <p:spPr>
            <a:xfrm>
              <a:off x="4121283" y="2391508"/>
              <a:ext cx="2025748" cy="146304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7091" y="1350498"/>
              <a:ext cx="4058803" cy="13234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NGÀY HỘI ĐỌC SÁCH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4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92562" y="720029"/>
            <a:ext cx="4842456" cy="4997002"/>
            <a:chOff x="1492562" y="720029"/>
            <a:chExt cx="4842456" cy="49970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2562" y="720029"/>
              <a:ext cx="4842456" cy="499700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207434" y="1871003"/>
              <a:ext cx="1716259" cy="8581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8159262" y="2741714"/>
            <a:ext cx="84406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4689" y="3218530"/>
            <a:ext cx="534573" cy="2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79102" y="3742006"/>
            <a:ext cx="337624" cy="112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076049" y="513470"/>
            <a:ext cx="4642339" cy="2074985"/>
            <a:chOff x="7076049" y="513470"/>
            <a:chExt cx="4642339" cy="2074985"/>
          </a:xfrm>
        </p:grpSpPr>
        <p:sp>
          <p:nvSpPr>
            <p:cNvPr id="12" name="Cloud 11"/>
            <p:cNvSpPr/>
            <p:nvPr/>
          </p:nvSpPr>
          <p:spPr>
            <a:xfrm>
              <a:off x="7076049" y="513470"/>
              <a:ext cx="4642339" cy="207498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26163" y="864591"/>
              <a:ext cx="41421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ỦNG HỘ </a:t>
              </a:r>
            </a:p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 BẠN LŨ LỤT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0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46" y="2180492"/>
            <a:ext cx="5556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VẬN DỤNG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6" y="337624"/>
            <a:ext cx="10226428" cy="5992837"/>
          </a:xfrm>
        </p:spPr>
      </p:pic>
    </p:spTree>
    <p:extLst>
      <p:ext uri="{BB962C8B-B14F-4D97-AF65-F5344CB8AC3E}">
        <p14:creationId xmlns:p14="http://schemas.microsoft.com/office/powerpoint/2010/main" val="2459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62" y="1705181"/>
            <a:ext cx="9073584" cy="39534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79298" y="5137563"/>
            <a:ext cx="3868616" cy="1568548"/>
            <a:chOff x="3179298" y="5137563"/>
            <a:chExt cx="3868616" cy="1568548"/>
          </a:xfrm>
        </p:grpSpPr>
        <p:sp>
          <p:nvSpPr>
            <p:cNvPr id="5" name="Oval Callout 4"/>
            <p:cNvSpPr/>
            <p:nvPr/>
          </p:nvSpPr>
          <p:spPr>
            <a:xfrm rot="10800000">
              <a:off x="3179298" y="5137563"/>
              <a:ext cx="3868616" cy="1568548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599" y="5477116"/>
              <a:ext cx="32074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 bị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nga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0" y="-126609"/>
            <a:ext cx="4825218" cy="206795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sẽ có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697415" y="880009"/>
            <a:ext cx="5957709" cy="13456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lo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10" y="1561305"/>
            <a:ext cx="8484152" cy="40033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18846" y="4615081"/>
            <a:ext cx="5964698" cy="1899138"/>
            <a:chOff x="3315794" y="4853354"/>
            <a:chExt cx="5964698" cy="1899138"/>
          </a:xfrm>
        </p:grpSpPr>
        <p:sp>
          <p:nvSpPr>
            <p:cNvPr id="3" name="Oval Callout 2"/>
            <p:cNvSpPr/>
            <p:nvPr/>
          </p:nvSpPr>
          <p:spPr>
            <a:xfrm rot="10800000">
              <a:off x="3315794" y="4853354"/>
              <a:ext cx="5964698" cy="1899138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8037" y="5322371"/>
              <a:ext cx="5240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vứt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rác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bừa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bai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24638" y="-331214"/>
            <a:ext cx="3046833" cy="2483759"/>
            <a:chOff x="4324638" y="-331214"/>
            <a:chExt cx="3046833" cy="2483759"/>
          </a:xfrm>
        </p:grpSpPr>
        <p:sp>
          <p:nvSpPr>
            <p:cNvPr id="6" name="Cloud Callout 5"/>
            <p:cNvSpPr/>
            <p:nvPr/>
          </p:nvSpPr>
          <p:spPr>
            <a:xfrm rot="1423332">
              <a:off x="4324638" y="-331214"/>
              <a:ext cx="2968467" cy="2483759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16387" y="-4961"/>
              <a:ext cx="27550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có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làm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Vì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3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242346"/>
            <a:ext cx="7964011" cy="3679579"/>
          </a:xfrm>
          <a:prstGeom prst="rect">
            <a:avLst/>
          </a:prstGeom>
        </p:spPr>
      </p:pic>
      <p:sp>
        <p:nvSpPr>
          <p:cNvPr id="3" name="Line Callout 2 2"/>
          <p:cNvSpPr/>
          <p:nvPr/>
        </p:nvSpPr>
        <p:spPr>
          <a:xfrm>
            <a:off x="7465255" y="0"/>
            <a:ext cx="4726745" cy="1716259"/>
          </a:xfrm>
          <a:prstGeom prst="borderCallout2">
            <a:avLst>
              <a:gd name="adj1" fmla="val 17930"/>
              <a:gd name="adj2" fmla="val 596"/>
              <a:gd name="adj3" fmla="val 18750"/>
              <a:gd name="adj4" fmla="val -16667"/>
              <a:gd name="adj5" fmla="val 90369"/>
              <a:gd name="adj6" fmla="val -16012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nghịch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phí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77" y="4670474"/>
            <a:ext cx="7596555" cy="2019151"/>
            <a:chOff x="182877" y="4670474"/>
            <a:chExt cx="7596555" cy="2019151"/>
          </a:xfrm>
        </p:grpSpPr>
        <p:sp>
          <p:nvSpPr>
            <p:cNvPr id="4" name="Cloud Callout 3"/>
            <p:cNvSpPr/>
            <p:nvPr/>
          </p:nvSpPr>
          <p:spPr>
            <a:xfrm rot="10800000">
              <a:off x="182877" y="4670474"/>
              <a:ext cx="7596555" cy="2019151"/>
            </a:xfrm>
            <a:prstGeom prst="cloudCallout">
              <a:avLst>
                <a:gd name="adj1" fmla="val -23796"/>
                <a:gd name="adj2" fmla="val 8409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2028" y="5267166"/>
              <a:ext cx="73574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thấy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làm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vậy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đúng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sẽ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nhắc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nhơ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bạn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nào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3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6643</TotalTime>
  <Words>173</Words>
  <Application>Microsoft Office PowerPoint</Application>
  <PresentationFormat>Custom</PresentationFormat>
  <Paragraphs>31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Van</dc:creator>
  <cp:lastModifiedBy>ADMIN</cp:lastModifiedBy>
  <cp:revision>12</cp:revision>
  <dcterms:created xsi:type="dcterms:W3CDTF">2021-11-14T06:01:09Z</dcterms:created>
  <dcterms:modified xsi:type="dcterms:W3CDTF">2022-09-29T06:03:37Z</dcterms:modified>
</cp:coreProperties>
</file>