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3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20B2-A287-46BE-A3FD-3D434D840AF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43AA-B0E6-4235-9E2D-0C3C4C3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8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TRƯỜNG HỌC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2802081"/>
            <a:ext cx="5292436" cy="297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2" y="2992580"/>
            <a:ext cx="5754833" cy="31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</a:rPr>
              <a:t>THƯ GIÃN</a:t>
            </a:r>
            <a:endParaRPr lang="en-US" sz="7200" b="1">
              <a:solidFill>
                <a:srgbClr val="0000FF"/>
              </a:solidFill>
            </a:endParaRPr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Office PowerPoint</Application>
  <PresentationFormat>On-screen Show (4:3)</PresentationFormat>
  <Paragraphs>6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Chủ đề 2: Trường học  Bài  ÔN TẬP CHỦ ĐỀ TRƯỜNG HỌC </vt:lpstr>
      <vt:lpstr>PowerPoint Presentation</vt:lpstr>
      <vt:lpstr>THƯ GIÃN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2: Trường học  Bài  ÔN TẬP CHỦ ĐỀ TRƯỜNG HỌC </dc:title>
  <dc:creator>MTC</dc:creator>
  <cp:lastModifiedBy>MTC</cp:lastModifiedBy>
  <cp:revision>1</cp:revision>
  <dcterms:created xsi:type="dcterms:W3CDTF">2020-11-11T05:59:17Z</dcterms:created>
  <dcterms:modified xsi:type="dcterms:W3CDTF">2020-11-11T06:00:29Z</dcterms:modified>
</cp:coreProperties>
</file>