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69" r:id="rId2"/>
    <p:sldId id="370" r:id="rId3"/>
    <p:sldId id="259" r:id="rId4"/>
    <p:sldId id="372" r:id="rId5"/>
    <p:sldId id="257" r:id="rId6"/>
    <p:sldId id="371" r:id="rId7"/>
    <p:sldId id="373" r:id="rId8"/>
    <p:sldId id="377" r:id="rId9"/>
    <p:sldId id="381" r:id="rId10"/>
    <p:sldId id="380" r:id="rId11"/>
    <p:sldId id="366"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4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501EBA-6ADE-4FCF-92FB-71504C0F6260}" type="datetimeFigureOut">
              <a:rPr lang="en-US" smtClean="0"/>
              <a:t>30/10/2023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F72868-95E2-4B13-B025-5CC0FCBBD45B}" type="slidenum">
              <a:rPr lang="en-US" smtClean="0"/>
              <a:t>‹#›</a:t>
            </a:fld>
            <a:endParaRPr lang="en-US"/>
          </a:p>
        </p:txBody>
      </p:sp>
    </p:spTree>
    <p:extLst>
      <p:ext uri="{BB962C8B-B14F-4D97-AF65-F5344CB8AC3E}">
        <p14:creationId xmlns:p14="http://schemas.microsoft.com/office/powerpoint/2010/main" val="4196523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57645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0910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28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1357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5560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73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74367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57400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270254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34089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774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9188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495003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934153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2023/10/30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Picture 7" descr="Shape&#10;&#10;Description automatically generated with medium confidence">
            <a:extLst>
              <a:ext uri="{FF2B5EF4-FFF2-40B4-BE49-F238E27FC236}">
                <a16:creationId xmlns:a16="http://schemas.microsoft.com/office/drawing/2014/main" id="{0A4A96E2-D4EF-4FDE-8D67-991C17E04C0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295400" y="489892"/>
            <a:ext cx="1076027" cy="1076027"/>
          </a:xfrm>
          <a:prstGeom prst="rect">
            <a:avLst/>
          </a:prstGeom>
        </p:spPr>
      </p:pic>
    </p:spTree>
    <p:extLst>
      <p:ext uri="{BB962C8B-B14F-4D97-AF65-F5344CB8AC3E}">
        <p14:creationId xmlns:p14="http://schemas.microsoft.com/office/powerpoint/2010/main" val="2476229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81">
            <a:extLst>
              <a:ext uri="{FF2B5EF4-FFF2-40B4-BE49-F238E27FC236}">
                <a16:creationId xmlns:a16="http://schemas.microsoft.com/office/drawing/2014/main" id="{43370776-0C07-488D-9EDA-F43797B92751}"/>
              </a:ext>
            </a:extLst>
          </p:cNvPr>
          <p:cNvGrpSpPr/>
          <p:nvPr/>
        </p:nvGrpSpPr>
        <p:grpSpPr>
          <a:xfrm>
            <a:off x="0" y="5207212"/>
            <a:ext cx="12523845" cy="1647370"/>
            <a:chOff x="0" y="5207212"/>
            <a:chExt cx="12523845" cy="1647370"/>
          </a:xfrm>
        </p:grpSpPr>
        <p:pic>
          <p:nvPicPr>
            <p:cNvPr id="19" name="图片 82">
              <a:extLst>
                <a:ext uri="{FF2B5EF4-FFF2-40B4-BE49-F238E27FC236}">
                  <a16:creationId xmlns:a16="http://schemas.microsoft.com/office/drawing/2014/main" id="{074CAC01-5D89-48A1-ACAF-A454D30E4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0" name="图片 83">
              <a:extLst>
                <a:ext uri="{FF2B5EF4-FFF2-40B4-BE49-F238E27FC236}">
                  <a16:creationId xmlns:a16="http://schemas.microsoft.com/office/drawing/2014/main" id="{8F5C4034-CFB2-462C-8097-5BC1B17FE7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21" name="组合 86">
            <a:extLst>
              <a:ext uri="{FF2B5EF4-FFF2-40B4-BE49-F238E27FC236}">
                <a16:creationId xmlns:a16="http://schemas.microsoft.com/office/drawing/2014/main" id="{4B7B5C48-CDFD-45DC-9D1A-674B968B0B26}"/>
              </a:ext>
            </a:extLst>
          </p:cNvPr>
          <p:cNvGrpSpPr/>
          <p:nvPr/>
        </p:nvGrpSpPr>
        <p:grpSpPr>
          <a:xfrm>
            <a:off x="1773382" y="548138"/>
            <a:ext cx="9060000" cy="4759928"/>
            <a:chOff x="2516470" y="548138"/>
            <a:chExt cx="7443321" cy="4759928"/>
          </a:xfrm>
        </p:grpSpPr>
        <p:sp>
          <p:nvSpPr>
            <p:cNvPr id="22" name="云形 20">
              <a:extLst>
                <a:ext uri="{FF2B5EF4-FFF2-40B4-BE49-F238E27FC236}">
                  <a16:creationId xmlns:a16="http://schemas.microsoft.com/office/drawing/2014/main" id="{7A595725-C15D-4FDB-9EEF-168C9B97F2C6}"/>
                </a:ext>
              </a:extLst>
            </p:cNvPr>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云形 85">
              <a:extLst>
                <a:ext uri="{FF2B5EF4-FFF2-40B4-BE49-F238E27FC236}">
                  <a16:creationId xmlns:a16="http://schemas.microsoft.com/office/drawing/2014/main" id="{858EB0C5-47AB-478C-B8BF-9D9465B5E2C9}"/>
                </a:ext>
              </a:extLst>
            </p:cNvPr>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4" name="图片 6">
            <a:extLst>
              <a:ext uri="{FF2B5EF4-FFF2-40B4-BE49-F238E27FC236}">
                <a16:creationId xmlns:a16="http://schemas.microsoft.com/office/drawing/2014/main" id="{B5A57F87-02F4-42E6-929B-049B791D77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1522" y="3769651"/>
            <a:ext cx="1343455" cy="1343455"/>
          </a:xfrm>
          <a:prstGeom prst="rect">
            <a:avLst/>
          </a:prstGeom>
        </p:spPr>
      </p:pic>
      <p:pic>
        <p:nvPicPr>
          <p:cNvPr id="27" name="图片 13">
            <a:extLst>
              <a:ext uri="{FF2B5EF4-FFF2-40B4-BE49-F238E27FC236}">
                <a16:creationId xmlns:a16="http://schemas.microsoft.com/office/drawing/2014/main" id="{E26ADA35-BC09-47CD-9F48-1342C580C12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925228" y="544720"/>
            <a:ext cx="1112666" cy="1112666"/>
          </a:xfrm>
          <a:prstGeom prst="rect">
            <a:avLst/>
          </a:prstGeom>
        </p:spPr>
      </p:pic>
      <p:pic>
        <p:nvPicPr>
          <p:cNvPr id="28" name="图片 88">
            <a:extLst>
              <a:ext uri="{FF2B5EF4-FFF2-40B4-BE49-F238E27FC236}">
                <a16:creationId xmlns:a16="http://schemas.microsoft.com/office/drawing/2014/main" id="{9679B445-C85F-4399-A373-0682984DD8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363" y="-14024"/>
            <a:ext cx="2981702" cy="4020157"/>
          </a:xfrm>
          <a:prstGeom prst="rect">
            <a:avLst/>
          </a:prstGeom>
        </p:spPr>
      </p:pic>
      <p:sp>
        <p:nvSpPr>
          <p:cNvPr id="29" name="文本框 38">
            <a:extLst>
              <a:ext uri="{FF2B5EF4-FFF2-40B4-BE49-F238E27FC236}">
                <a16:creationId xmlns:a16="http://schemas.microsoft.com/office/drawing/2014/main" id="{2D482C9A-EE09-4B75-AD8D-FF6C1EA6E105}"/>
              </a:ext>
            </a:extLst>
          </p:cNvPr>
          <p:cNvSpPr txBox="1"/>
          <p:nvPr/>
        </p:nvSpPr>
        <p:spPr>
          <a:xfrm>
            <a:off x="3069434" y="2350633"/>
            <a:ext cx="673958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Xin </a:t>
            </a:r>
            <a:r>
              <a:rPr kumimoji="0" lang="en-US" altLang="zh-CN" sz="6000" b="1" i="0" u="none" strike="noStrike" kern="1200" cap="none" spc="0" normalizeH="0" baseline="0" noProof="0" dirty="0" err="1">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chào</a:t>
            </a: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các</a:t>
            </a: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 </a:t>
            </a:r>
            <a:r>
              <a:rPr kumimoji="0" lang="en-US" altLang="zh-CN" sz="6000" b="1" i="0" u="none" strike="noStrike" kern="1200" cap="none" spc="0" normalizeH="0" baseline="0" noProof="0" dirty="0" err="1">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em</a:t>
            </a:r>
            <a:r>
              <a:rPr kumimoji="0" lang="en-US" altLang="zh-CN" sz="6000" b="1" i="0" u="none" strike="noStrike" kern="1200" cap="none" spc="0" normalizeH="0" baseline="0" noProof="0" dirty="0">
                <a:ln>
                  <a:noFill/>
                </a:ln>
                <a:solidFill>
                  <a:srgbClr val="002060"/>
                </a:solidFill>
                <a:effectLst/>
                <a:uLnTx/>
                <a:uFillTx/>
                <a:latin typeface="Coiny" panose="02000903060500060000" pitchFamily="2" charset="0"/>
                <a:ea typeface="方正汉真广标简体" panose="02000000000000000000" pitchFamily="2" charset="-122"/>
                <a:cs typeface="Calibri" panose="020F0502020204030204" pitchFamily="34" charset="0"/>
              </a:rPr>
              <a:t>!</a:t>
            </a:r>
          </a:p>
        </p:txBody>
      </p:sp>
      <p:pic>
        <p:nvPicPr>
          <p:cNvPr id="32" name="图片 12">
            <a:extLst>
              <a:ext uri="{FF2B5EF4-FFF2-40B4-BE49-F238E27FC236}">
                <a16:creationId xmlns:a16="http://schemas.microsoft.com/office/drawing/2014/main" id="{6C2C0D26-5C8C-40FD-81EB-784741E498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200954">
            <a:off x="10507206" y="920160"/>
            <a:ext cx="482031" cy="445033"/>
          </a:xfrm>
          <a:prstGeom prst="rect">
            <a:avLst/>
          </a:prstGeom>
        </p:spPr>
      </p:pic>
      <p:pic>
        <p:nvPicPr>
          <p:cNvPr id="33" name="图片 79">
            <a:extLst>
              <a:ext uri="{FF2B5EF4-FFF2-40B4-BE49-F238E27FC236}">
                <a16:creationId xmlns:a16="http://schemas.microsoft.com/office/drawing/2014/main" id="{476CD8EB-373A-455B-9D7D-24DCA8C9DF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84889" y="2426144"/>
            <a:ext cx="2551261" cy="5582247"/>
          </a:xfrm>
          <a:prstGeom prst="rect">
            <a:avLst/>
          </a:prstGeom>
        </p:spPr>
      </p:pic>
    </p:spTree>
    <p:extLst>
      <p:ext uri="{BB962C8B-B14F-4D97-AF65-F5344CB8AC3E}">
        <p14:creationId xmlns:p14="http://schemas.microsoft.com/office/powerpoint/2010/main" val="3943485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80">
                                          <p:stCondLst>
                                            <p:cond delay="0"/>
                                          </p:stCondLst>
                                        </p:cTn>
                                        <p:tgtEl>
                                          <p:spTgt spid="29"/>
                                        </p:tgtEl>
                                      </p:cBhvr>
                                    </p:animEffect>
                                    <p:anim calcmode="lin" valueType="num">
                                      <p:cBhvr>
                                        <p:cTn id="13"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8" dur="26">
                                          <p:stCondLst>
                                            <p:cond delay="650"/>
                                          </p:stCondLst>
                                        </p:cTn>
                                        <p:tgtEl>
                                          <p:spTgt spid="29"/>
                                        </p:tgtEl>
                                      </p:cBhvr>
                                      <p:to x="100000" y="60000"/>
                                    </p:animScale>
                                    <p:animScale>
                                      <p:cBhvr>
                                        <p:cTn id="19" dur="166" decel="50000">
                                          <p:stCondLst>
                                            <p:cond delay="676"/>
                                          </p:stCondLst>
                                        </p:cTn>
                                        <p:tgtEl>
                                          <p:spTgt spid="29"/>
                                        </p:tgtEl>
                                      </p:cBhvr>
                                      <p:to x="100000" y="100000"/>
                                    </p:animScale>
                                    <p:animScale>
                                      <p:cBhvr>
                                        <p:cTn id="20" dur="26">
                                          <p:stCondLst>
                                            <p:cond delay="1312"/>
                                          </p:stCondLst>
                                        </p:cTn>
                                        <p:tgtEl>
                                          <p:spTgt spid="29"/>
                                        </p:tgtEl>
                                      </p:cBhvr>
                                      <p:to x="100000" y="80000"/>
                                    </p:animScale>
                                    <p:animScale>
                                      <p:cBhvr>
                                        <p:cTn id="21" dur="166" decel="50000">
                                          <p:stCondLst>
                                            <p:cond delay="1338"/>
                                          </p:stCondLst>
                                        </p:cTn>
                                        <p:tgtEl>
                                          <p:spTgt spid="29"/>
                                        </p:tgtEl>
                                      </p:cBhvr>
                                      <p:to x="100000" y="100000"/>
                                    </p:animScale>
                                    <p:animScale>
                                      <p:cBhvr>
                                        <p:cTn id="22" dur="26">
                                          <p:stCondLst>
                                            <p:cond delay="1642"/>
                                          </p:stCondLst>
                                        </p:cTn>
                                        <p:tgtEl>
                                          <p:spTgt spid="29"/>
                                        </p:tgtEl>
                                      </p:cBhvr>
                                      <p:to x="100000" y="90000"/>
                                    </p:animScale>
                                    <p:animScale>
                                      <p:cBhvr>
                                        <p:cTn id="23" dur="166" decel="50000">
                                          <p:stCondLst>
                                            <p:cond delay="1668"/>
                                          </p:stCondLst>
                                        </p:cTn>
                                        <p:tgtEl>
                                          <p:spTgt spid="29"/>
                                        </p:tgtEl>
                                      </p:cBhvr>
                                      <p:to x="100000" y="100000"/>
                                    </p:animScale>
                                    <p:animScale>
                                      <p:cBhvr>
                                        <p:cTn id="24" dur="26">
                                          <p:stCondLst>
                                            <p:cond delay="1808"/>
                                          </p:stCondLst>
                                        </p:cTn>
                                        <p:tgtEl>
                                          <p:spTgt spid="29"/>
                                        </p:tgtEl>
                                      </p:cBhvr>
                                      <p:to x="100000" y="95000"/>
                                    </p:animScale>
                                    <p:animScale>
                                      <p:cBhvr>
                                        <p:cTn id="25"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356045B1-9D01-4969-A098-E306974C2A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0563389" y="156418"/>
            <a:ext cx="1525569" cy="1105699"/>
          </a:xfrm>
          <a:prstGeom prst="rect">
            <a:avLst/>
          </a:prstGeom>
        </p:spPr>
      </p:pic>
      <p:sp>
        <p:nvSpPr>
          <p:cNvPr id="8" name="TextBox 7">
            <a:extLst>
              <a:ext uri="{FF2B5EF4-FFF2-40B4-BE49-F238E27FC236}">
                <a16:creationId xmlns:a16="http://schemas.microsoft.com/office/drawing/2014/main" id="{717CD376-841E-4D16-8471-B8115C4A68EF}"/>
              </a:ext>
            </a:extLst>
          </p:cNvPr>
          <p:cNvSpPr txBox="1"/>
          <p:nvPr/>
        </p:nvSpPr>
        <p:spPr>
          <a:xfrm>
            <a:off x="3531161" y="200734"/>
            <a:ext cx="5438274" cy="769441"/>
          </a:xfrm>
          <a:prstGeom prst="rect">
            <a:avLst/>
          </a:prstGeom>
          <a:noFill/>
        </p:spPr>
        <p:txBody>
          <a:bodyPr wrap="square" rtlCol="0">
            <a:spAutoFit/>
          </a:bodyPr>
          <a:lstStyle/>
          <a:p>
            <a:pPr algn="ctr">
              <a:defRPr/>
            </a:pP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Trao</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đổi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bài</a:t>
            </a:r>
            <a:r>
              <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rPr>
              <a:t>viết</a:t>
            </a:r>
            <a:endParaRPr lang="en-US" sz="4400" dirty="0">
              <a:solidFill>
                <a:srgbClr val="AF06AA"/>
              </a:solidFill>
              <a:effectLst>
                <a:glow rad="127000">
                  <a:srgbClr val="AF06AA">
                    <a:alpha val="30000"/>
                  </a:srgbClr>
                </a:glo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7C00AB1A-E775-48D5-A7F5-C97E88B5400B}"/>
              </a:ext>
            </a:extLst>
          </p:cNvPr>
          <p:cNvGrpSpPr/>
          <p:nvPr/>
        </p:nvGrpSpPr>
        <p:grpSpPr>
          <a:xfrm>
            <a:off x="731809" y="1087071"/>
            <a:ext cx="2935362" cy="2926080"/>
            <a:chOff x="1105147" y="1463040"/>
            <a:chExt cx="2935362" cy="2926080"/>
          </a:xfrm>
        </p:grpSpPr>
        <p:pic>
          <p:nvPicPr>
            <p:cNvPr id="10" name="Picture 9" descr="A picture containing icon&#10;&#10;Description automatically generated">
              <a:extLst>
                <a:ext uri="{FF2B5EF4-FFF2-40B4-BE49-F238E27FC236}">
                  <a16:creationId xmlns:a16="http://schemas.microsoft.com/office/drawing/2014/main" id="{F7F66346-141B-4310-B694-B273C33B8FC3}"/>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DA68C975-496B-4356-A862-DF420BFD0FED}"/>
                </a:ext>
              </a:extLst>
            </p:cNvPr>
            <p:cNvSpPr txBox="1"/>
            <p:nvPr/>
          </p:nvSpPr>
          <p:spPr>
            <a:xfrm>
              <a:off x="1399778" y="2177030"/>
              <a:ext cx="2346100" cy="1477328"/>
            </a:xfrm>
            <a:prstGeom prst="rect">
              <a:avLst/>
            </a:prstGeom>
            <a:noFill/>
          </p:spPr>
          <p:txBody>
            <a:bodyPr wrap="square">
              <a:spAutoFit/>
            </a:bodyPr>
            <a:lstStyle/>
            <a:p>
              <a:pPr algn="ctr">
                <a:defRPr/>
              </a:pPr>
              <a:r>
                <a:rPr lang="en-US" sz="3000" b="1" dirty="0" err="1">
                  <a:solidFill>
                    <a:srgbClr val="243F8B"/>
                  </a:solidFill>
                  <a:latin typeface="Calibri" panose="020F0502020204030204" pitchFamily="34" charset="0"/>
                  <a:cs typeface="Calibri" panose="020F0502020204030204" pitchFamily="34" charset="0"/>
                </a:rPr>
                <a:t>Đọc</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bài</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viết</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và</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góp</a:t>
              </a:r>
              <a:r>
                <a:rPr lang="en-US" sz="3000" b="1" dirty="0">
                  <a:solidFill>
                    <a:srgbClr val="243F8B"/>
                  </a:solidFill>
                  <a:latin typeface="Calibri" panose="020F0502020204030204" pitchFamily="34" charset="0"/>
                  <a:cs typeface="Calibri" panose="020F0502020204030204" pitchFamily="34" charset="0"/>
                </a:rPr>
                <a:t> ý </a:t>
              </a:r>
              <a:r>
                <a:rPr lang="en-US" sz="3000" b="1" dirty="0" err="1">
                  <a:solidFill>
                    <a:srgbClr val="243F8B"/>
                  </a:solidFill>
                  <a:latin typeface="Calibri" panose="020F0502020204030204" pitchFamily="34" charset="0"/>
                  <a:cs typeface="Calibri" panose="020F0502020204030204" pitchFamily="34" charset="0"/>
                </a:rPr>
                <a:t>cho</a:t>
              </a:r>
              <a:r>
                <a:rPr lang="en-US" sz="3000" b="1" dirty="0">
                  <a:solidFill>
                    <a:srgbClr val="243F8B"/>
                  </a:solidFill>
                  <a:latin typeface="Calibri" panose="020F0502020204030204" pitchFamily="34" charset="0"/>
                  <a:cs typeface="Calibri" panose="020F0502020204030204" pitchFamily="34" charset="0"/>
                </a:rPr>
                <a:t> </a:t>
              </a:r>
              <a:r>
                <a:rPr lang="en-US" sz="3000" b="1" dirty="0" err="1">
                  <a:solidFill>
                    <a:srgbClr val="243F8B"/>
                  </a:solidFill>
                  <a:latin typeface="Calibri" panose="020F0502020204030204" pitchFamily="34" charset="0"/>
                  <a:cs typeface="Calibri" panose="020F0502020204030204" pitchFamily="34" charset="0"/>
                </a:rPr>
                <a:t>bạn</a:t>
              </a:r>
              <a:endParaRPr lang="en-US" sz="3000" b="1" dirty="0">
                <a:solidFill>
                  <a:srgbClr val="243F8B"/>
                </a:solidFill>
                <a:latin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AB0964BE-2278-470B-80BC-E290514AE10C}"/>
              </a:ext>
            </a:extLst>
          </p:cNvPr>
          <p:cNvGrpSpPr/>
          <p:nvPr/>
        </p:nvGrpSpPr>
        <p:grpSpPr>
          <a:xfrm>
            <a:off x="4463844" y="982349"/>
            <a:ext cx="3898325"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A887301B-6419-40A6-B7A2-C301F0CED463}"/>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9073579E-FD92-4879-A168-00308669A1D6}"/>
                </a:ext>
              </a:extLst>
            </p:cNvPr>
            <p:cNvSpPr txBox="1"/>
            <p:nvPr/>
          </p:nvSpPr>
          <p:spPr>
            <a:xfrm>
              <a:off x="4856061" y="1684943"/>
              <a:ext cx="2935362" cy="1015663"/>
            </a:xfrm>
            <a:prstGeom prst="rect">
              <a:avLst/>
            </a:prstGeom>
            <a:noFill/>
          </p:spPr>
          <p:txBody>
            <a:bodyPr wrap="square">
              <a:spAutoFit/>
            </a:bodyPr>
            <a:lstStyle/>
            <a:p>
              <a:pPr algn="ctr">
                <a:defRPr/>
              </a:pPr>
              <a:r>
                <a:rPr lang="en-US" sz="3000" b="1" dirty="0">
                  <a:solidFill>
                    <a:srgbClr val="FF3300"/>
                  </a:solidFill>
                  <a:latin typeface="Calibri" panose="020F0502020204030204" pitchFamily="34" charset="0"/>
                  <a:cs typeface="Calibri" panose="020F0502020204030204" pitchFamily="34" charset="0"/>
                </a:rPr>
                <a:t>Nghe </a:t>
              </a:r>
              <a:r>
                <a:rPr lang="en-US" sz="3000" b="1" dirty="0" err="1">
                  <a:solidFill>
                    <a:srgbClr val="FF3300"/>
                  </a:solidFill>
                  <a:latin typeface="Calibri" panose="020F0502020204030204" pitchFamily="34" charset="0"/>
                  <a:cs typeface="Calibri" panose="020F0502020204030204" pitchFamily="34" charset="0"/>
                </a:rPr>
                <a:t>bạn</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góp</a:t>
              </a:r>
              <a:r>
                <a:rPr lang="en-US" sz="3000" b="1" dirty="0">
                  <a:solidFill>
                    <a:srgbClr val="FF3300"/>
                  </a:solidFill>
                  <a:latin typeface="Calibri" panose="020F0502020204030204" pitchFamily="34" charset="0"/>
                  <a:cs typeface="Calibri" panose="020F0502020204030204" pitchFamily="34" charset="0"/>
                </a:rPr>
                <a:t> ý </a:t>
              </a:r>
              <a:r>
                <a:rPr lang="en-US" sz="3000" b="1" dirty="0" err="1">
                  <a:solidFill>
                    <a:srgbClr val="FF3300"/>
                  </a:solidFill>
                  <a:latin typeface="Calibri" panose="020F0502020204030204" pitchFamily="34" charset="0"/>
                  <a:cs typeface="Calibri" panose="020F0502020204030204" pitchFamily="34" charset="0"/>
                </a:rPr>
                <a:t>cho</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bài</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viết</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của</a:t>
              </a:r>
              <a:r>
                <a:rPr lang="en-US" sz="3000" b="1" dirty="0">
                  <a:solidFill>
                    <a:srgbClr val="FF3300"/>
                  </a:solidFill>
                  <a:latin typeface="Calibri" panose="020F0502020204030204" pitchFamily="34" charset="0"/>
                  <a:cs typeface="Calibri" panose="020F0502020204030204" pitchFamily="34" charset="0"/>
                </a:rPr>
                <a:t> </a:t>
              </a:r>
              <a:r>
                <a:rPr lang="en-US" sz="3000" b="1" dirty="0" err="1">
                  <a:solidFill>
                    <a:srgbClr val="FF3300"/>
                  </a:solidFill>
                  <a:latin typeface="Calibri" panose="020F0502020204030204" pitchFamily="34" charset="0"/>
                  <a:cs typeface="Calibri" panose="020F0502020204030204" pitchFamily="34" charset="0"/>
                </a:rPr>
                <a:t>mình</a:t>
              </a:r>
              <a:endParaRPr lang="en-US" sz="3000" dirty="0">
                <a:solidFill>
                  <a:prstClr val="black"/>
                </a:solidFill>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B08E86F-13D8-4A0B-A1C6-32240508E1C4}"/>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B8CF6E57-FBA2-479C-857E-A36137F9E2C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08FA5F37-9713-4647-B5CF-D7D7AC1869F5}"/>
                </a:ext>
              </a:extLst>
            </p:cNvPr>
            <p:cNvSpPr txBox="1"/>
            <p:nvPr/>
          </p:nvSpPr>
          <p:spPr>
            <a:xfrm>
              <a:off x="9314724" y="2416016"/>
              <a:ext cx="2258633" cy="1015663"/>
            </a:xfrm>
            <a:prstGeom prst="rect">
              <a:avLst/>
            </a:prstGeom>
            <a:noFill/>
          </p:spPr>
          <p:txBody>
            <a:bodyPr wrap="square">
              <a:spAutoFit/>
            </a:bodyPr>
            <a:lstStyle/>
            <a:p>
              <a:pPr algn="ctr">
                <a:defRPr/>
              </a:pPr>
              <a:r>
                <a:rPr lang="en-US" sz="3000" b="1" dirty="0" err="1">
                  <a:solidFill>
                    <a:srgbClr val="FF0066"/>
                  </a:solidFill>
                  <a:latin typeface="Calibri" panose="020F0502020204030204" pitchFamily="34" charset="0"/>
                  <a:cs typeface="Calibri" panose="020F0502020204030204" pitchFamily="34" charset="0"/>
                </a:rPr>
                <a:t>Sửa</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lại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bài</a:t>
              </a:r>
              <a:r>
                <a:rPr lang="en-US" sz="3000" b="1" dirty="0">
                  <a:solidFill>
                    <a:srgbClr val="FF0066"/>
                  </a:solidFill>
                  <a:latin typeface="Calibri" panose="020F0502020204030204" pitchFamily="34" charset="0"/>
                  <a:cs typeface="Calibri" panose="020F0502020204030204" pitchFamily="34" charset="0"/>
                </a:rPr>
                <a:t> </a:t>
              </a:r>
              <a:r>
                <a:rPr lang="en-US" sz="3000" b="1" dirty="0" err="1">
                  <a:solidFill>
                    <a:srgbClr val="FF0066"/>
                  </a:solidFill>
                  <a:latin typeface="Calibri" panose="020F0502020204030204" pitchFamily="34" charset="0"/>
                  <a:cs typeface="Calibri" panose="020F0502020204030204" pitchFamily="34" charset="0"/>
                </a:rPr>
                <a:t>cho</a:t>
              </a:r>
              <a:r>
                <a:rPr lang="en-US" sz="3000" b="1" dirty="0">
                  <a:solidFill>
                    <a:srgbClr val="FF0066"/>
                  </a:solidFill>
                  <a:latin typeface="Calibri" panose="020F0502020204030204" pitchFamily="34" charset="0"/>
                  <a:cs typeface="Calibri" panose="020F0502020204030204" pitchFamily="34" charset="0"/>
                </a:rPr>
                <a:t> hay </a:t>
              </a:r>
              <a:r>
                <a:rPr lang="en-US" sz="3000" b="1" dirty="0" err="1">
                  <a:solidFill>
                    <a:srgbClr val="FF0066"/>
                  </a:solidFill>
                  <a:latin typeface="Calibri" panose="020F0502020204030204" pitchFamily="34" charset="0"/>
                  <a:cs typeface="Calibri" panose="020F0502020204030204" pitchFamily="34" charset="0"/>
                </a:rPr>
                <a:t>hơn</a:t>
              </a:r>
              <a:endParaRPr lang="en-US" sz="3000" dirty="0">
                <a:solidFill>
                  <a:prstClr val="black"/>
                </a:solidFill>
                <a:latin typeface="Calibri" panose="020F0502020204030204" pitchFamily="34" charset="0"/>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FBDD1806-7EB3-4A94-AF57-E299DA5B1C25}"/>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180311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strVal val="#ppt_w*0.7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animEffect transition="in" filter="fade">
                                      <p:cBhvr>
                                        <p:cTn id="17" dur="500"/>
                                        <p:tgtEl>
                                          <p:spTgt spid="20"/>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2A95A7B-60FC-4323-99D5-5CA65769676E}"/>
              </a:ext>
            </a:extLst>
          </p:cNvPr>
          <p:cNvGrpSpPr/>
          <p:nvPr/>
        </p:nvGrpSpPr>
        <p:grpSpPr>
          <a:xfrm>
            <a:off x="1874262" y="1400876"/>
            <a:ext cx="8869937" cy="1366288"/>
            <a:chOff x="5835193" y="1564848"/>
            <a:chExt cx="4157220" cy="955172"/>
          </a:xfrm>
          <a:solidFill>
            <a:srgbClr val="BDEEFF"/>
          </a:solidFill>
        </p:grpSpPr>
        <p:sp>
          <p:nvSpPr>
            <p:cNvPr id="14" name="Rounded Rectangular Callout 28">
              <a:extLst>
                <a:ext uri="{FF2B5EF4-FFF2-40B4-BE49-F238E27FC236}">
                  <a16:creationId xmlns:a16="http://schemas.microsoft.com/office/drawing/2014/main" id="{FBAAD2E0-2FB4-48F3-A32B-DB252C2C683B}"/>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a:extLst>
                <a:ext uri="{FF2B5EF4-FFF2-40B4-BE49-F238E27FC236}">
                  <a16:creationId xmlns:a16="http://schemas.microsoft.com/office/drawing/2014/main" id="{12F1258C-58CE-4093-9737-7874722FFD08}"/>
                </a:ext>
              </a:extLst>
            </p:cNvPr>
            <p:cNvSpPr/>
            <p:nvPr/>
          </p:nvSpPr>
          <p:spPr>
            <a:xfrm>
              <a:off x="5979062" y="1664239"/>
              <a:ext cx="3831999" cy="855781"/>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 khi học xong bài hôm nay, em có cảm nhận hay ý kiến gì không?</a:t>
              </a:r>
              <a:endParaRPr kumimoji="0" lang="en-US" sz="3600" b="1" i="0" u="none" strike="noStrike" kern="1200" cap="none" spc="0" normalizeH="0" baseline="0" noProof="0" dirty="0">
                <a:ln>
                  <a:noFill/>
                </a:ln>
                <a:solidFill>
                  <a:srgbClr val="75707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8E221B83-170C-4819-B7C6-12122363368A}"/>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724" y="2578962"/>
            <a:ext cx="3349125" cy="2599830"/>
          </a:xfrm>
          <a:prstGeom prst="rect">
            <a:avLst/>
          </a:prstGeom>
        </p:spPr>
      </p:pic>
    </p:spTree>
    <p:extLst>
      <p:ext uri="{BB962C8B-B14F-4D97-AF65-F5344CB8AC3E}">
        <p14:creationId xmlns:p14="http://schemas.microsoft.com/office/powerpoint/2010/main" val="4557578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1">
            <a:extLst>
              <a:ext uri="{FF2B5EF4-FFF2-40B4-BE49-F238E27FC236}">
                <a16:creationId xmlns:a16="http://schemas.microsoft.com/office/drawing/2014/main" id="{ADD2FF39-E238-44DE-8FE7-E8DC90E75738}"/>
              </a:ext>
            </a:extLst>
          </p:cNvPr>
          <p:cNvPicPr>
            <a:picLocks noChangeAspect="1"/>
          </p:cNvPicPr>
          <p:nvPr/>
        </p:nvPicPr>
        <p:blipFill>
          <a:blip r:embed="rId3"/>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19" name="Picture 18">
            <a:extLst>
              <a:ext uri="{FF2B5EF4-FFF2-40B4-BE49-F238E27FC236}">
                <a16:creationId xmlns:a16="http://schemas.microsoft.com/office/drawing/2014/main" id="{71F0C9D9-6446-4C3F-99E7-286663CDBE9D}"/>
              </a:ext>
            </a:extLst>
          </p:cNvPr>
          <p:cNvPicPr>
            <a:picLocks noChangeAspect="1"/>
          </p:cNvPicPr>
          <p:nvPr/>
        </p:nvPicPr>
        <p:blipFill>
          <a:blip r:embed="rId4"/>
          <a:stretch>
            <a:fillRect/>
          </a:stretch>
        </p:blipFill>
        <p:spPr>
          <a:xfrm>
            <a:off x="2977625" y="2217554"/>
            <a:ext cx="6236749" cy="2627604"/>
          </a:xfrm>
          <a:prstGeom prst="rect">
            <a:avLst/>
          </a:prstGeom>
        </p:spPr>
      </p:pic>
    </p:spTree>
    <p:extLst>
      <p:ext uri="{BB962C8B-B14F-4D97-AF65-F5344CB8AC3E}">
        <p14:creationId xmlns:p14="http://schemas.microsoft.com/office/powerpoint/2010/main" val="37952759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48F3E1E-BAB9-408D-BBCA-1FE6D286CC87}"/>
              </a:ext>
            </a:extLst>
          </p:cNvPr>
          <p:cNvSpPr txBox="1"/>
          <p:nvPr/>
        </p:nvSpPr>
        <p:spPr>
          <a:xfrm>
            <a:off x="4476750" y="908353"/>
            <a:ext cx="21929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微软雅黑"/>
                <a:cs typeface="Calibri" panose="020F0502020204030204" pitchFamily="34" charset="0"/>
                <a:sym typeface="Arial"/>
              </a:rPr>
              <a:t>Tiếng Việt</a:t>
            </a:r>
          </a:p>
        </p:txBody>
      </p:sp>
      <p:pic>
        <p:nvPicPr>
          <p:cNvPr id="4" name="Picture 3">
            <a:extLst>
              <a:ext uri="{FF2B5EF4-FFF2-40B4-BE49-F238E27FC236}">
                <a16:creationId xmlns:a16="http://schemas.microsoft.com/office/drawing/2014/main" id="{6AF09C03-7AE8-4AFF-AAD7-E8C0818E4643}"/>
              </a:ext>
            </a:extLst>
          </p:cNvPr>
          <p:cNvPicPr>
            <a:picLocks noChangeAspect="1"/>
          </p:cNvPicPr>
          <p:nvPr/>
        </p:nvPicPr>
        <p:blipFill>
          <a:blip r:embed="rId3"/>
          <a:stretch>
            <a:fillRect/>
          </a:stretch>
        </p:blipFill>
        <p:spPr>
          <a:xfrm>
            <a:off x="869774" y="1864943"/>
            <a:ext cx="9919052" cy="2341067"/>
          </a:xfrm>
          <a:prstGeom prst="rect">
            <a:avLst/>
          </a:prstGeom>
        </p:spPr>
      </p:pic>
      <p:pic>
        <p:nvPicPr>
          <p:cNvPr id="11" name="图片 79">
            <a:extLst>
              <a:ext uri="{FF2B5EF4-FFF2-40B4-BE49-F238E27FC236}">
                <a16:creationId xmlns:a16="http://schemas.microsoft.com/office/drawing/2014/main" id="{039559A8-C8C2-4576-AB63-3581141C8D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0489" y="3510069"/>
            <a:ext cx="1483473" cy="324589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314323" y="0"/>
            <a:ext cx="11734804" cy="1371600"/>
            <a:chOff x="1718222" y="192870"/>
            <a:chExt cx="5407293" cy="13716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27351" y="625942"/>
              <a:ext cx="4841106"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170293" y="625942"/>
              <a:ext cx="4955222"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1.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hoặc</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ngôi</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trường</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mà</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mơ</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ước</a:t>
              </a:r>
              <a:r>
                <a:rPr lang="en-US" sz="25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5"/>
            <a:stretch>
              <a:fillRect/>
            </a:stretch>
          </p:blipFill>
          <p:spPr>
            <a:xfrm>
              <a:off x="1718222" y="192870"/>
              <a:ext cx="588131" cy="1371600"/>
            </a:xfrm>
            <a:prstGeom prst="rect">
              <a:avLst/>
            </a:prstGeom>
          </p:spPr>
        </p:pic>
      </p:grpSp>
      <p:pic>
        <p:nvPicPr>
          <p:cNvPr id="44" name="Tieng-ting-www_nhacchuongvui_com">
            <a:hlinkClick r:id="" action="ppaction://media"/>
            <a:extLst>
              <a:ext uri="{FF2B5EF4-FFF2-40B4-BE49-F238E27FC236}">
                <a16:creationId xmlns:a16="http://schemas.microsoft.com/office/drawing/2014/main" id="{BFB4ADBA-373E-4354-BBAA-47859E1D7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434977" y="6125624"/>
            <a:ext cx="732376" cy="732376"/>
          </a:xfrm>
          <a:prstGeom prst="rect">
            <a:avLst/>
          </a:prstGeom>
        </p:spPr>
      </p:pic>
      <p:pic>
        <p:nvPicPr>
          <p:cNvPr id="4" name="Picture 3">
            <a:extLst>
              <a:ext uri="{FF2B5EF4-FFF2-40B4-BE49-F238E27FC236}">
                <a16:creationId xmlns:a16="http://schemas.microsoft.com/office/drawing/2014/main" id="{4777B461-B0FF-4132-9E4F-242B68D7DCD8}"/>
              </a:ext>
            </a:extLst>
          </p:cNvPr>
          <p:cNvPicPr>
            <a:picLocks noChangeAspect="1"/>
          </p:cNvPicPr>
          <p:nvPr/>
        </p:nvPicPr>
        <p:blipFill>
          <a:blip r:embed="rId7"/>
          <a:stretch>
            <a:fillRect/>
          </a:stretch>
        </p:blipFill>
        <p:spPr>
          <a:xfrm>
            <a:off x="5191124" y="2734394"/>
            <a:ext cx="2009775" cy="1770990"/>
          </a:xfrm>
          <a:prstGeom prst="ellipse">
            <a:avLst/>
          </a:prstGeom>
          <a:ln>
            <a:noFill/>
          </a:ln>
          <a:effectLst>
            <a:softEdge rad="112500"/>
          </a:effectLst>
        </p:spPr>
      </p:pic>
      <p:sp>
        <p:nvSpPr>
          <p:cNvPr id="7" name="Rectangle: Rounded Corners 6">
            <a:extLst>
              <a:ext uri="{FF2B5EF4-FFF2-40B4-BE49-F238E27FC236}">
                <a16:creationId xmlns:a16="http://schemas.microsoft.com/office/drawing/2014/main" id="{F2299921-47F7-40FB-BE2C-23B5371B336B}"/>
              </a:ext>
            </a:extLst>
          </p:cNvPr>
          <p:cNvSpPr/>
          <p:nvPr/>
        </p:nvSpPr>
        <p:spPr>
          <a:xfrm>
            <a:off x="1504950" y="1804672"/>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Rectangle: Rounded Corners 38">
            <a:extLst>
              <a:ext uri="{FF2B5EF4-FFF2-40B4-BE49-F238E27FC236}">
                <a16:creationId xmlns:a16="http://schemas.microsoft.com/office/drawing/2014/main" id="{5E7F3B82-54F2-4311-9488-9A3E31A1EB74}"/>
              </a:ext>
            </a:extLst>
          </p:cNvPr>
          <p:cNvSpPr/>
          <p:nvPr/>
        </p:nvSpPr>
        <p:spPr>
          <a:xfrm>
            <a:off x="1504950" y="3429000"/>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Rectangle: Rounded Corners 42">
            <a:extLst>
              <a:ext uri="{FF2B5EF4-FFF2-40B4-BE49-F238E27FC236}">
                <a16:creationId xmlns:a16="http://schemas.microsoft.com/office/drawing/2014/main" id="{8B53D924-9E7A-4447-8EA2-984FE413415C}"/>
              </a:ext>
            </a:extLst>
          </p:cNvPr>
          <p:cNvSpPr/>
          <p:nvPr/>
        </p:nvSpPr>
        <p:spPr>
          <a:xfrm>
            <a:off x="1857375" y="4944524"/>
            <a:ext cx="318135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Vườn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Rounded Corners 47">
            <a:extLst>
              <a:ext uri="{FF2B5EF4-FFF2-40B4-BE49-F238E27FC236}">
                <a16:creationId xmlns:a16="http://schemas.microsoft.com/office/drawing/2014/main" id="{6BB2C6A0-7A80-4D60-A994-C6FC4B0663DA}"/>
              </a:ext>
            </a:extLst>
          </p:cNvPr>
          <p:cNvSpPr/>
          <p:nvPr/>
        </p:nvSpPr>
        <p:spPr>
          <a:xfrm>
            <a:off x="7410450" y="2553749"/>
            <a:ext cx="381000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Rectangle: Rounded Corners 49">
            <a:extLst>
              <a:ext uri="{FF2B5EF4-FFF2-40B4-BE49-F238E27FC236}">
                <a16:creationId xmlns:a16="http://schemas.microsoft.com/office/drawing/2014/main" id="{A52E9312-E663-47F9-B0C5-52AFB5C727DD}"/>
              </a:ext>
            </a:extLst>
          </p:cNvPr>
          <p:cNvSpPr/>
          <p:nvPr/>
        </p:nvSpPr>
        <p:spPr>
          <a:xfrm>
            <a:off x="7410450" y="4532600"/>
            <a:ext cx="3810000" cy="11811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9722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0"/>
                                        </p:tgtEl>
                                        <p:attrNameLst>
                                          <p:attrName>style.visibility</p:attrName>
                                        </p:attrNameLst>
                                      </p:cBhvr>
                                      <p:to>
                                        <p:strVal val="visible"/>
                                      </p:to>
                                    </p:set>
                                    <p:anim calcmode="lin" valueType="num">
                                      <p:cBhvr>
                                        <p:cTn id="32" dur="500" fill="hold"/>
                                        <p:tgtEl>
                                          <p:spTgt spid="50"/>
                                        </p:tgtEl>
                                        <p:attrNameLst>
                                          <p:attrName>ppt_w</p:attrName>
                                        </p:attrNameLst>
                                      </p:cBhvr>
                                      <p:tavLst>
                                        <p:tav tm="0">
                                          <p:val>
                                            <p:fltVal val="0"/>
                                          </p:val>
                                        </p:tav>
                                        <p:tav tm="100000">
                                          <p:val>
                                            <p:strVal val="#ppt_w"/>
                                          </p:val>
                                        </p:tav>
                                      </p:tavLst>
                                    </p:anim>
                                    <p:anim calcmode="lin" valueType="num">
                                      <p:cBhvr>
                                        <p:cTn id="33" dur="500" fill="hold"/>
                                        <p:tgtEl>
                                          <p:spTgt spid="50"/>
                                        </p:tgtEl>
                                        <p:attrNameLst>
                                          <p:attrName>ppt_h</p:attrName>
                                        </p:attrNameLst>
                                      </p:cBhvr>
                                      <p:tavLst>
                                        <p:tav tm="0">
                                          <p:val>
                                            <p:fltVal val="0"/>
                                          </p:val>
                                        </p:tav>
                                        <p:tav tm="100000">
                                          <p:val>
                                            <p:strVal val="#ppt_h"/>
                                          </p:val>
                                        </p:tav>
                                      </p:tavLst>
                                    </p:anim>
                                    <p:animEffect transition="in" filter="fade">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4"/>
                </p:tgtEl>
              </p:cMediaNode>
            </p:audio>
          </p:childTnLst>
        </p:cTn>
      </p:par>
    </p:tnLst>
    <p:bldLst>
      <p:bldP spid="7" grpId="0" animBg="1"/>
      <p:bldP spid="39" grpId="0" animBg="1"/>
      <p:bldP spid="43" grpId="0" animBg="1"/>
      <p:bldP spid="48"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8BA46BF-A0E4-4FE4-8F4C-3F20F79F8707}"/>
              </a:ext>
            </a:extLst>
          </p:cNvPr>
          <p:cNvGrpSpPr/>
          <p:nvPr/>
        </p:nvGrpSpPr>
        <p:grpSpPr>
          <a:xfrm>
            <a:off x="896622" y="1368954"/>
            <a:ext cx="3056253" cy="2964921"/>
            <a:chOff x="7149571" y="1239988"/>
            <a:chExt cx="2657475" cy="2607915"/>
          </a:xfrm>
        </p:grpSpPr>
        <p:pic>
          <p:nvPicPr>
            <p:cNvPr id="39" name="图片 2">
              <a:extLst>
                <a:ext uri="{FF2B5EF4-FFF2-40B4-BE49-F238E27FC236}">
                  <a16:creationId xmlns:a16="http://schemas.microsoft.com/office/drawing/2014/main" id="{D8D9EBC1-6306-46DF-BF75-5B2C816FC4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49571" y="1239988"/>
              <a:ext cx="2657475" cy="1524442"/>
            </a:xfrm>
            <a:prstGeom prst="rect">
              <a:avLst/>
            </a:prstGeom>
          </p:spPr>
        </p:pic>
        <p:sp>
          <p:nvSpPr>
            <p:cNvPr id="35" name="Rounded Rectangle 29">
              <a:extLst>
                <a:ext uri="{FF2B5EF4-FFF2-40B4-BE49-F238E27FC236}">
                  <a16:creationId xmlns:a16="http://schemas.microsoft.com/office/drawing/2014/main" id="{41EBA7BC-31F3-4865-B508-6BDFE268F9A6}"/>
                </a:ext>
              </a:extLst>
            </p:cNvPr>
            <p:cNvSpPr/>
            <p:nvPr/>
          </p:nvSpPr>
          <p:spPr>
            <a:xfrm>
              <a:off x="7245810" y="2607355"/>
              <a:ext cx="2540131"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Thảo</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luận</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nhóm</a:t>
              </a:r>
              <a:r>
                <a:rPr kumimoji="0" 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a:t>
              </a:r>
            </a:p>
          </p:txBody>
        </p:sp>
      </p:grpSp>
      <p:grpSp>
        <p:nvGrpSpPr>
          <p:cNvPr id="30" name="Group 29">
            <a:extLst>
              <a:ext uri="{FF2B5EF4-FFF2-40B4-BE49-F238E27FC236}">
                <a16:creationId xmlns:a16="http://schemas.microsoft.com/office/drawing/2014/main" id="{8AA5448F-3889-4515-BBC0-EA7B57D2195A}"/>
              </a:ext>
            </a:extLst>
          </p:cNvPr>
          <p:cNvGrpSpPr/>
          <p:nvPr/>
        </p:nvGrpSpPr>
        <p:grpSpPr>
          <a:xfrm>
            <a:off x="4842384" y="1004329"/>
            <a:ext cx="6793486" cy="1240548"/>
            <a:chOff x="5835193" y="1564848"/>
            <a:chExt cx="4157220" cy="867267"/>
          </a:xfrm>
          <a:solidFill>
            <a:srgbClr val="BDEEFF"/>
          </a:solidFill>
        </p:grpSpPr>
        <p:sp>
          <p:nvSpPr>
            <p:cNvPr id="43" name="Rounded Rectangular Callout 28">
              <a:extLst>
                <a:ext uri="{FF2B5EF4-FFF2-40B4-BE49-F238E27FC236}">
                  <a16:creationId xmlns:a16="http://schemas.microsoft.com/office/drawing/2014/main" id="{47A739B5-F5CF-4773-ABE8-D2E3551FCA8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58808EA6-F892-4059-B070-7BF338757186}"/>
                </a:ext>
              </a:extLst>
            </p:cNvPr>
            <p:cNvSpPr/>
            <p:nvPr/>
          </p:nvSpPr>
          <p:spPr>
            <a:xfrm>
              <a:off x="6017207" y="1675315"/>
              <a:ext cx="3794516" cy="460367"/>
            </a:xfrm>
            <a:prstGeom prst="rect">
              <a:avLst/>
            </a:prstGeom>
            <a:grpFill/>
          </p:spPr>
          <p:txBody>
            <a:bodyPr wrap="square">
              <a:sp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Đọc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lại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từng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câu</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hỏi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gợi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ý</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C34E72D5-364D-4D72-9FF0-EC1DF2F0D7D0}"/>
              </a:ext>
            </a:extLst>
          </p:cNvPr>
          <p:cNvGrpSpPr/>
          <p:nvPr/>
        </p:nvGrpSpPr>
        <p:grpSpPr>
          <a:xfrm>
            <a:off x="4813809" y="2920673"/>
            <a:ext cx="6793486" cy="1507403"/>
            <a:chOff x="5835193" y="1564848"/>
            <a:chExt cx="4157220" cy="867267"/>
          </a:xfrm>
          <a:solidFill>
            <a:srgbClr val="BDEEFF"/>
          </a:solidFill>
        </p:grpSpPr>
        <p:sp>
          <p:nvSpPr>
            <p:cNvPr id="48" name="Rounded Rectangular Callout 28">
              <a:extLst>
                <a:ext uri="{FF2B5EF4-FFF2-40B4-BE49-F238E27FC236}">
                  <a16:creationId xmlns:a16="http://schemas.microsoft.com/office/drawing/2014/main" id="{BFF707ED-80C0-412C-AFC0-4C8C45FB5AB2}"/>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B69FE59B-AE8B-482A-97D1-3C61D193262A}"/>
                </a:ext>
              </a:extLst>
            </p:cNvPr>
            <p:cNvSpPr/>
            <p:nvPr/>
          </p:nvSpPr>
          <p:spPr>
            <a:xfrm>
              <a:off x="6007022" y="1568849"/>
              <a:ext cx="3794516" cy="863266"/>
            </a:xfrm>
            <a:prstGeom prst="rect">
              <a:avLst/>
            </a:prstGeom>
            <a:grp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Chia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sẻ</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với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bạn</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về</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ngôi</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trường</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mơ</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ước</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của</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em</a:t>
              </a:r>
              <a:r>
                <a:rPr kumimoji="0" lang="en-US" sz="3600" b="0"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600" b="0" i="0" u="none" strike="noStrike" kern="1200" cap="none" spc="0" normalizeH="0" baseline="0" noProof="0" dirty="0">
                <a:ln>
                  <a:noFill/>
                </a:ln>
                <a:solidFill>
                  <a:srgbClr val="75707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3261107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9B32DA-A0E5-4769-BBD1-E012D61E265E}"/>
              </a:ext>
            </a:extLst>
          </p:cNvPr>
          <p:cNvSpPr txBox="1"/>
          <p:nvPr/>
        </p:nvSpPr>
        <p:spPr>
          <a:xfrm>
            <a:off x="4670891" y="1068616"/>
            <a:ext cx="3462182" cy="1200329"/>
          </a:xfrm>
          <a:prstGeom prst="rect">
            <a:avLst/>
          </a:prstGeom>
          <a:noFill/>
          <a:scene3d>
            <a:camera prst="obliqueTopRight"/>
            <a:lightRig rig="brightRoom" dir="t"/>
          </a:scene3d>
          <a:sp3d extrusionH="381000"/>
        </p:spPr>
        <p:txBody>
          <a:bodyPr wrap="square" rtlCol="0">
            <a:spAutoFit/>
            <a:scene3d>
              <a:camera prst="obliqueTopRight"/>
              <a:lightRig rig="brightRoom" dir="t"/>
            </a:scene3d>
            <a:sp3d extrusionH="152400"/>
          </a:bodyPr>
          <a:lstStyle/>
          <a:p>
            <a:pPr>
              <a:defRPr/>
            </a:pPr>
            <a:r>
              <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Chia </a:t>
            </a:r>
            <a:r>
              <a:rPr lang="en-US" sz="7200" spc="-15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sẻ</a:t>
            </a:r>
            <a:endParaRPr lang="en-US" sz="7200" spc="-150" dirty="0">
              <a:solidFill>
                <a:srgbClr val="1B518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BFED84D0-204F-4F3F-B974-4CB48E02A0BF}"/>
              </a:ext>
            </a:extLst>
          </p:cNvPr>
          <p:cNvPicPr>
            <a:picLocks noChangeAspect="1"/>
          </p:cNvPicPr>
          <p:nvPr/>
        </p:nvPicPr>
        <p:blipFill rotWithShape="1">
          <a:blip r:embed="rId3">
            <a:extLst>
              <a:ext uri="{28A0092B-C50C-407E-A947-70E740481C1C}">
                <a14:useLocalDpi xmlns:a14="http://schemas.microsoft.com/office/drawing/2010/main" val="0"/>
              </a:ext>
            </a:extLst>
          </a:blip>
          <a:srcRect l="-472" r="472" b="2650"/>
          <a:stretch/>
        </p:blipFill>
        <p:spPr>
          <a:xfrm>
            <a:off x="6090218" y="2423160"/>
            <a:ext cx="2852310" cy="3657600"/>
          </a:xfrm>
          <a:prstGeom prst="rect">
            <a:avLst/>
          </a:prstGeom>
        </p:spPr>
      </p:pic>
      <p:pic>
        <p:nvPicPr>
          <p:cNvPr id="13" name="Picture 12" descr="Icon&#10;&#10;Description automatically generated with low confidence">
            <a:extLst>
              <a:ext uri="{FF2B5EF4-FFF2-40B4-BE49-F238E27FC236}">
                <a16:creationId xmlns:a16="http://schemas.microsoft.com/office/drawing/2014/main" id="{00B2D67B-2982-4379-A924-59AF3440B93B}"/>
              </a:ext>
            </a:extLst>
          </p:cNvPr>
          <p:cNvPicPr>
            <a:picLocks noChangeAspect="1"/>
          </p:cNvPicPr>
          <p:nvPr/>
        </p:nvPicPr>
        <p:blipFill rotWithShape="1">
          <a:blip r:embed="rId4">
            <a:extLst>
              <a:ext uri="{28A0092B-C50C-407E-A947-70E740481C1C}">
                <a14:useLocalDpi xmlns:a14="http://schemas.microsoft.com/office/drawing/2010/main" val="0"/>
              </a:ext>
            </a:extLst>
          </a:blip>
          <a:srcRect l="20721" t="3356" r="20505" b="2562"/>
          <a:stretch/>
        </p:blipFill>
        <p:spPr>
          <a:xfrm>
            <a:off x="3166600" y="2319921"/>
            <a:ext cx="2923618" cy="3749040"/>
          </a:xfrm>
          <a:prstGeom prst="rect">
            <a:avLst/>
          </a:prstGeom>
        </p:spPr>
      </p:pic>
      <p:grpSp>
        <p:nvGrpSpPr>
          <p:cNvPr id="14" name="Group 13">
            <a:extLst>
              <a:ext uri="{FF2B5EF4-FFF2-40B4-BE49-F238E27FC236}">
                <a16:creationId xmlns:a16="http://schemas.microsoft.com/office/drawing/2014/main" id="{C8DA2B70-6A6D-4FB3-A7EB-9E354ACEED13}"/>
              </a:ext>
            </a:extLst>
          </p:cNvPr>
          <p:cNvGrpSpPr/>
          <p:nvPr/>
        </p:nvGrpSpPr>
        <p:grpSpPr>
          <a:xfrm>
            <a:off x="449660" y="1005840"/>
            <a:ext cx="3609269" cy="2194560"/>
            <a:chOff x="449660" y="1005840"/>
            <a:chExt cx="3609269" cy="2194560"/>
          </a:xfrm>
        </p:grpSpPr>
        <p:pic>
          <p:nvPicPr>
            <p:cNvPr id="15" name="Picture 14" descr="Background pattern&#10;&#10;Description automatically generated">
              <a:extLst>
                <a:ext uri="{FF2B5EF4-FFF2-40B4-BE49-F238E27FC236}">
                  <a16:creationId xmlns:a16="http://schemas.microsoft.com/office/drawing/2014/main" id="{BB0E52DF-7EDE-46B8-B074-C934C1AA3C94}"/>
                </a:ext>
              </a:extLst>
            </p:cNvPr>
            <p:cNvPicPr>
              <a:picLocks noChangeAspect="1"/>
            </p:cNvPicPr>
            <p:nvPr/>
          </p:nvPicPr>
          <p:blipFill rotWithShape="1">
            <a:blip r:embed="rId5">
              <a:extLst>
                <a:ext uri="{28A0092B-C50C-407E-A947-70E740481C1C}">
                  <a14:useLocalDpi xmlns:a14="http://schemas.microsoft.com/office/drawing/2010/main" val="0"/>
                </a:ext>
              </a:extLst>
            </a:blip>
            <a:srcRect l="9255" t="12867" r="51697" b="69373"/>
            <a:stretch/>
          </p:blipFill>
          <p:spPr>
            <a:xfrm>
              <a:off x="449660" y="1005840"/>
              <a:ext cx="3609269" cy="2194560"/>
            </a:xfrm>
            <a:prstGeom prst="rect">
              <a:avLst/>
            </a:prstGeom>
          </p:spPr>
        </p:pic>
        <p:sp>
          <p:nvSpPr>
            <p:cNvPr id="16" name="TextBox 15">
              <a:extLst>
                <a:ext uri="{FF2B5EF4-FFF2-40B4-BE49-F238E27FC236}">
                  <a16:creationId xmlns:a16="http://schemas.microsoft.com/office/drawing/2014/main" id="{81359C9B-DE84-43FE-B5F6-F8341C10AF04}"/>
                </a:ext>
              </a:extLst>
            </p:cNvPr>
            <p:cNvSpPr txBox="1"/>
            <p:nvPr/>
          </p:nvSpPr>
          <p:spPr>
            <a:xfrm>
              <a:off x="1040251" y="1738850"/>
              <a:ext cx="2356646" cy="769441"/>
            </a:xfrm>
            <a:prstGeom prst="rect">
              <a:avLst/>
            </a:prstGeom>
            <a:noFill/>
          </p:spPr>
          <p:txBody>
            <a:bodyPr wrap="square" rtlCol="0">
              <a:spAutoFit/>
            </a:bodyPr>
            <a:lstStyle/>
            <a:p>
              <a:pPr>
                <a:defRPr/>
              </a:pPr>
              <a:r>
                <a:rPr lang="en-US" sz="4400"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Trình</a:t>
              </a:r>
              <a:r>
                <a:rPr lang="en-US" sz="4400"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52D6B"/>
                  </a:solidFill>
                  <a:latin typeface="Arial-Rounded" panose="020B0500000000000000" pitchFamily="34" charset="0"/>
                  <a:ea typeface="Arial-Rounded" panose="020B0500000000000000" pitchFamily="34" charset="0"/>
                  <a:cs typeface="Arial-Rounded" panose="020B0500000000000000" pitchFamily="34" charset="0"/>
                </a:rPr>
                <a:t>bày</a:t>
              </a:r>
              <a:endParaRPr lang="en-US" sz="4400" b="1" dirty="0">
                <a:solidFill>
                  <a:srgbClr val="F52D6B"/>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E2338CF3-81E5-4C4D-B132-A3D2F577A440}"/>
              </a:ext>
            </a:extLst>
          </p:cNvPr>
          <p:cNvGrpSpPr/>
          <p:nvPr/>
        </p:nvGrpSpPr>
        <p:grpSpPr>
          <a:xfrm>
            <a:off x="8133073" y="822960"/>
            <a:ext cx="3190991" cy="2560320"/>
            <a:chOff x="8133073" y="822960"/>
            <a:chExt cx="3190991" cy="2560320"/>
          </a:xfrm>
        </p:grpSpPr>
        <p:pic>
          <p:nvPicPr>
            <p:cNvPr id="18" name="Picture 17" descr="Background pattern&#10;&#10;Description automatically generated">
              <a:extLst>
                <a:ext uri="{FF2B5EF4-FFF2-40B4-BE49-F238E27FC236}">
                  <a16:creationId xmlns:a16="http://schemas.microsoft.com/office/drawing/2014/main" id="{B5561668-0707-4D34-AF22-FA0DCF32BE59}"/>
                </a:ext>
              </a:extLst>
            </p:cNvPr>
            <p:cNvPicPr>
              <a:picLocks noChangeAspect="1"/>
            </p:cNvPicPr>
            <p:nvPr/>
          </p:nvPicPr>
          <p:blipFill rotWithShape="1">
            <a:blip r:embed="rId5">
              <a:extLst>
                <a:ext uri="{28A0092B-C50C-407E-A947-70E740481C1C}">
                  <a14:useLocalDpi xmlns:a14="http://schemas.microsoft.com/office/drawing/2010/main" val="0"/>
                </a:ext>
              </a:extLst>
            </a:blip>
            <a:srcRect l="54792" t="10467" r="10758" b="68857"/>
            <a:stretch/>
          </p:blipFill>
          <p:spPr>
            <a:xfrm>
              <a:off x="8133073" y="822960"/>
              <a:ext cx="3190991" cy="2560320"/>
            </a:xfrm>
            <a:prstGeom prst="rect">
              <a:avLst/>
            </a:prstGeom>
          </p:spPr>
        </p:pic>
        <p:sp>
          <p:nvSpPr>
            <p:cNvPr id="20" name="TextBox 19">
              <a:extLst>
                <a:ext uri="{FF2B5EF4-FFF2-40B4-BE49-F238E27FC236}">
                  <a16:creationId xmlns:a16="http://schemas.microsoft.com/office/drawing/2014/main" id="{2AC9F5B5-AAB4-4EE8-B0D0-09FA198E6479}"/>
                </a:ext>
              </a:extLst>
            </p:cNvPr>
            <p:cNvSpPr txBox="1"/>
            <p:nvPr/>
          </p:nvSpPr>
          <p:spPr>
            <a:xfrm>
              <a:off x="8722319" y="1718399"/>
              <a:ext cx="2601745" cy="769441"/>
            </a:xfrm>
            <a:prstGeom prst="rect">
              <a:avLst/>
            </a:prstGeom>
            <a:noFill/>
          </p:spPr>
          <p:txBody>
            <a:bodyPr wrap="square" rtlCol="0">
              <a:spAutoFit/>
            </a:bodyPr>
            <a:lstStyle/>
            <a:p>
              <a:pPr>
                <a:defRPr/>
              </a:pPr>
              <a:r>
                <a:rPr lang="en-US" sz="44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Nhận</a:t>
              </a:r>
              <a:r>
                <a:rPr lang="en-US" sz="4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xét</a:t>
              </a:r>
              <a:endParaRPr lang="en-US" sz="4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19467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6" presetClass="entr" presetSubtype="32"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out)">
                                      <p:cBhvr>
                                        <p:cTn id="22" dur="75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par>
                          <p:cTn id="30" fill="hold">
                            <p:stCondLst>
                              <p:cond delay="500"/>
                            </p:stCondLst>
                            <p:childTnLst>
                              <p:par>
                                <p:cTn id="31" presetID="6" presetClass="entr" presetSubtype="32"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circle(out)">
                                      <p:cBhvr>
                                        <p:cTn id="33"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E9BAF17-C8D4-4E75-A367-7F08F5F862BB}"/>
              </a:ext>
            </a:extLst>
          </p:cNvPr>
          <p:cNvGrpSpPr/>
          <p:nvPr/>
        </p:nvGrpSpPr>
        <p:grpSpPr>
          <a:xfrm>
            <a:off x="314323" y="0"/>
            <a:ext cx="11877676" cy="1524000"/>
            <a:chOff x="1718222" y="192870"/>
            <a:chExt cx="5473127" cy="1524000"/>
          </a:xfrm>
        </p:grpSpPr>
        <p:sp>
          <p:nvSpPr>
            <p:cNvPr id="19" name="Google Shape;1352;p29">
              <a:extLst>
                <a:ext uri="{FF2B5EF4-FFF2-40B4-BE49-F238E27FC236}">
                  <a16:creationId xmlns:a16="http://schemas.microsoft.com/office/drawing/2014/main" id="{3A0D9F24-60C5-4890-A13B-A96DC3B096BA}"/>
                </a:ext>
              </a:extLst>
            </p:cNvPr>
            <p:cNvSpPr/>
            <p:nvPr/>
          </p:nvSpPr>
          <p:spPr>
            <a:xfrm>
              <a:off x="2205406" y="409406"/>
              <a:ext cx="4841106" cy="93852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0" name="Google Shape;697;p24">
              <a:extLst>
                <a:ext uri="{FF2B5EF4-FFF2-40B4-BE49-F238E27FC236}">
                  <a16:creationId xmlns:a16="http://schemas.microsoft.com/office/drawing/2014/main" id="{DB1EAEA1-40E7-4C0A-88DD-D32C0229E95D}"/>
                </a:ext>
              </a:extLst>
            </p:cNvPr>
            <p:cNvSpPr txBox="1">
              <a:spLocks/>
            </p:cNvSpPr>
            <p:nvPr/>
          </p:nvSpPr>
          <p:spPr>
            <a:xfrm>
              <a:off x="2205406" y="549742"/>
              <a:ext cx="4985943" cy="1167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algn="just">
                <a:spcBef>
                  <a:spcPts val="0"/>
                </a:spcBef>
                <a:spcAft>
                  <a:spcPts val="0"/>
                </a:spcAft>
              </a:pP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trường</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yêu</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quý</a:t>
              </a:r>
              <a:r>
                <a:rPr lang="en-US"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4BD57900-9277-4727-B4DD-0E7C4FC00D7C}"/>
                </a:ext>
              </a:extLst>
            </p:cNvPr>
            <p:cNvPicPr>
              <a:picLocks noChangeAspect="1"/>
            </p:cNvPicPr>
            <p:nvPr/>
          </p:nvPicPr>
          <p:blipFill>
            <a:blip r:embed="rId3"/>
            <a:stretch>
              <a:fillRect/>
            </a:stretch>
          </p:blipFill>
          <p:spPr>
            <a:xfrm>
              <a:off x="1718222" y="192870"/>
              <a:ext cx="487184" cy="1371600"/>
            </a:xfrm>
            <a:prstGeom prst="rect">
              <a:avLst/>
            </a:prstGeom>
          </p:spPr>
        </p:pic>
      </p:grpSp>
      <p:grpSp>
        <p:nvGrpSpPr>
          <p:cNvPr id="15" name="Group 14">
            <a:extLst>
              <a:ext uri="{FF2B5EF4-FFF2-40B4-BE49-F238E27FC236}">
                <a16:creationId xmlns:a16="http://schemas.microsoft.com/office/drawing/2014/main" id="{84FB75FC-0C5F-46E0-8AD2-8CDA637CA8C1}"/>
              </a:ext>
            </a:extLst>
          </p:cNvPr>
          <p:cNvGrpSpPr/>
          <p:nvPr/>
        </p:nvGrpSpPr>
        <p:grpSpPr>
          <a:xfrm>
            <a:off x="3143250" y="1682012"/>
            <a:ext cx="3476625" cy="872985"/>
            <a:chOff x="5835193" y="1564848"/>
            <a:chExt cx="4157220" cy="867267"/>
          </a:xfrm>
          <a:solidFill>
            <a:srgbClr val="BDEEFF"/>
          </a:solidFill>
        </p:grpSpPr>
        <p:sp>
          <p:nvSpPr>
            <p:cNvPr id="16" name="Rounded Rectangular Callout 28">
              <a:extLst>
                <a:ext uri="{FF2B5EF4-FFF2-40B4-BE49-F238E27FC236}">
                  <a16:creationId xmlns:a16="http://schemas.microsoft.com/office/drawing/2014/main" id="{8FFF94FE-411D-4D82-BD8F-7A8559752DA9}"/>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CAA4582-CFED-47E2-B401-6EEB559335F1}"/>
                </a:ext>
              </a:extLst>
            </p:cNvPr>
            <p:cNvSpPr/>
            <p:nvPr/>
          </p:nvSpPr>
          <p:spPr>
            <a:xfrm>
              <a:off x="6197897" y="1727354"/>
              <a:ext cx="3794516" cy="577188"/>
            </a:xfrm>
            <a:prstGeom prst="rect">
              <a:avLst/>
            </a:prstGeom>
            <a:grpFill/>
          </p:spPr>
          <p:txBody>
            <a:bodyPr wrap="square">
              <a:spAutoFit/>
            </a:bodyPr>
            <a:lstStyle/>
            <a:p>
              <a:pPr marL="0" marR="0" algn="ctr">
                <a:lnSpc>
                  <a:spcPct val="107000"/>
                </a:lnSpc>
                <a:spcBef>
                  <a:spcPts val="0"/>
                </a:spcBef>
                <a:spcAft>
                  <a:spcPts val="0"/>
                </a:spcAft>
              </a:pPr>
              <a:r>
                <a:rPr lang="vi-VN" sz="3200" dirty="0">
                  <a:solidFill>
                    <a:srgbClr val="002060"/>
                  </a:solidFill>
                  <a:effectLst/>
                  <a:latin typeface="Arial" panose="020B0604020202020204" pitchFamily="34" charset="0"/>
                  <a:ea typeface="Arial" panose="020B0604020202020204" pitchFamily="34" charset="0"/>
                  <a:cs typeface="Arial" panose="020B0604020202020204" pitchFamily="34" charset="0"/>
                </a:rPr>
                <a:t>Em viết về ai?</a:t>
              </a:r>
              <a:endParaRPr lang="en-US" sz="32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2" name="5">
            <a:extLst>
              <a:ext uri="{FF2B5EF4-FFF2-40B4-BE49-F238E27FC236}">
                <a16:creationId xmlns:a16="http://schemas.microsoft.com/office/drawing/2014/main" id="{6BFA0C14-2E77-4640-9064-7FFEA350AFB6}"/>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674262" y="3285881"/>
            <a:ext cx="2497563" cy="3371035"/>
          </a:xfrm>
          <a:prstGeom prst="rect">
            <a:avLst/>
          </a:prstGeom>
        </p:spPr>
      </p:pic>
      <p:grpSp>
        <p:nvGrpSpPr>
          <p:cNvPr id="27" name="Group 26">
            <a:extLst>
              <a:ext uri="{FF2B5EF4-FFF2-40B4-BE49-F238E27FC236}">
                <a16:creationId xmlns:a16="http://schemas.microsoft.com/office/drawing/2014/main" id="{217C6C3B-AF67-4261-A39D-2396EE747174}"/>
              </a:ext>
            </a:extLst>
          </p:cNvPr>
          <p:cNvGrpSpPr/>
          <p:nvPr/>
        </p:nvGrpSpPr>
        <p:grpSpPr>
          <a:xfrm>
            <a:off x="3148013" y="3069345"/>
            <a:ext cx="5348287" cy="872985"/>
            <a:chOff x="5835193" y="1564848"/>
            <a:chExt cx="4157220" cy="867267"/>
          </a:xfrm>
          <a:solidFill>
            <a:srgbClr val="BDEEFF"/>
          </a:solidFill>
        </p:grpSpPr>
        <p:sp>
          <p:nvSpPr>
            <p:cNvPr id="28" name="Rounded Rectangular Callout 28">
              <a:extLst>
                <a:ext uri="{FF2B5EF4-FFF2-40B4-BE49-F238E27FC236}">
                  <a16:creationId xmlns:a16="http://schemas.microsoft.com/office/drawing/2014/main" id="{1C0E6F8B-AAFD-4B39-8543-2F0377E45F03}"/>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6E1B93CA-99A6-4ED1-936F-CBB06E927518}"/>
                </a:ext>
              </a:extLst>
            </p:cNvPr>
            <p:cNvSpPr/>
            <p:nvPr/>
          </p:nvSpPr>
          <p:spPr>
            <a:xfrm>
              <a:off x="6197897" y="1727354"/>
              <a:ext cx="3794516"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như</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thế</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nào</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p:txBody>
        </p:sp>
      </p:grpSp>
      <p:grpSp>
        <p:nvGrpSpPr>
          <p:cNvPr id="31" name="Group 30">
            <a:extLst>
              <a:ext uri="{FF2B5EF4-FFF2-40B4-BE49-F238E27FC236}">
                <a16:creationId xmlns:a16="http://schemas.microsoft.com/office/drawing/2014/main" id="{FA8FE4E1-67FA-484D-8255-49EDF9EC3CB5}"/>
              </a:ext>
            </a:extLst>
          </p:cNvPr>
          <p:cNvGrpSpPr/>
          <p:nvPr/>
        </p:nvGrpSpPr>
        <p:grpSpPr>
          <a:xfrm>
            <a:off x="3071813" y="4534905"/>
            <a:ext cx="5948364" cy="872985"/>
            <a:chOff x="5835193" y="1564848"/>
            <a:chExt cx="4157220" cy="867267"/>
          </a:xfrm>
          <a:solidFill>
            <a:srgbClr val="BDEEFF"/>
          </a:solidFill>
        </p:grpSpPr>
        <p:sp>
          <p:nvSpPr>
            <p:cNvPr id="32" name="Rounded Rectangular Callout 28">
              <a:extLst>
                <a:ext uri="{FF2B5EF4-FFF2-40B4-BE49-F238E27FC236}">
                  <a16:creationId xmlns:a16="http://schemas.microsoft.com/office/drawing/2014/main" id="{5B76A84F-01A7-4086-8E1F-F0969A769098}"/>
                </a:ext>
              </a:extLst>
            </p:cNvPr>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3838CE65-BF5C-4F28-873C-C6F34CEA2511}"/>
                </a:ext>
              </a:extLst>
            </p:cNvPr>
            <p:cNvSpPr/>
            <p:nvPr/>
          </p:nvSpPr>
          <p:spPr>
            <a:xfrm>
              <a:off x="5965002" y="1727354"/>
              <a:ext cx="4027411" cy="580945"/>
            </a:xfrm>
            <a:prstGeom prst="rect">
              <a:avLst/>
            </a:prstGeom>
            <a:grpFill/>
          </p:spPr>
          <p:txBody>
            <a:bodyPr wrap="square">
              <a:spAutoFit/>
            </a:bodyPr>
            <a:lstStyle/>
            <a:p>
              <a:pPr marL="0" marR="0" algn="just">
                <a:spcBef>
                  <a:spcPts val="0"/>
                </a:spcBef>
                <a:spcAft>
                  <a:spcPts val="0"/>
                </a:spcAft>
              </a:pP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Vì</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sao</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em</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yêu</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quý</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đó</a:t>
              </a:r>
              <a:r>
                <a:rPr lang="en-US" sz="3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p>
          </p:txBody>
        </p:sp>
      </p:grpSp>
    </p:spTree>
    <p:extLst>
      <p:ext uri="{BB962C8B-B14F-4D97-AF65-F5344CB8AC3E}">
        <p14:creationId xmlns:p14="http://schemas.microsoft.com/office/powerpoint/2010/main" val="2986191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05125" y="1076831"/>
            <a:ext cx="8734425" cy="4247317"/>
          </a:xfrm>
          <a:prstGeom prst="rect">
            <a:avLst/>
          </a:prstGeom>
          <a:noFill/>
        </p:spPr>
        <p:txBody>
          <a:bodyPr wrap="square">
            <a:spAutoFit/>
          </a:bodyPr>
          <a:lstStyle/>
          <a:p>
            <a:pPr algn="just">
              <a:defRPr/>
            </a:pPr>
            <a:r>
              <a:rPr lang="en-US"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Bác Hoa là người mà em vô cùng yêu quý. Bác Hoa là bác lao công của trường em. Bác có dáng người nhỏ nhắn. Bác Hoa phụ trách việc quét dọn lá cây ở sân trường em. Bác lúc nào cũng rất cẩn thận. Nhờ có bác Hoa mà sân trường em lúc nào cũng sạch đẹp. Bác Hoa rất thân thiện, bác rất quý học sinh chúng em. Mỗi khi chúng em chào bác, bác lại nở một nụ cười thật tươi. Em mong bác Hoa có thật nhiều sức khỏe để có thể làm tốt công việc của mình.</a:t>
            </a: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algn="ctr">
              <a:defRPr/>
            </a:pP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8800" dirty="0">
                <a:solidFill>
                  <a:srgbClr val="FF0C56"/>
                </a:solidFill>
                <a:effectLst>
                  <a:glow rad="127000">
                    <a:srgbClr val="FF6699">
                      <a:alpha val="50000"/>
                    </a:srgbClr>
                  </a:glow>
                </a:effectLst>
                <a:latin typeface="SVN-Redressed" panose="02040603050506020204" pitchFamily="18" charset="0"/>
                <a:ea typeface="Microsoft YaHei"/>
              </a:rPr>
              <a:t> </a:t>
            </a:r>
            <a:r>
              <a:rPr lang="en-US" sz="88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88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15406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750"/>
                                        <p:tgtEl>
                                          <p:spTgt spid="34"/>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flower, picture frame&#10;&#10;Description automatically generated">
            <a:extLst>
              <a:ext uri="{FF2B5EF4-FFF2-40B4-BE49-F238E27FC236}">
                <a16:creationId xmlns:a16="http://schemas.microsoft.com/office/drawing/2014/main" id="{BC5F23B6-E825-4BE6-A5F4-D08796026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2126" y="11791"/>
            <a:ext cx="11172824" cy="6858000"/>
          </a:xfrm>
          <a:prstGeom prst="rect">
            <a:avLst/>
          </a:prstGeom>
        </p:spPr>
      </p:pic>
      <p:sp>
        <p:nvSpPr>
          <p:cNvPr id="35" name="TextBox 34">
            <a:extLst>
              <a:ext uri="{FF2B5EF4-FFF2-40B4-BE49-F238E27FC236}">
                <a16:creationId xmlns:a16="http://schemas.microsoft.com/office/drawing/2014/main" id="{417857CB-6DDB-41BF-A678-B531D07F3BAD}"/>
              </a:ext>
            </a:extLst>
          </p:cNvPr>
          <p:cNvSpPr txBox="1"/>
          <p:nvPr/>
        </p:nvSpPr>
        <p:spPr>
          <a:xfrm>
            <a:off x="2981325" y="1610231"/>
            <a:ext cx="8734425" cy="3323987"/>
          </a:xfrm>
          <a:prstGeom prst="rect">
            <a:avLst/>
          </a:prstGeom>
          <a:noFill/>
        </p:spPr>
        <p:txBody>
          <a:bodyPr wrap="square">
            <a:spAutoFit/>
          </a:bodyPr>
          <a:lstStyle/>
          <a:p>
            <a:pPr lvl="0" algn="just">
              <a:defRPr/>
            </a:pP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em quý nhất là cô Thảo. Cô Thảo là giáo viên chủ nhiệm của em năm học lớp 1. Cô Thảo có khuôn mặt xinh xắn, mái tóc dài và làn da trắng hồng. Cô luôn dịu dàng, ân cần với chúng em. Có lần, em quên không làm bài tập về nhà. Cô không quát mắng mà ôn tồn giải thích cho em hiểu. Em rất quý cô và hứa sẽ học tập thật giỏi để không phụ công dạy dỗ của cô.</a:t>
            </a:r>
          </a:p>
        </p:txBody>
      </p:sp>
      <p:sp>
        <p:nvSpPr>
          <p:cNvPr id="36" name="TextBox 35">
            <a:extLst>
              <a:ext uri="{FF2B5EF4-FFF2-40B4-BE49-F238E27FC236}">
                <a16:creationId xmlns:a16="http://schemas.microsoft.com/office/drawing/2014/main" id="{9987730E-BBC4-44FA-A333-1D6B0BA7BB7A}"/>
              </a:ext>
            </a:extLst>
          </p:cNvPr>
          <p:cNvSpPr txBox="1"/>
          <p:nvPr/>
        </p:nvSpPr>
        <p:spPr>
          <a:xfrm>
            <a:off x="168953" y="1489703"/>
            <a:ext cx="244281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88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88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5042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anim calcmode="lin" valueType="num">
                                      <p:cBhvr>
                                        <p:cTn id="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6"/>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heel(1)">
                                      <p:cBhvr>
                                        <p:cTn id="15" dur="750"/>
                                        <p:tgtEl>
                                          <p:spTgt spid="34"/>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383</Words>
  <Application>Microsoft Office PowerPoint</Application>
  <PresentationFormat>Widescreen</PresentationFormat>
  <Paragraphs>36</Paragraphs>
  <Slides>12</Slides>
  <Notes>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12</vt:i4>
      </vt:variant>
    </vt:vector>
  </HeadingPairs>
  <TitlesOfParts>
    <vt:vector size="26" baseType="lpstr">
      <vt:lpstr>Microsoft YaHei</vt:lpstr>
      <vt:lpstr>Microsoft YaHei</vt:lpstr>
      <vt:lpstr>Arial</vt:lpstr>
      <vt:lpstr>Arial-Rounded</vt:lpstr>
      <vt:lpstr>Calibri</vt:lpstr>
      <vt:lpstr>Coiny</vt:lpstr>
      <vt:lpstr>等线</vt:lpstr>
      <vt:lpstr>Odibee Sans</vt:lpstr>
      <vt:lpstr>SVN-Redressed</vt:lpstr>
      <vt:lpstr>Times New Roman</vt:lpstr>
      <vt:lpstr>字魂27号-布丁体</vt:lpstr>
      <vt:lpstr>思源黑体 Medium</vt:lpstr>
      <vt:lpstr>方正汉真广标简体</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cp:revision>
  <dcterms:created xsi:type="dcterms:W3CDTF">2022-06-29T14:51:25Z</dcterms:created>
  <dcterms:modified xsi:type="dcterms:W3CDTF">2023-10-30T06:37:26Z</dcterms:modified>
</cp:coreProperties>
</file>