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09" r:id="rId3"/>
  </p:sldMasterIdLst>
  <p:notesMasterIdLst>
    <p:notesMasterId r:id="rId23"/>
  </p:notesMasterIdLst>
  <p:sldIdLst>
    <p:sldId id="329" r:id="rId4"/>
    <p:sldId id="259" r:id="rId5"/>
    <p:sldId id="333" r:id="rId6"/>
    <p:sldId id="324" r:id="rId7"/>
    <p:sldId id="260" r:id="rId8"/>
    <p:sldId id="282" r:id="rId9"/>
    <p:sldId id="283" r:id="rId10"/>
    <p:sldId id="284" r:id="rId11"/>
    <p:sldId id="264" r:id="rId12"/>
    <p:sldId id="265" r:id="rId13"/>
    <p:sldId id="340" r:id="rId14"/>
    <p:sldId id="332" r:id="rId15"/>
    <p:sldId id="314" r:id="rId16"/>
    <p:sldId id="349" r:id="rId17"/>
    <p:sldId id="272" r:id="rId18"/>
    <p:sldId id="338" r:id="rId19"/>
    <p:sldId id="350" r:id="rId20"/>
    <p:sldId id="274" r:id="rId21"/>
    <p:sldId id="275" r:id="rId22"/>
  </p:sldIdLst>
  <p:sldSz cx="12161838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2" autoAdjust="0"/>
    <p:restoredTop sz="91103" autoAdjust="0"/>
  </p:normalViewPr>
  <p:slideViewPr>
    <p:cSldViewPr>
      <p:cViewPr varScale="1">
        <p:scale>
          <a:sx n="49" d="100"/>
          <a:sy n="49" d="100"/>
        </p:scale>
        <p:origin x="232" y="4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47319" y="526999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63643" y="533787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37EC4A-18D4-42AA-B142-EEFDB0F5BE9C}"/>
              </a:ext>
            </a:extLst>
          </p:cNvPr>
          <p:cNvSpPr txBox="1">
            <a:spLocks/>
          </p:cNvSpPr>
          <p:nvPr/>
        </p:nvSpPr>
        <p:spPr>
          <a:xfrm>
            <a:off x="-69375" y="52578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989" y="3524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82050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674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867400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241</Words>
  <Application>Microsoft Office PowerPoint</Application>
  <PresentationFormat>Custom</PresentationFormat>
  <Paragraphs>91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Times New Roman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289</cp:revision>
  <dcterms:created xsi:type="dcterms:W3CDTF">2021-05-08T14:00:55Z</dcterms:created>
  <dcterms:modified xsi:type="dcterms:W3CDTF">2022-09-28T02:39:51Z</dcterms:modified>
</cp:coreProperties>
</file>