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0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3508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</a:t>
            </a:r>
            <a:endParaRPr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634</Words>
  <Application>Microsoft Office PowerPoint</Application>
  <PresentationFormat>Widescreen</PresentationFormat>
  <Paragraphs>126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Microsoft YaHei</vt:lpstr>
      <vt:lpstr>Microsoft YaHei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等线</vt:lpstr>
      <vt:lpstr>iCiel Cadena</vt:lpstr>
      <vt:lpstr>Indie Flower</vt:lpstr>
      <vt:lpstr>Just Another Hand</vt:lpstr>
      <vt:lpstr>LNTH-No Virus</vt:lpstr>
      <vt:lpstr>Maven Pro</vt:lpstr>
      <vt:lpstr>Pattaya</vt:lpstr>
      <vt:lpstr>Tahoma</vt:lpstr>
      <vt:lpstr>迷你简细行楷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2022-06-28T11:55:46Z</dcterms:created>
  <dcterms:modified xsi:type="dcterms:W3CDTF">2022-10-27T07:30:15Z</dcterms:modified>
</cp:coreProperties>
</file>