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18"/>
  </p:notesMasterIdLst>
  <p:sldIdLst>
    <p:sldId id="260" r:id="rId4"/>
    <p:sldId id="258" r:id="rId5"/>
    <p:sldId id="341" r:id="rId6"/>
    <p:sldId id="2638" r:id="rId7"/>
    <p:sldId id="335" r:id="rId8"/>
    <p:sldId id="2642" r:id="rId9"/>
    <p:sldId id="2639" r:id="rId10"/>
    <p:sldId id="2640" r:id="rId11"/>
    <p:sldId id="2641" r:id="rId12"/>
    <p:sldId id="344" r:id="rId13"/>
    <p:sldId id="333" r:id="rId14"/>
    <p:sldId id="337" r:id="rId15"/>
    <p:sldId id="340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74349-AD39-454F-AB91-C88AC2225324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E4034-1B22-4B59-9672-03ECB008A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60903734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08105881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59830190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910690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9782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02168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09155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3809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870241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221300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102671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3340326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127345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90721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52253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49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2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88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9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9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77298712"/>
      </p:ext>
    </p:extLst>
  </p:cSld>
  <p:clrMapOvr>
    <a:masterClrMapping/>
  </p:clrMapOvr>
  <p:transition spd="slow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9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44344126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3551794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063866264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18553936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01322667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4141455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A562CA-086C-4C79-93E0-D8BDFEBAF7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506" y="237564"/>
            <a:ext cx="1188646" cy="11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2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0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9409-03B2-4B0C-B4AB-E133B4B450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365125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7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audio" Target="../media/audio2.wav"/><Relationship Id="rId5" Type="http://schemas.openxmlformats.org/officeDocument/2006/relationships/image" Target="../media/image30.png"/><Relationship Id="rId10" Type="http://schemas.openxmlformats.org/officeDocument/2006/relationships/audio" Target="../media/audio3.wav"/><Relationship Id="rId4" Type="http://schemas.openxmlformats.org/officeDocument/2006/relationships/image" Target="../media/image28.jpeg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72F05-9DAC-4404-B9D8-FF8E4D5064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4889" y="2782273"/>
            <a:ext cx="6468417" cy="77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A20AB-6BDC-4CA8-83E2-93B2D87E7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302" y="3418883"/>
            <a:ext cx="2603218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D38B4-588F-44C7-A4FA-625E1B709C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1319" y="3932246"/>
            <a:ext cx="7193903" cy="11095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F9C5E5-3E69-409A-9591-989EC2089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1599" y="1879095"/>
            <a:ext cx="2871465" cy="87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2055539" y="2570947"/>
            <a:ext cx="9284813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2" y="389008"/>
            <a:ext cx="1879375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168832" y="2981009"/>
            <a:ext cx="8929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 – 4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chỉ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13A9C-EE3B-4171-BA50-D7EE79E40DF2}"/>
              </a:ext>
            </a:extLst>
          </p:cNvPr>
          <p:cNvSpPr txBox="1"/>
          <p:nvPr/>
        </p:nvSpPr>
        <p:spPr>
          <a:xfrm>
            <a:off x="1138518" y="869576"/>
            <a:ext cx="995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728C4-216C-4B9C-BF8F-3FDE65B382FC}"/>
              </a:ext>
            </a:extLst>
          </p:cNvPr>
          <p:cNvSpPr txBox="1"/>
          <p:nvPr/>
        </p:nvSpPr>
        <p:spPr>
          <a:xfrm>
            <a:off x="735106" y="1946794"/>
            <a:ext cx="115196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câu tả màu sắc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Chiếc cặp sách màu xanh da trời trông thật mát mắt.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câu tả hình dáng, kích thước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Quai cặp to bản, hơi cong cong để khi xách không bị đau tay.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câu tả hoạt động, công dụng</a:t>
            </a:r>
          </a:p>
          <a:p>
            <a:pPr algn="just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Mỗi khi đóng, mở nắp cặp, tiếng “tách tách” của ổ khóa nghe thật vui tai.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9316F753-A59E-4AFA-9843-AD0285D76CA7}"/>
              </a:ext>
            </a:extLst>
          </p:cNvPr>
          <p:cNvSpPr/>
          <p:nvPr/>
        </p:nvSpPr>
        <p:spPr>
          <a:xfrm>
            <a:off x="130843" y="465374"/>
            <a:ext cx="2848331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D4C8E"/>
                </a:solidFill>
              </a:rPr>
              <a:t>Đặc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điểm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về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màu</a:t>
            </a:r>
            <a:r>
              <a:rPr lang="en-US" sz="2800" b="1" dirty="0">
                <a:solidFill>
                  <a:srgbClr val="0D4C8E"/>
                </a:solidFill>
              </a:rPr>
              <a:t> </a:t>
            </a:r>
            <a:r>
              <a:rPr lang="en-US" sz="2800" b="1" dirty="0" err="1">
                <a:solidFill>
                  <a:srgbClr val="0D4C8E"/>
                </a:solidFill>
              </a:rPr>
              <a:t>sắc</a:t>
            </a:r>
            <a:endParaRPr lang="en-US" sz="2800" b="1" dirty="0">
              <a:solidFill>
                <a:srgbClr val="0D4C8E"/>
              </a:solidFill>
            </a:endParaRPr>
          </a:p>
        </p:txBody>
      </p: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5EBB6F0E-7174-4AD5-AE10-E710A55E95CA}"/>
              </a:ext>
            </a:extLst>
          </p:cNvPr>
          <p:cNvGrpSpPr/>
          <p:nvPr/>
        </p:nvGrpSpPr>
        <p:grpSpPr>
          <a:xfrm>
            <a:off x="4769419" y="1512830"/>
            <a:ext cx="3911739" cy="3749040"/>
            <a:chOff x="4301668" y="1512830"/>
            <a:chExt cx="4160462" cy="37490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4BEFFF-CC35-4662-9D0E-64FA7793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668" y="1512830"/>
              <a:ext cx="4160462" cy="37490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1351A0-4F1E-4615-B0D0-E64167AE145B}"/>
                </a:ext>
              </a:extLst>
            </p:cNvPr>
            <p:cNvSpPr txBox="1"/>
            <p:nvPr/>
          </p:nvSpPr>
          <p:spPr>
            <a:xfrm>
              <a:off x="4331606" y="2264801"/>
              <a:ext cx="2564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Tả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đồ</a:t>
              </a:r>
              <a:r>
                <a:rPr lang="en-US" sz="4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  <a:r>
                <a:rPr lang="en-US" sz="4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vật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24ED1BD1-D356-4E7B-90CE-EAECFC7E699F}"/>
              </a:ext>
            </a:extLst>
          </p:cNvPr>
          <p:cNvCxnSpPr>
            <a:cxnSpLocks/>
          </p:cNvCxnSpPr>
          <p:nvPr/>
        </p:nvCxnSpPr>
        <p:spPr>
          <a:xfrm flipV="1">
            <a:off x="7644809" y="1151172"/>
            <a:ext cx="1071488" cy="954075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>
            <a:extLst>
              <a:ext uri="{FF2B5EF4-FFF2-40B4-BE49-F238E27FC236}">
                <a16:creationId xmlns:a16="http://schemas.microsoft.com/office/drawing/2014/main" id="{53CE9A6E-A0EE-4EA2-91F0-3A2CA326F450}"/>
              </a:ext>
            </a:extLst>
          </p:cNvPr>
          <p:cNvSpPr/>
          <p:nvPr/>
        </p:nvSpPr>
        <p:spPr>
          <a:xfrm>
            <a:off x="8716297" y="1"/>
            <a:ext cx="3449310" cy="19726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Đặc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điểm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về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hình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dáng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,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kích</a:t>
            </a:r>
            <a:r>
              <a:rPr lang="en-US" sz="30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000" b="1" dirty="0" err="1">
                <a:solidFill>
                  <a:srgbClr val="0D4C8E"/>
                </a:solidFill>
                <a:latin typeface="Calibri"/>
              </a:rPr>
              <a:t>thước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CC35B5BC-F415-466F-A022-237073CB7167}"/>
              </a:ext>
            </a:extLst>
          </p:cNvPr>
          <p:cNvCxnSpPr>
            <a:cxnSpLocks/>
            <a:stCxn id="32" idx="1"/>
            <a:endCxn id="40" idx="3"/>
          </p:cNvCxnSpPr>
          <p:nvPr/>
        </p:nvCxnSpPr>
        <p:spPr>
          <a:xfrm rot="5400000">
            <a:off x="9567191" y="1799955"/>
            <a:ext cx="703132" cy="1044390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02D9EE1C-19EB-4F71-9B05-EA19E6317538}"/>
              </a:ext>
            </a:extLst>
          </p:cNvPr>
          <p:cNvSpPr/>
          <p:nvPr/>
        </p:nvSpPr>
        <p:spPr>
          <a:xfrm>
            <a:off x="8480611" y="2610187"/>
            <a:ext cx="1831901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71CE4057-D209-4ABE-A8CB-A651C58917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67124" y="2960701"/>
            <a:ext cx="1980248" cy="12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loud 45">
            <a:extLst>
              <a:ext uri="{FF2B5EF4-FFF2-40B4-BE49-F238E27FC236}">
                <a16:creationId xmlns:a16="http://schemas.microsoft.com/office/drawing/2014/main" id="{350FDF8D-3BBB-490C-8F24-BA2E2C468382}"/>
              </a:ext>
            </a:extLst>
          </p:cNvPr>
          <p:cNvSpPr/>
          <p:nvPr/>
        </p:nvSpPr>
        <p:spPr>
          <a:xfrm>
            <a:off x="9252244" y="3861953"/>
            <a:ext cx="1900051" cy="120597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17877EC3-D919-4EF8-A9FF-861D1128AE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3559" y="4382749"/>
            <a:ext cx="2084430" cy="500005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>
            <a:extLst>
              <a:ext uri="{FF2B5EF4-FFF2-40B4-BE49-F238E27FC236}">
                <a16:creationId xmlns:a16="http://schemas.microsoft.com/office/drawing/2014/main" id="{CCFF4598-4366-41F8-A902-169F91E14724}"/>
              </a:ext>
            </a:extLst>
          </p:cNvPr>
          <p:cNvSpPr/>
          <p:nvPr/>
        </p:nvSpPr>
        <p:spPr>
          <a:xfrm>
            <a:off x="1438520" y="4900830"/>
            <a:ext cx="4294771" cy="187444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Đặc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điểm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về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hoạt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động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công</a:t>
            </a:r>
            <a:r>
              <a:rPr lang="en-US" sz="3200" b="1" dirty="0">
                <a:solidFill>
                  <a:srgbClr val="0D4C8E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D4C8E"/>
                </a:solidFill>
                <a:latin typeface="Calibri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CE72E3-4A70-4D53-B270-699EAAC521C5}"/>
              </a:ext>
            </a:extLst>
          </p:cNvPr>
          <p:cNvSpPr txBox="1"/>
          <p:nvPr/>
        </p:nvSpPr>
        <p:spPr>
          <a:xfrm>
            <a:off x="4373760" y="776763"/>
            <a:ext cx="344931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SƠ ĐỒ TƯ DUY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F5C92FBC-B0F8-4400-80EE-51A147FA2296}"/>
              </a:ext>
            </a:extLst>
          </p:cNvPr>
          <p:cNvCxnSpPr>
            <a:cxnSpLocks/>
          </p:cNvCxnSpPr>
          <p:nvPr/>
        </p:nvCxnSpPr>
        <p:spPr>
          <a:xfrm rot="10800000">
            <a:off x="2979176" y="1151177"/>
            <a:ext cx="1824982" cy="954071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D6BCC120-2A08-432F-86CA-4961332E103F}"/>
              </a:ext>
            </a:extLst>
          </p:cNvPr>
          <p:cNvCxnSpPr>
            <a:cxnSpLocks/>
            <a:stCxn id="32" idx="1"/>
            <a:endCxn id="31" idx="3"/>
          </p:cNvCxnSpPr>
          <p:nvPr/>
        </p:nvCxnSpPr>
        <p:spPr>
          <a:xfrm rot="16200000" flipH="1">
            <a:off x="10806441" y="1605094"/>
            <a:ext cx="301762" cy="103274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CF966BA5-B590-4453-ADC2-FC2A2812A70C}"/>
              </a:ext>
            </a:extLst>
          </p:cNvPr>
          <p:cNvSpPr/>
          <p:nvPr/>
        </p:nvSpPr>
        <p:spPr>
          <a:xfrm>
            <a:off x="10683838" y="2183467"/>
            <a:ext cx="1579709" cy="155448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F2CC15EF-1D66-4AC0-A1F8-A95DDBE371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829" y="1836971"/>
            <a:ext cx="1071838" cy="90445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>
            <a:extLst>
              <a:ext uri="{FF2B5EF4-FFF2-40B4-BE49-F238E27FC236}">
                <a16:creationId xmlns:a16="http://schemas.microsoft.com/office/drawing/2014/main" id="{12B6F3E8-35C5-4F7A-AFBB-226CAEF12345}"/>
              </a:ext>
            </a:extLst>
          </p:cNvPr>
          <p:cNvSpPr/>
          <p:nvPr/>
        </p:nvSpPr>
        <p:spPr>
          <a:xfrm>
            <a:off x="-69642" y="2741423"/>
            <a:ext cx="1734746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556CCA45-A530-476B-95E8-DEA0825894D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37018" y="1893770"/>
            <a:ext cx="815701" cy="702105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>
            <a:extLst>
              <a:ext uri="{FF2B5EF4-FFF2-40B4-BE49-F238E27FC236}">
                <a16:creationId xmlns:a16="http://schemas.microsoft.com/office/drawing/2014/main" id="{AA4575FC-126C-4A7D-8214-1D5375F7E50B}"/>
              </a:ext>
            </a:extLst>
          </p:cNvPr>
          <p:cNvSpPr/>
          <p:nvPr/>
        </p:nvSpPr>
        <p:spPr>
          <a:xfrm>
            <a:off x="1741747" y="2626834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Đỏ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AE02C8B7-0ACC-4025-A064-F85D9FED4E86}"/>
              </a:ext>
            </a:extLst>
          </p:cNvPr>
          <p:cNvCxnSpPr>
            <a:cxnSpLocks/>
          </p:cNvCxnSpPr>
          <p:nvPr/>
        </p:nvCxnSpPr>
        <p:spPr>
          <a:xfrm>
            <a:off x="1793815" y="1836971"/>
            <a:ext cx="2262722" cy="692077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loud 47">
            <a:extLst>
              <a:ext uri="{FF2B5EF4-FFF2-40B4-BE49-F238E27FC236}">
                <a16:creationId xmlns:a16="http://schemas.microsoft.com/office/drawing/2014/main" id="{98D0BF81-7A26-4309-A9CB-62FB477FDBA2}"/>
              </a:ext>
            </a:extLst>
          </p:cNvPr>
          <p:cNvSpPr/>
          <p:nvPr/>
        </p:nvSpPr>
        <p:spPr>
          <a:xfrm>
            <a:off x="3441188" y="2503208"/>
            <a:ext cx="1362970" cy="1503798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B207B0"/>
                </a:solidFill>
                <a:latin typeface="Calibri"/>
              </a:rPr>
              <a:t>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887C3530-0599-4DC7-AAF5-7375B01CB604}"/>
              </a:ext>
            </a:extLst>
          </p:cNvPr>
          <p:cNvCxnSpPr>
            <a:cxnSpLocks/>
          </p:cNvCxnSpPr>
          <p:nvPr/>
        </p:nvCxnSpPr>
        <p:spPr>
          <a:xfrm flipV="1">
            <a:off x="5666454" y="5603031"/>
            <a:ext cx="3110344" cy="110824"/>
          </a:xfrm>
          <a:prstGeom prst="curvedConnector4">
            <a:avLst>
              <a:gd name="adj1" fmla="val 23926"/>
              <a:gd name="adj2" fmla="val 363597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26A461FE-1C31-46DC-902D-65B7AFB361E6}"/>
              </a:ext>
            </a:extLst>
          </p:cNvPr>
          <p:cNvSpPr/>
          <p:nvPr/>
        </p:nvSpPr>
        <p:spPr>
          <a:xfrm>
            <a:off x="7291903" y="5532476"/>
            <a:ext cx="3244017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Đựng</a:t>
            </a:r>
            <a:r>
              <a:rPr lang="en-US" sz="3200" b="1" dirty="0">
                <a:solidFill>
                  <a:srgbClr val="B207B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sách</a:t>
            </a:r>
            <a:r>
              <a:rPr lang="en-US" sz="3200" b="1" dirty="0">
                <a:solidFill>
                  <a:srgbClr val="B207B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B207B0"/>
                </a:solidFill>
                <a:latin typeface="Calibri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2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0" grpId="0" animBg="1"/>
      <p:bldP spid="46" grpId="0" animBg="1"/>
      <p:bldP spid="62" grpId="0" animBg="1"/>
      <p:bldP spid="70" grpId="0"/>
      <p:bldP spid="31" grpId="0" animBg="1"/>
      <p:bldP spid="41" grpId="0" animBg="1"/>
      <p:bldP spid="45" grpId="0" animBg="1"/>
      <p:bldP spid="4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6EAED75D-402C-4D98-A987-944E9FB1D3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3162" r="63805" b="34730"/>
          <a:stretch/>
        </p:blipFill>
        <p:spPr>
          <a:xfrm>
            <a:off x="2195396" y="3472632"/>
            <a:ext cx="1921671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4E2DFAD-86CB-41F8-8EFD-C8B2031C03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40657" r="35244" b="9067"/>
          <a:stretch/>
        </p:blipFill>
        <p:spPr>
          <a:xfrm>
            <a:off x="5152417" y="3472632"/>
            <a:ext cx="1877823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746D3FA-BC9A-41DC-ADB8-3F064521F2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7" t="18459" r="7355" b="29956"/>
          <a:stretch/>
        </p:blipFill>
        <p:spPr>
          <a:xfrm>
            <a:off x="8074934" y="3474720"/>
            <a:ext cx="1846805" cy="33832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D3C220C-10B9-4D97-AF91-C40882BC29CC}"/>
              </a:ext>
            </a:extLst>
          </p:cNvPr>
          <p:cNvGrpSpPr/>
          <p:nvPr/>
        </p:nvGrpSpPr>
        <p:grpSpPr>
          <a:xfrm>
            <a:off x="8470120" y="1134348"/>
            <a:ext cx="3704506" cy="2468880"/>
            <a:chOff x="9026330" y="1381655"/>
            <a:chExt cx="3704506" cy="24688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76E97B-5E54-4448-96BE-6D6A2136C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703497-05D0-4BE2-88E5-43FBD9EEDE6A}"/>
                </a:ext>
              </a:extLst>
            </p:cNvPr>
            <p:cNvSpPr txBox="1"/>
            <p:nvPr/>
          </p:nvSpPr>
          <p:spPr>
            <a:xfrm rot="79912">
              <a:off x="9553494" y="1992700"/>
              <a:ext cx="2182515" cy="142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09E5DA-2239-4F0D-B69D-32988696B88D}"/>
              </a:ext>
            </a:extLst>
          </p:cNvPr>
          <p:cNvGrpSpPr/>
          <p:nvPr/>
        </p:nvGrpSpPr>
        <p:grpSpPr>
          <a:xfrm>
            <a:off x="4254832" y="997188"/>
            <a:ext cx="3672992" cy="2743200"/>
            <a:chOff x="4672461" y="1214043"/>
            <a:chExt cx="3672992" cy="27432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9AD539-1F73-484F-ADE6-6A6984171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F46114-F2D9-4EC6-97C6-4003117F1A7E}"/>
                </a:ext>
              </a:extLst>
            </p:cNvPr>
            <p:cNvSpPr txBox="1"/>
            <p:nvPr/>
          </p:nvSpPr>
          <p:spPr>
            <a:xfrm flipH="1">
              <a:off x="5125998" y="1631171"/>
              <a:ext cx="27670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89069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89C010-3E5E-4280-8E07-02D7BB819AAD}"/>
              </a:ext>
            </a:extLst>
          </p:cNvPr>
          <p:cNvGrpSpPr/>
          <p:nvPr/>
        </p:nvGrpSpPr>
        <p:grpSpPr>
          <a:xfrm rot="10374921" flipV="1">
            <a:off x="419481" y="1206020"/>
            <a:ext cx="3550560" cy="2651760"/>
            <a:chOff x="1758356" y="1446550"/>
            <a:chExt cx="3550560" cy="26517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4282E6F-EB55-4BC7-8073-3556C89FA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5C7DA2-D660-443F-A5F6-FBA788F95743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04F372C-04C4-4004-B0B4-B0EC37F02EA7}"/>
              </a:ext>
            </a:extLst>
          </p:cNvPr>
          <p:cNvSpPr txBox="1"/>
          <p:nvPr/>
        </p:nvSpPr>
        <p:spPr>
          <a:xfrm>
            <a:off x="3866734" y="645398"/>
            <a:ext cx="4464579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Trao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đổi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Roselina Script" panose="02000000000000000000" pitchFamily="50" charset="0"/>
                <a:ea typeface="+mn-ea"/>
                <a:cs typeface="+mn-cs"/>
              </a:rPr>
              <a:t>viết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88900">
                  <a:srgbClr val="FFFF00">
                    <a:alpha val="70000"/>
                  </a:srgbClr>
                </a:glow>
              </a:effectLst>
              <a:uLnTx/>
              <a:uFillTx/>
              <a:latin typeface="SVN-Roselina Script" panose="02000000000000000000" pitchFamily="50" charset="0"/>
              <a:ea typeface="+mn-ea"/>
              <a:cs typeface="+mn-cs"/>
            </a:endParaRPr>
          </a:p>
        </p:txBody>
      </p:sp>
      <p:pic>
        <p:nvPicPr>
          <p:cNvPr id="2050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4B84AFB1-F081-4CEB-BD18-BDDB4339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CD0C8E0D-9695-4D57-8A6F-7B4C9C42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3570" y="-635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165413" y="2570947"/>
            <a:ext cx="10264588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2" y="389008"/>
            <a:ext cx="1547681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A348DD-EF2C-47E1-9BC2-42C6DD505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113" y="3033282"/>
            <a:ext cx="1000440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6E3A90-137F-4DF5-920D-130760A79989}"/>
              </a:ext>
            </a:extLst>
          </p:cNvPr>
          <p:cNvSpPr txBox="1"/>
          <p:nvPr/>
        </p:nvSpPr>
        <p:spPr>
          <a:xfrm>
            <a:off x="1013012" y="600635"/>
            <a:ext cx="9780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vi-VN" sz="2800" b="1" dirty="0">
                <a:solidFill>
                  <a:srgbClr val="0070C0"/>
                </a:solidFill>
              </a:rPr>
              <a:t>Quan sát một đồ vật trong tranh, ghi lại những điều đã quan sát được về đặc điểm của đồ vật.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A73CB-75FC-4BE9-AAA9-ECD68CC4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46" y="1695169"/>
            <a:ext cx="8398741" cy="1733831"/>
          </a:xfrm>
          <a:prstGeom prst="rect">
            <a:avLst/>
          </a:prstGeom>
        </p:spPr>
      </p:pic>
      <p:sp>
        <p:nvSpPr>
          <p:cNvPr id="12" name="Wave 11">
            <a:extLst>
              <a:ext uri="{FF2B5EF4-FFF2-40B4-BE49-F238E27FC236}">
                <a16:creationId xmlns:a16="http://schemas.microsoft.com/office/drawing/2014/main" id="{5187948F-2074-4F86-96BB-10AE4F8414C8}"/>
              </a:ext>
            </a:extLst>
          </p:cNvPr>
          <p:cNvSpPr/>
          <p:nvPr/>
        </p:nvSpPr>
        <p:spPr>
          <a:xfrm>
            <a:off x="573741" y="3657600"/>
            <a:ext cx="3899647" cy="1120588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sắc</a:t>
            </a:r>
            <a:endParaRPr lang="en-US" sz="2800" b="1" dirty="0"/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D3E1D50B-2948-4D5E-9912-3CD3A05F93B0}"/>
              </a:ext>
            </a:extLst>
          </p:cNvPr>
          <p:cNvSpPr/>
          <p:nvPr/>
        </p:nvSpPr>
        <p:spPr>
          <a:xfrm>
            <a:off x="7637929" y="3429000"/>
            <a:ext cx="3899647" cy="13491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dáng</a:t>
            </a:r>
            <a:r>
              <a:rPr lang="en-US" sz="2800" b="1" dirty="0"/>
              <a:t>, </a:t>
            </a:r>
            <a:r>
              <a:rPr lang="en-US" sz="2800" b="1" dirty="0" err="1"/>
              <a:t>kích</a:t>
            </a:r>
            <a:r>
              <a:rPr lang="en-US" sz="2800" b="1" dirty="0"/>
              <a:t> </a:t>
            </a:r>
            <a:r>
              <a:rPr lang="en-US" sz="2800" b="1" dirty="0" err="1"/>
              <a:t>thước</a:t>
            </a:r>
            <a:endParaRPr lang="en-US" sz="2800" b="1" dirty="0"/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6D41601-8CB9-45D3-930F-E5EB6B4E503C}"/>
              </a:ext>
            </a:extLst>
          </p:cNvPr>
          <p:cNvSpPr/>
          <p:nvPr/>
        </p:nvSpPr>
        <p:spPr>
          <a:xfrm>
            <a:off x="4078940" y="5253952"/>
            <a:ext cx="5728448" cy="1204913"/>
          </a:xfrm>
          <a:prstGeom prst="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, </a:t>
            </a:r>
            <a:r>
              <a:rPr lang="en-US" sz="2800" b="1" dirty="0" err="1"/>
              <a:t>công</a:t>
            </a:r>
            <a:r>
              <a:rPr lang="en-US" sz="2800" b="1" dirty="0"/>
              <a:t> </a:t>
            </a:r>
            <a:r>
              <a:rPr lang="en-US" sz="2800" b="1" dirty="0" err="1"/>
              <a:t>dụng</a:t>
            </a:r>
            <a:endParaRPr lang="en-US" sz="28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FF5AE7-D8EC-41DB-A808-28448231A2EF}"/>
              </a:ext>
            </a:extLst>
          </p:cNvPr>
          <p:cNvSpPr/>
          <p:nvPr/>
        </p:nvSpPr>
        <p:spPr>
          <a:xfrm>
            <a:off x="4849906" y="3747247"/>
            <a:ext cx="2635623" cy="1120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đồ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3"/>
            <a:ext cx="6630259" cy="23880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863600" y="2355755"/>
            <a:ext cx="7328400" cy="2144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3900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246723" y="1169019"/>
            <a:ext cx="49413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 nhóm chọn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đồ vật và cùng nhau quan sát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5423647" y="2848420"/>
            <a:ext cx="5658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 nhân quan sát, ghi chép đặc điểm của đồ vật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 nhân nêu từng đặc điểm của đồ 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6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2" y="2333505"/>
            <a:ext cx="6708390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8" y="2828835"/>
            <a:ext cx="5658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t">
              <a:buFont typeface="Arial" panose="020B0604020202020204" pitchFamily="34" charset="0"/>
              <a:buChar char="•"/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Cao ngang người, gồm tay lái, yên xe, bàn đạp, giỏ xe, bánh xe</a:t>
            </a: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Giúp em di chuyển nhanh chóng hơn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A5042-6F7D-4663-86C3-C276F63F0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5" y="1671174"/>
            <a:ext cx="4009123" cy="2502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2" y="2333505"/>
            <a:ext cx="7667712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Xanh lá cây, vàng, 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7" y="2828835"/>
            <a:ext cx="6227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3C6B1-411B-4749-9F32-A28DE26F5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474" y="1874975"/>
            <a:ext cx="1612526" cy="18228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2947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2" y="2333505"/>
            <a:ext cx="6708390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8" y="2985362"/>
            <a:ext cx="5286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325397" y="4563222"/>
            <a:ext cx="5279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2C66A-8B8D-4D60-8575-B6A59761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77" y="1728957"/>
            <a:ext cx="2446525" cy="2087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443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1" y="2333505"/>
            <a:ext cx="7328399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8" y="2828835"/>
            <a:ext cx="5859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020055" y="4071598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754298" y="4590433"/>
            <a:ext cx="5859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84CE4-2589-430A-81FF-70FAA070E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03" y="2021345"/>
            <a:ext cx="1405914" cy="1866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2649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557831" y="753035"/>
            <a:ext cx="6630259" cy="20333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4111911" y="2333505"/>
            <a:ext cx="7201547" cy="2144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5305428" y="1436570"/>
            <a:ext cx="4941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 sắc: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4754297" y="2828835"/>
            <a:ext cx="5542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fontAlgn="t">
              <a:buFont typeface="Arial" panose="020B0604020202020204" pitchFamily="34" charset="0"/>
              <a:buChar char="•"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 điểm hình dạng, kích thước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ECC21C6D-137C-412F-B57E-F70A7FFF5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3491902" y="4025133"/>
            <a:ext cx="7328400" cy="2144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65290E-F6F8-47B8-BDDF-4A850CFAAAD0}"/>
              </a:ext>
            </a:extLst>
          </p:cNvPr>
          <p:cNvSpPr txBox="1"/>
          <p:nvPr/>
        </p:nvSpPr>
        <p:spPr>
          <a:xfrm>
            <a:off x="4217820" y="4590433"/>
            <a:ext cx="52798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5403A-E553-41D4-817B-3B93CA8F8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15" y="1846135"/>
            <a:ext cx="1596887" cy="1965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7747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1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500</Words>
  <Application>Microsoft Office PowerPoint</Application>
  <PresentationFormat>Widescreen</PresentationFormat>
  <Paragraphs>54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SVN-Roselina Script</vt:lpstr>
      <vt:lpstr>SVN-Sign Painter House Script</vt:lpstr>
      <vt:lpstr>幼圆</vt:lpstr>
      <vt:lpstr>字魂95号-手刻宋</vt:lpstr>
      <vt:lpstr>默认设计模板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2022-07-29T00:24:17Z</dcterms:created>
  <dcterms:modified xsi:type="dcterms:W3CDTF">2022-11-10T09:37:52Z</dcterms:modified>
</cp:coreProperties>
</file>