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433" r:id="rId2"/>
    <p:sldId id="415" r:id="rId3"/>
    <p:sldId id="441" r:id="rId4"/>
    <p:sldId id="411" r:id="rId5"/>
    <p:sldId id="442" r:id="rId6"/>
    <p:sldId id="459" r:id="rId7"/>
    <p:sldId id="443" r:id="rId8"/>
    <p:sldId id="448" r:id="rId9"/>
    <p:sldId id="444" r:id="rId10"/>
    <p:sldId id="450" r:id="rId11"/>
    <p:sldId id="465" r:id="rId12"/>
    <p:sldId id="453" r:id="rId13"/>
    <p:sldId id="460" r:id="rId14"/>
    <p:sldId id="461" r:id="rId15"/>
    <p:sldId id="463" r:id="rId16"/>
    <p:sldId id="464" r:id="rId17"/>
    <p:sldId id="4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4A1685-6A29-40AA-B514-3FEF882C96B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3" y="0"/>
            <a:ext cx="1376175" cy="137617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BD35A-5DA0-4305-B4C7-FF4BD6193A69}"/>
              </a:ext>
            </a:extLst>
          </p:cNvPr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96B06-3918-4CAF-9C96-4CE314412D3D}"/>
              </a:ext>
            </a:extLst>
          </p:cNvPr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501988-822D-46FD-A26A-5A95A82B0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616996-F376-4B79-B486-C968D023EC51}"/>
              </a:ext>
            </a:extLst>
          </p:cNvPr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</a:t>
            </a:r>
            <a:r>
              <a:rPr lang="vi-VN" altLang="en-US" sz="3600" b="1" dirty="0" smtClean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3600" b="1" dirty="0" smtClean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em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id="{499AC872-2573-4796-8AF9-65AB717092EB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>
                <a:extLst>
                  <a:ext uri="{FF2B5EF4-FFF2-40B4-BE49-F238E27FC236}">
                    <a16:creationId xmlns:a16="http://schemas.microsoft.com/office/drawing/2014/main" id="{1360102F-820E-4F07-A08E-26AF8831C4F4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>
                <a:extLst>
                  <a:ext uri="{FF2B5EF4-FFF2-40B4-BE49-F238E27FC236}">
                    <a16:creationId xmlns:a16="http://schemas.microsoft.com/office/drawing/2014/main" id="{4FE8F3BD-3C7E-4F3A-85BB-451A9326229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id="{37988E47-98A4-4FA1-BABA-BC5B36A1B96A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85D64078-D10A-4471-B176-A6E42A214D4D}"/>
              </a:ext>
            </a:extLst>
          </p:cNvPr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id="{7CE322E7-2DEB-48C3-95A3-C62097A4EBB9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>
                <a:extLst>
                  <a:ext uri="{FF2B5EF4-FFF2-40B4-BE49-F238E27FC236}">
                    <a16:creationId xmlns:a16="http://schemas.microsoft.com/office/drawing/2014/main" id="{AAD51A73-91B5-4D31-800D-A1C240ED477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>
                <a:extLst>
                  <a:ext uri="{FF2B5EF4-FFF2-40B4-BE49-F238E27FC236}">
                    <a16:creationId xmlns:a16="http://schemas.microsoft.com/office/drawing/2014/main" id="{82B16CA8-F4F8-4F21-8715-71676C30699E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id="{58CBB0B5-A27D-4250-B6E9-117AD1988224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>
                <a:extLst>
                  <a:ext uri="{FF2B5EF4-FFF2-40B4-BE49-F238E27FC236}">
                    <a16:creationId xmlns:a16="http://schemas.microsoft.com/office/drawing/2014/main" id="{202080DC-1FF9-407B-A7B0-11142FFFFE4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>
                <a:extLst>
                  <a:ext uri="{FF2B5EF4-FFF2-40B4-BE49-F238E27FC236}">
                    <a16:creationId xmlns:a16="http://schemas.microsoft.com/office/drawing/2014/main" id="{05721B67-1797-4267-A63D-B36D4C9BF32D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>
                <a:extLst>
                  <a:ext uri="{FF2B5EF4-FFF2-40B4-BE49-F238E27FC236}">
                    <a16:creationId xmlns:a16="http://schemas.microsoft.com/office/drawing/2014/main" id="{5864B1A9-3A17-42D9-BF03-3A91576F866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BE219-31DD-4135-B811-D54A1E3A02DD}"/>
              </a:ext>
            </a:extLst>
          </p:cNvPr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7AE80C-7472-468C-A15E-E5C934B1D410}"/>
              </a:ext>
            </a:extLst>
          </p:cNvPr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515</Words>
  <Application>Microsoft Office PowerPoint</Application>
  <PresentationFormat>Widescreen</PresentationFormat>
  <Paragraphs>69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宋体</vt:lpstr>
      <vt:lpstr>Arial</vt:lpstr>
      <vt:lpstr>Arial-Rounded</vt:lpstr>
      <vt:lpstr>Calibri</vt:lpstr>
      <vt:lpstr>Coiny</vt:lpstr>
      <vt:lpstr>等线</vt:lpstr>
      <vt:lpstr>SVN-SAF</vt:lpstr>
      <vt:lpstr>SVN-Shintia Script</vt:lpstr>
      <vt:lpstr>Times New Roman</vt:lpstr>
      <vt:lpstr>Wingdings</vt:lpstr>
      <vt:lpstr>字魂105号-简雅黑</vt:lpstr>
      <vt:lpstr>字魂115号-刀刀体</vt:lpstr>
      <vt:lpstr>字魂55号-龙吟手书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2022-07-28T23:11:30Z</dcterms:created>
  <dcterms:modified xsi:type="dcterms:W3CDTF">2022-11-10T09:35:36Z</dcterms:modified>
</cp:coreProperties>
</file>