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9"/>
  </p:notesMasterIdLst>
  <p:sldIdLst>
    <p:sldId id="257" r:id="rId3"/>
    <p:sldId id="282" r:id="rId4"/>
    <p:sldId id="281" r:id="rId5"/>
    <p:sldId id="285" r:id="rId6"/>
    <p:sldId id="258" r:id="rId7"/>
    <p:sldId id="264" r:id="rId8"/>
    <p:sldId id="287" r:id="rId9"/>
    <p:sldId id="265" r:id="rId10"/>
    <p:sldId id="291" r:id="rId11"/>
    <p:sldId id="288" r:id="rId12"/>
    <p:sldId id="293" r:id="rId13"/>
    <p:sldId id="294" r:id="rId14"/>
    <p:sldId id="318" r:id="rId15"/>
    <p:sldId id="319" r:id="rId16"/>
    <p:sldId id="320"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01/11/2022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tranthao121004@gmail.com</a:t>
            </a:r>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7D885112-EECF-46E2-BB83-A29EF0E4AD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37861" y="5494532"/>
            <a:ext cx="1247891" cy="1247891"/>
          </a:xfrm>
          <a:prstGeom prst="rect">
            <a:avLst/>
          </a:prstGeom>
        </p:spPr>
      </p:pic>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5"/>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039091" y="1528085"/>
            <a:ext cx="7952509"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466109"/>
            <a:ext cx="6451140" cy="1228046"/>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235</Words>
  <Application>Microsoft Office PowerPoint</Application>
  <PresentationFormat>Widescreen</PresentationFormat>
  <Paragraphs>21</Paragraphs>
  <Slides>16</Slides>
  <Notes>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微软雅黑</vt:lpstr>
      <vt:lpstr>Arial</vt:lpstr>
      <vt:lpstr>Calibri</vt:lpstr>
      <vt:lpstr>Georgia</vt:lpstr>
      <vt:lpstr>Times New Roman</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2022-07-19T22:38:53Z</dcterms:created>
  <dcterms:modified xsi:type="dcterms:W3CDTF">2022-11-01T07:42:43Z</dcterms:modified>
</cp:coreProperties>
</file>