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80" r:id="rId4"/>
    <p:sldId id="369" r:id="rId5"/>
    <p:sldId id="295" r:id="rId6"/>
    <p:sldId id="358" r:id="rId7"/>
    <p:sldId id="318" r:id="rId8"/>
    <p:sldId id="359" r:id="rId9"/>
    <p:sldId id="370" r:id="rId10"/>
    <p:sldId id="360" r:id="rId11"/>
    <p:sldId id="362" r:id="rId12"/>
    <p:sldId id="371" r:id="rId13"/>
    <p:sldId id="339" r:id="rId14"/>
    <p:sldId id="379" r:id="rId15"/>
    <p:sldId id="372"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10/11/2022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1409700" y="1047232"/>
            <a:ext cx="9144000"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nhí</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noProof="0" dirty="0" err="1">
                <a:ln w="19050">
                  <a:solidFill>
                    <a:srgbClr val="5B9BD5">
                      <a:lumMod val="50000"/>
                    </a:srgbClr>
                  </a:solidFill>
                </a:ln>
                <a:solidFill>
                  <a:srgbClr val="FF0000"/>
                </a:solidFill>
                <a:latin typeface="Calibri" panose="020F0502020204030204"/>
              </a:rPr>
              <a:t>Đóng</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vai</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xử</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lý</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tình</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huống</a:t>
            </a:r>
            <a:endParaRPr kumimoji="0" lang="en-US" sz="5000" b="1" i="0" u="none" strike="noStrike" kern="1200" cap="none" spc="0" normalizeH="0" baseline="0" noProof="0" dirty="0">
              <a:ln w="19050">
                <a:solidFill>
                  <a:srgbClr val="5B9BD5">
                    <a:lumMod val="50000"/>
                  </a:srgbClr>
                </a:solid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723900" y="1487474"/>
            <a:ext cx="825194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182</Words>
  <Application>Microsoft Office PowerPoint</Application>
  <PresentationFormat>Widescreen</PresentationFormat>
  <Paragraphs>31</Paragraphs>
  <Slides>14</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宋体</vt:lpstr>
      <vt:lpstr>Arial</vt:lpstr>
      <vt:lpstr>Calibri</vt:lpstr>
      <vt:lpstr>Calibri Light</vt:lpstr>
      <vt:lpstr>等线</vt:lpstr>
      <vt:lpstr>Georgia</vt:lpstr>
      <vt:lpstr>Office 主题</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2022-08-04T03:07:46Z</dcterms:created>
  <dcterms:modified xsi:type="dcterms:W3CDTF">2022-11-10T09:33:02Z</dcterms:modified>
</cp:coreProperties>
</file>