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11.xml" ContentType="application/vnd.openxmlformats-officedocument.presentationml.notesSlide+xml"/>
  <Override PartName="/ppt/tags/tag14.xml" ContentType="application/vnd.openxmlformats-officedocument.presentationml.tags+xml"/>
  <Override PartName="/ppt/notesSlides/notesSlide12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13.xml" ContentType="application/vnd.openxmlformats-officedocument.presentationml.notesSlide+xml"/>
  <Override PartName="/ppt/tags/tag17.xml" ContentType="application/vnd.openxmlformats-officedocument.presentationml.tags+xml"/>
  <Override PartName="/ppt/notesSlides/notesSlide14.xml" ContentType="application/vnd.openxmlformats-officedocument.presentationml.notesSlide+xml"/>
  <Override PartName="/ppt/tags/tag18.xml" ContentType="application/vnd.openxmlformats-officedocument.presentationml.tags+xml"/>
  <Override PartName="/ppt/notesSlides/notesSlide15.xml" ContentType="application/vnd.openxmlformats-officedocument.presentationml.notesSlide+xml"/>
  <Override PartName="/ppt/tags/tag19.xml" ContentType="application/vnd.openxmlformats-officedocument.presentationml.tags+xml"/>
  <Override PartName="/ppt/notesSlides/notesSlide16.xml" ContentType="application/vnd.openxmlformats-officedocument.presentationml.notesSlide+xml"/>
  <Override PartName="/ppt/tags/tag20.xml" ContentType="application/vnd.openxmlformats-officedocument.presentationml.tags+xml"/>
  <Override PartName="/ppt/notesSlides/notesSlide17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18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19.xml" ContentType="application/vnd.openxmlformats-officedocument.presentationml.notesSlide+xml"/>
  <Override PartName="/ppt/tags/tag25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4"/>
  </p:notesMasterIdLst>
  <p:sldIdLst>
    <p:sldId id="310" r:id="rId3"/>
    <p:sldId id="291" r:id="rId4"/>
    <p:sldId id="306" r:id="rId5"/>
    <p:sldId id="290" r:id="rId6"/>
    <p:sldId id="321" r:id="rId7"/>
    <p:sldId id="328" r:id="rId8"/>
    <p:sldId id="329" r:id="rId9"/>
    <p:sldId id="330" r:id="rId10"/>
    <p:sldId id="331" r:id="rId11"/>
    <p:sldId id="282" r:id="rId12"/>
    <p:sldId id="308" r:id="rId13"/>
    <p:sldId id="269" r:id="rId14"/>
    <p:sldId id="295" r:id="rId15"/>
    <p:sldId id="322" r:id="rId16"/>
    <p:sldId id="323" r:id="rId17"/>
    <p:sldId id="324" r:id="rId18"/>
    <p:sldId id="332" r:id="rId19"/>
    <p:sldId id="325" r:id="rId20"/>
    <p:sldId id="326" r:id="rId21"/>
    <p:sldId id="327" r:id="rId22"/>
    <p:sldId id="311" r:id="rId23"/>
  </p:sldIdLst>
  <p:sldSz cx="12192000" cy="6858000"/>
  <p:notesSz cx="6858000" cy="9144000"/>
  <p:custDataLst>
    <p:tags r:id="rId2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54" d="100"/>
          <a:sy n="54" d="100"/>
        </p:scale>
        <p:origin x="328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E57FD2-ACE3-4E12-B094-BA8CF2879D93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717019-9FE0-48DA-B0D8-117C5813B5F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39001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fld id="{7996F11B-C2E7-437A-AC02-F4496DB391C2}" type="slidenum">
              <a:rPr lang="en-US" altLang="zh-CN" smtClean="0"/>
              <a:pPr>
                <a:spcBef>
                  <a:spcPct val="0"/>
                </a:spcBef>
              </a:pPr>
              <a:t>1</a:t>
            </a:fld>
            <a:endParaRPr lang="en-US" altLang="zh-CN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zh-CN" altLang="en-US">
                <a:latin typeface="Arial" panose="020B0604020202020204" pitchFamily="34" charset="0"/>
              </a:rPr>
              <a:t>更多精彩模板请关注</a:t>
            </a:r>
            <a:r>
              <a:rPr lang="en-US" altLang="zh-CN">
                <a:latin typeface="Arial" panose="020B0604020202020204" pitchFamily="34" charset="0"/>
              </a:rPr>
              <a:t>【</a:t>
            </a:r>
            <a:r>
              <a:rPr lang="zh-CN" altLang="en-US">
                <a:latin typeface="Arial" panose="020B0604020202020204" pitchFamily="34" charset="0"/>
              </a:rPr>
              <a:t>沐沐槿</a:t>
            </a:r>
            <a:r>
              <a:rPr lang="en-US" altLang="zh-CN">
                <a:latin typeface="Arial" panose="020B0604020202020204" pitchFamily="34" charset="0"/>
              </a:rPr>
              <a:t>PPT】https://mumjin.taobao.com/</a:t>
            </a:r>
            <a:endParaRPr lang="zh-CN" altLang="zh-CN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22676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30221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34102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84849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14727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98563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63408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05804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62457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62566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21446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59525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91492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fld id="{7996F11B-C2E7-437A-AC02-F4496DB391C2}" type="slidenum">
              <a:rPr lang="en-US" altLang="zh-CN" smtClean="0"/>
              <a:pPr>
                <a:spcBef>
                  <a:spcPct val="0"/>
                </a:spcBef>
              </a:pPr>
              <a:t>21</a:t>
            </a:fld>
            <a:endParaRPr lang="en-US" altLang="zh-CN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zh-CN" altLang="en-US">
                <a:latin typeface="Arial" panose="020B0604020202020204" pitchFamily="34" charset="0"/>
              </a:rPr>
              <a:t>更多精彩模板请关注</a:t>
            </a:r>
            <a:r>
              <a:rPr lang="en-US" altLang="zh-CN">
                <a:latin typeface="Arial" panose="020B0604020202020204" pitchFamily="34" charset="0"/>
              </a:rPr>
              <a:t>【</a:t>
            </a:r>
            <a:r>
              <a:rPr lang="zh-CN" altLang="en-US">
                <a:latin typeface="Arial" panose="020B0604020202020204" pitchFamily="34" charset="0"/>
              </a:rPr>
              <a:t>沐沐槿</a:t>
            </a:r>
            <a:r>
              <a:rPr lang="en-US" altLang="zh-CN">
                <a:latin typeface="Arial" panose="020B0604020202020204" pitchFamily="34" charset="0"/>
              </a:rPr>
              <a:t>PPT】https://mumjin.taobao.com/</a:t>
            </a:r>
            <a:endParaRPr lang="zh-CN" altLang="zh-CN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99921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3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460807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95511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29189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06766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74459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65218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62727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A6C7EF1-2138-41C6-8730-10D6E11882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FC09F9C-4D2D-4822-AA68-23E2F09723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A7B02E1-6600-4516-8212-8E38AFE89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F0340C5-7E3A-4D5C-B2CA-166D21090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70C5C68-E650-4A3A-BC49-A01CB023D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 descr="图片包含 事情&#10;&#10;已生成极高可信度的说明">
            <a:extLst>
              <a:ext uri="{FF2B5EF4-FFF2-40B4-BE49-F238E27FC236}">
                <a16:creationId xmlns:a16="http://schemas.microsoft.com/office/drawing/2014/main" id="{0FB86466-89CD-4F69-84E4-5313C587DB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2156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AB18831-B750-4360-8DD2-D2C4F0FDE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A87CC73-9300-42A2-B611-9A0DEE8ED5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4BC5E6-9192-456B-BB7A-D6FCDC667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B14153-CF16-46D5-8523-7C66A7EED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3756B3A-E31B-44BC-A357-73F5EDCEF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24723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2899807-5192-4098-BAED-6D1B73B393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3B7437E-317E-4E72-BD0F-96424D7DEE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6BD8EA-D110-4D30-A546-FFE20E67E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6A127AD-6044-4EBB-A42A-1074843A5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489A9E2-4B2F-4974-B7DA-3836DA791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48407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>
            <a:extLst>
              <a:ext uri="{FF2B5EF4-FFF2-40B4-BE49-F238E27FC236}">
                <a16:creationId xmlns:a16="http://schemas.microsoft.com/office/drawing/2014/main" id="{1F833EC4-E2F9-4549-A464-40B7E5EEA6FD}"/>
              </a:ext>
            </a:extLst>
          </p:cNvPr>
          <p:cNvGrpSpPr/>
          <p:nvPr userDrawn="1"/>
        </p:nvGrpSpPr>
        <p:grpSpPr>
          <a:xfrm>
            <a:off x="0" y="0"/>
            <a:ext cx="12312019" cy="6860117"/>
            <a:chOff x="0" y="0"/>
            <a:chExt cx="12309881" cy="6858000"/>
          </a:xfrm>
        </p:grpSpPr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C990D388-9074-4BA5-80A8-223201409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sp>
          <p:nvSpPr>
            <p:cNvPr id="36" name="矩形: 圆角 3">
              <a:extLst>
                <a:ext uri="{FF2B5EF4-FFF2-40B4-BE49-F238E27FC236}">
                  <a16:creationId xmlns:a16="http://schemas.microsoft.com/office/drawing/2014/main" id="{63E2F4B5-8CE5-4856-AD7D-53EABD075E69}"/>
                </a:ext>
              </a:extLst>
            </p:cNvPr>
            <p:cNvSpPr/>
            <p:nvPr/>
          </p:nvSpPr>
          <p:spPr>
            <a:xfrm>
              <a:off x="429986" y="664016"/>
              <a:ext cx="11332027" cy="5758800"/>
            </a:xfrm>
            <a:prstGeom prst="roundRect">
              <a:avLst/>
            </a:prstGeom>
            <a:noFill/>
            <a:ln w="34925" cap="rnd" cmpd="sng" algn="ctr">
              <a:solidFill>
                <a:srgbClr val="139F4E"/>
              </a:solidFill>
              <a:prstDash val="dash"/>
              <a:round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5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C5ADCA99-DAF4-4291-84A9-6E7BE64800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904514" y="5528668"/>
              <a:ext cx="3405367" cy="1329332"/>
            </a:xfrm>
            <a:prstGeom prst="rect">
              <a:avLst/>
            </a:prstGeom>
          </p:spPr>
        </p:pic>
        <p:grpSp>
          <p:nvGrpSpPr>
            <p:cNvPr id="38" name="组合 37">
              <a:extLst>
                <a:ext uri="{FF2B5EF4-FFF2-40B4-BE49-F238E27FC236}">
                  <a16:creationId xmlns:a16="http://schemas.microsoft.com/office/drawing/2014/main" id="{90FD8696-508A-46C2-B9A5-C8837437E346}"/>
                </a:ext>
              </a:extLst>
            </p:cNvPr>
            <p:cNvGrpSpPr/>
            <p:nvPr/>
          </p:nvGrpSpPr>
          <p:grpSpPr>
            <a:xfrm rot="5400000">
              <a:off x="5709961" y="-1054214"/>
              <a:ext cx="772078" cy="3224189"/>
              <a:chOff x="246324" y="651074"/>
              <a:chExt cx="969786" cy="5555849"/>
            </a:xfrm>
          </p:grpSpPr>
          <p:sp>
            <p:nvSpPr>
              <p:cNvPr id="41" name="矩形: 圆角 8">
                <a:extLst>
                  <a:ext uri="{FF2B5EF4-FFF2-40B4-BE49-F238E27FC236}">
                    <a16:creationId xmlns:a16="http://schemas.microsoft.com/office/drawing/2014/main" id="{AF493636-B449-46E7-9C1C-83C3DD1DFC60}"/>
                  </a:ext>
                </a:extLst>
              </p:cNvPr>
              <p:cNvSpPr/>
              <p:nvPr/>
            </p:nvSpPr>
            <p:spPr>
              <a:xfrm rot="5400000" flipH="1" flipV="1">
                <a:off x="-1913394" y="3077419"/>
                <a:ext cx="5555849" cy="703159"/>
              </a:xfrm>
              <a:prstGeom prst="roundRect">
                <a:avLst>
                  <a:gd name="adj" fmla="val 15140"/>
                </a:avLst>
              </a:prstGeom>
              <a:solidFill>
                <a:srgbClr val="47984B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5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endParaRPr>
              </a:p>
            </p:txBody>
          </p:sp>
          <p:sp>
            <p:nvSpPr>
              <p:cNvPr id="42" name="矩形: 圆角 9">
                <a:extLst>
                  <a:ext uri="{FF2B5EF4-FFF2-40B4-BE49-F238E27FC236}">
                    <a16:creationId xmlns:a16="http://schemas.microsoft.com/office/drawing/2014/main" id="{D090BB28-5099-4CBB-82A1-4C7600071AA6}"/>
                  </a:ext>
                </a:extLst>
              </p:cNvPr>
              <p:cNvSpPr/>
              <p:nvPr/>
            </p:nvSpPr>
            <p:spPr>
              <a:xfrm rot="5400000" flipH="1" flipV="1">
                <a:off x="369398" y="5318468"/>
                <a:ext cx="287107" cy="533255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5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3" name="矩形: 圆角 10">
                <a:extLst>
                  <a:ext uri="{FF2B5EF4-FFF2-40B4-BE49-F238E27FC236}">
                    <a16:creationId xmlns:a16="http://schemas.microsoft.com/office/drawing/2014/main" id="{9B26AE79-14A4-4595-B87C-340D6E201629}"/>
                  </a:ext>
                </a:extLst>
              </p:cNvPr>
              <p:cNvSpPr/>
              <p:nvPr/>
            </p:nvSpPr>
            <p:spPr>
              <a:xfrm rot="5400000" flipH="1" flipV="1">
                <a:off x="379009" y="1090739"/>
                <a:ext cx="287107" cy="533254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5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E3B6CFF1-6C5F-4973-8039-0FDC3B0DAA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81524" y="609676"/>
              <a:ext cx="837659" cy="527951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E168D529-666E-4291-9C8B-7493590088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23800" y="185838"/>
              <a:ext cx="837659" cy="5279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44557905"/>
      </p:ext>
    </p:extLst>
  </p:cSld>
  <p:clrMapOvr>
    <a:masterClrMapping/>
  </p:clrMapOvr>
  <p:transition spd="slow" advClick="0" advTm="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5796F-4276-4E7E-A422-35F24B65345A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C1BB2-729E-4132-A9DF-123D6B78D9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116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5796F-4276-4E7E-A422-35F24B65345A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C1BB2-729E-4132-A9DF-123D6B78D9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9357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5796F-4276-4E7E-A422-35F24B65345A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C1BB2-729E-4132-A9DF-123D6B78D9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5790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5796F-4276-4E7E-A422-35F24B65345A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C1BB2-729E-4132-A9DF-123D6B78D9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0911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5796F-4276-4E7E-A422-35F24B65345A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C1BB2-729E-4132-A9DF-123D6B78D9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7132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5796F-4276-4E7E-A422-35F24B65345A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C1BB2-729E-4132-A9DF-123D6B78D9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5803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5796F-4276-4E7E-A422-35F24B65345A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C1BB2-729E-4132-A9DF-123D6B78D9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0601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AAE625-CCE1-44F6-895D-5AF7016B3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A83C3F-BA58-4315-BFDF-E60BCC01F2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20B4E28-BD5D-4F3F-B69C-DBAEC1F21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C625689-122D-4A42-93C0-0286D12F7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84B6780-D01C-4C9C-B42E-7A4F26B8D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9580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5796F-4276-4E7E-A422-35F24B65345A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C1BB2-729E-4132-A9DF-123D6B78D9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9841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5796F-4276-4E7E-A422-35F24B65345A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C1BB2-729E-4132-A9DF-123D6B78D9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0405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5796F-4276-4E7E-A422-35F24B65345A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C1BB2-729E-4132-A9DF-123D6B78D9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91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5796F-4276-4E7E-A422-35F24B65345A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C1BB2-729E-4132-A9DF-123D6B78D9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3167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1_Title and Conten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48" descr="D:\ĐỒ HỌA\VinMC\vinschool\slide 1\TRANG 4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" y="-11910"/>
            <a:ext cx="12191999" cy="6880899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48"/>
          <p:cNvSpPr txBox="1">
            <a:spLocks noGrp="1"/>
          </p:cNvSpPr>
          <p:nvPr>
            <p:ph type="body" idx="1"/>
          </p:nvPr>
        </p:nvSpPr>
        <p:spPr>
          <a:xfrm>
            <a:off x="838201" y="1757340"/>
            <a:ext cx="10515600" cy="4419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95288" lvl="0" indent="-392103" algn="just">
              <a:lnSpc>
                <a:spcPct val="120000"/>
              </a:lnSpc>
              <a:spcBef>
                <a:spcPts val="81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oto Sans Symbols"/>
              <a:buChar char="✔"/>
              <a:defRPr sz="2275">
                <a:latin typeface="Cambria"/>
                <a:ea typeface="Cambria"/>
                <a:cs typeface="Cambria"/>
                <a:sym typeface="Cambria"/>
              </a:defRPr>
            </a:lvl1pPr>
            <a:lvl2pPr marL="990576" lvl="1" indent="-392103" algn="just">
              <a:lnSpc>
                <a:spcPct val="120000"/>
              </a:lnSpc>
              <a:spcBef>
                <a:spcPts val="406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oto Sans Symbols"/>
              <a:buChar char="▪"/>
              <a:defRPr sz="2275">
                <a:latin typeface="Cambria"/>
                <a:ea typeface="Cambria"/>
                <a:cs typeface="Cambria"/>
                <a:sym typeface="Cambria"/>
              </a:defRPr>
            </a:lvl2pPr>
            <a:lvl3pPr marL="1485863" lvl="2" indent="-350829" algn="just">
              <a:lnSpc>
                <a:spcPct val="120000"/>
              </a:lnSpc>
              <a:spcBef>
                <a:spcPts val="406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3pPr>
            <a:lvl4pPr marL="1981150" lvl="3" indent="-340511" algn="just">
              <a:lnSpc>
                <a:spcPct val="120000"/>
              </a:lnSpc>
              <a:spcBef>
                <a:spcPts val="406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/>
            </a:lvl4pPr>
            <a:lvl5pPr marL="2476438" lvl="4" indent="-340511" algn="just">
              <a:lnSpc>
                <a:spcPct val="120000"/>
              </a:lnSpc>
              <a:spcBef>
                <a:spcPts val="406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/>
            </a:lvl5pPr>
            <a:lvl6pPr marL="2971726" lvl="5" indent="-371466" algn="l">
              <a:lnSpc>
                <a:spcPct val="90000"/>
              </a:lnSpc>
              <a:spcBef>
                <a:spcPts val="40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467013" lvl="6" indent="-371466" algn="l">
              <a:lnSpc>
                <a:spcPct val="90000"/>
              </a:lnSpc>
              <a:spcBef>
                <a:spcPts val="40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962301" lvl="7" indent="-371466" algn="l">
              <a:lnSpc>
                <a:spcPct val="90000"/>
              </a:lnSpc>
              <a:spcBef>
                <a:spcPts val="40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457589" lvl="8" indent="-371466" algn="l">
              <a:lnSpc>
                <a:spcPct val="90000"/>
              </a:lnSpc>
              <a:spcBef>
                <a:spcPts val="40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" name="Google Shape;99;p48"/>
          <p:cNvSpPr txBox="1">
            <a:spLocks noGrp="1"/>
          </p:cNvSpPr>
          <p:nvPr>
            <p:ph type="dt" idx="10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48"/>
          <p:cNvSpPr txBox="1">
            <a:spLocks noGrp="1"/>
          </p:cNvSpPr>
          <p:nvPr>
            <p:ph type="ft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48"/>
          <p:cNvSpPr txBox="1">
            <a:spLocks noGrp="1"/>
          </p:cNvSpPr>
          <p:nvPr>
            <p:ph type="sldNum" idx="12"/>
          </p:nvPr>
        </p:nvSpPr>
        <p:spPr>
          <a:xfrm>
            <a:off x="8610601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2" name="Google Shape;102;p48"/>
          <p:cNvSpPr/>
          <p:nvPr/>
        </p:nvSpPr>
        <p:spPr>
          <a:xfrm>
            <a:off x="2004589" y="548680"/>
            <a:ext cx="129013" cy="648072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99044" tIns="49508" rIns="99044" bIns="49508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63" b="0" i="0" u="none" strike="noStrike" cap="none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03" name="Google Shape;103;p48"/>
          <p:cNvSpPr txBox="1">
            <a:spLocks noGrp="1"/>
          </p:cNvSpPr>
          <p:nvPr>
            <p:ph type="title"/>
          </p:nvPr>
        </p:nvSpPr>
        <p:spPr>
          <a:xfrm>
            <a:off x="2133602" y="548683"/>
            <a:ext cx="9221788" cy="6480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3000"/>
              <a:buFont typeface="Cambria"/>
              <a:buNone/>
              <a:defRPr sz="3250" b="1">
                <a:solidFill>
                  <a:srgbClr val="2F5496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580375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304C138-E577-4B07-AFBB-7BB691AC3BD7}" type="datetime1">
              <a:rPr lang="en-US" smtClean="0"/>
              <a:pPr>
                <a:defRPr/>
              </a:pPr>
              <a:t>9/28/2022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CEE5F5-0F98-4DD5-B393-6D32E0A2FEC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0565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C29D3C-433F-4A63-8FF5-36EE97F0E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8A0D82-1BDE-4956-BBE7-876EF4C9C3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3A7D608-4FD4-4089-A182-A5B58F749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202FDCD-14CB-478B-AB8C-D7E3D4A39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7912418-15EB-4B02-B1ED-DF9966177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72183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903029-121E-4745-8C82-783089C8C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BF77133-A399-4B32-9027-6824172CEB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5C523C-3916-46C6-ABCB-8B86E01D65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42F8245-7E0D-4F5C-BBD9-5BB4B79A7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405755D-B8AB-449D-BBC4-48ACBBB51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CEEE41F-5F54-4C73-80D9-78344F9BA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8455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/>
        </p:nvSpPr>
        <p:spPr>
          <a:xfrm>
            <a:off x="8325228" y="3859375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429F8BAA-8A45-4805-B80A-07C8740E2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67A0A44-AB43-4C74-A603-D8119FB27E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C131986-E042-4909-B443-8AD60B39F2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A9DF9E6-93A8-41DA-9AFE-F1AD163BAE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A105C94-063B-410A-9E78-B933C70542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32ED612-40B6-40D5-9AB6-A5756E735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F0CBC1E-B6EE-4097-952D-830B41F13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58DC997-89AA-47B6-AC9E-9DABE64D8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44144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1FA586-1609-48FE-8744-41F3E0012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E871FBC-BFBC-4554-93E0-667EBD3B7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E473339-3CF2-40AF-A7A8-247F02DFD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B04E57B-F9FF-4C6E-BAB0-34397F82D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92349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12E0898-CC0E-4ABE-B003-4FEE96EA1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871EC42-DDD9-4E80-962A-12A36157D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D90195A-C088-4DD2-8AB6-D519D23F9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40352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16A4D5-F43F-400E-A3BA-C86437290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3176F08-C64D-4AE4-A92E-DCDB93255C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E6893A0-6D7A-455F-A082-735E6D3BFA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EA7E056-9362-4F22-8D6D-10BDC1AF7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66B34AC-86F1-4527-BC19-2D1D6946B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087EF4C-F50A-47A3-99CE-F21E902F3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54051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BBC4ECF-4A3A-401C-B45E-6E90080F4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808DBD3-CE25-46F2-9048-9D52CF27A3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8123A1B-70F0-41D6-AD47-2C30B02C89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F92FBC-7EA5-4037-AA89-0B55AEB59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7014370-AECC-4117-9CA7-767F6D74C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AC8CD34-3386-4ABE-83B9-CA0B7FA26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06534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3B18FF4-15B0-4A0F-A408-29575D30A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AFFAF94-3EC8-417C-A78B-9C2E4C069A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BF2CF7-FD2F-42F4-95D0-B1D7BD179D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EC85BF49-3D7A-4F43-BA91-D003E0AEA55D}" type="datetimeFigureOut">
              <a:rPr lang="zh-CN" altLang="en-US" smtClean="0"/>
              <a:pPr/>
              <a:t>2022/9/28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0F1565-20E8-4745-8FF2-10D53A944E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D337385-E146-4D8D-9D11-BCA989E8FA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F23BD8DC-39EC-4016-A177-D6AECE15833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11174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E5796F-4276-4E7E-A422-35F24B65345A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9C1BB2-729E-4132-A9DF-123D6B78D9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6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media10.m4a"/><Relationship Id="rId7" Type="http://schemas.openxmlformats.org/officeDocument/2006/relationships/image" Target="../media/image19.png"/><Relationship Id="rId2" Type="http://schemas.microsoft.com/office/2007/relationships/media" Target="../media/media10.m4a"/><Relationship Id="rId1" Type="http://schemas.openxmlformats.org/officeDocument/2006/relationships/tags" Target="../tags/tag11.xml"/><Relationship Id="rId6" Type="http://schemas.openxmlformats.org/officeDocument/2006/relationships/image" Target="../media/image1.jpeg"/><Relationship Id="rId11" Type="http://schemas.openxmlformats.org/officeDocument/2006/relationships/image" Target="../media/image10.png"/><Relationship Id="rId5" Type="http://schemas.openxmlformats.org/officeDocument/2006/relationships/notesSlide" Target="../notesSlides/notesSlide10.xml"/><Relationship Id="rId10" Type="http://schemas.openxmlformats.org/officeDocument/2006/relationships/image" Target="../media/image21.png"/><Relationship Id="rId4" Type="http://schemas.openxmlformats.org/officeDocument/2006/relationships/slideLayout" Target="../slideLayouts/slideLayout2.xml"/><Relationship Id="rId9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media" Target="../media/media11.m4a"/><Relationship Id="rId7" Type="http://schemas.openxmlformats.org/officeDocument/2006/relationships/image" Target="../media/image24.png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notesSlide" Target="../notesSlides/notesSlide11.xml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12.xml"/><Relationship Id="rId10" Type="http://schemas.microsoft.com/office/2007/relationships/hdphoto" Target="../media/hdphoto1.wdp"/><Relationship Id="rId4" Type="http://schemas.openxmlformats.org/officeDocument/2006/relationships/audio" Target="../media/media11.m4a"/><Relationship Id="rId9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7" Type="http://schemas.openxmlformats.org/officeDocument/2006/relationships/image" Target="../media/image10.png"/><Relationship Id="rId2" Type="http://schemas.microsoft.com/office/2007/relationships/media" Target="../media/media12.m4a"/><Relationship Id="rId1" Type="http://schemas.openxmlformats.org/officeDocument/2006/relationships/tags" Target="../tags/tag14.xml"/><Relationship Id="rId6" Type="http://schemas.openxmlformats.org/officeDocument/2006/relationships/image" Target="../media/image25.jp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13.m4a"/><Relationship Id="rId7" Type="http://schemas.openxmlformats.org/officeDocument/2006/relationships/image" Target="../media/image17.png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3.m4a"/><Relationship Id="rId9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media14.m4a"/><Relationship Id="rId7" Type="http://schemas.openxmlformats.org/officeDocument/2006/relationships/image" Target="../media/image19.png"/><Relationship Id="rId2" Type="http://schemas.microsoft.com/office/2007/relationships/media" Target="../media/media14.m4a"/><Relationship Id="rId1" Type="http://schemas.openxmlformats.org/officeDocument/2006/relationships/tags" Target="../tags/tag17.xml"/><Relationship Id="rId6" Type="http://schemas.openxmlformats.org/officeDocument/2006/relationships/image" Target="../media/image1.jpeg"/><Relationship Id="rId11" Type="http://schemas.openxmlformats.org/officeDocument/2006/relationships/image" Target="../media/image10.png"/><Relationship Id="rId5" Type="http://schemas.openxmlformats.org/officeDocument/2006/relationships/notesSlide" Target="../notesSlides/notesSlide14.xml"/><Relationship Id="rId10" Type="http://schemas.microsoft.com/office/2007/relationships/hdphoto" Target="../media/hdphoto1.wdp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10.png"/><Relationship Id="rId3" Type="http://schemas.openxmlformats.org/officeDocument/2006/relationships/audio" Target="../media/media15.m4a"/><Relationship Id="rId7" Type="http://schemas.openxmlformats.org/officeDocument/2006/relationships/image" Target="../media/image19.png"/><Relationship Id="rId12" Type="http://schemas.microsoft.com/office/2007/relationships/hdphoto" Target="../media/hdphoto2.wdp"/><Relationship Id="rId2" Type="http://schemas.microsoft.com/office/2007/relationships/media" Target="../media/media15.m4a"/><Relationship Id="rId1" Type="http://schemas.openxmlformats.org/officeDocument/2006/relationships/tags" Target="../tags/tag18.xml"/><Relationship Id="rId6" Type="http://schemas.openxmlformats.org/officeDocument/2006/relationships/image" Target="../media/image1.jpeg"/><Relationship Id="rId11" Type="http://schemas.openxmlformats.org/officeDocument/2006/relationships/image" Target="../media/image23.png"/><Relationship Id="rId5" Type="http://schemas.openxmlformats.org/officeDocument/2006/relationships/notesSlide" Target="../notesSlides/notesSlide15.xml"/><Relationship Id="rId10" Type="http://schemas.microsoft.com/office/2007/relationships/hdphoto" Target="../media/hdphoto1.wdp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10.png"/><Relationship Id="rId3" Type="http://schemas.openxmlformats.org/officeDocument/2006/relationships/audio" Target="../media/media16.m4a"/><Relationship Id="rId7" Type="http://schemas.openxmlformats.org/officeDocument/2006/relationships/image" Target="../media/image19.png"/><Relationship Id="rId12" Type="http://schemas.microsoft.com/office/2007/relationships/hdphoto" Target="../media/hdphoto2.wdp"/><Relationship Id="rId2" Type="http://schemas.microsoft.com/office/2007/relationships/media" Target="../media/media16.m4a"/><Relationship Id="rId1" Type="http://schemas.openxmlformats.org/officeDocument/2006/relationships/tags" Target="../tags/tag19.xml"/><Relationship Id="rId6" Type="http://schemas.openxmlformats.org/officeDocument/2006/relationships/image" Target="../media/image1.jpeg"/><Relationship Id="rId11" Type="http://schemas.openxmlformats.org/officeDocument/2006/relationships/image" Target="../media/image23.png"/><Relationship Id="rId5" Type="http://schemas.openxmlformats.org/officeDocument/2006/relationships/notesSlide" Target="../notesSlides/notesSlide16.xml"/><Relationship Id="rId10" Type="http://schemas.microsoft.com/office/2007/relationships/hdphoto" Target="../media/hdphoto1.wdp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media17.m4a"/><Relationship Id="rId7" Type="http://schemas.openxmlformats.org/officeDocument/2006/relationships/image" Target="../media/image19.png"/><Relationship Id="rId2" Type="http://schemas.microsoft.com/office/2007/relationships/media" Target="../media/media17.m4a"/><Relationship Id="rId1" Type="http://schemas.openxmlformats.org/officeDocument/2006/relationships/tags" Target="../tags/tag20.xml"/><Relationship Id="rId6" Type="http://schemas.openxmlformats.org/officeDocument/2006/relationships/image" Target="../media/image1.jpeg"/><Relationship Id="rId11" Type="http://schemas.openxmlformats.org/officeDocument/2006/relationships/image" Target="../media/image10.png"/><Relationship Id="rId5" Type="http://schemas.openxmlformats.org/officeDocument/2006/relationships/notesSlide" Target="../notesSlides/notesSlide17.xml"/><Relationship Id="rId10" Type="http://schemas.microsoft.com/office/2007/relationships/hdphoto" Target="../media/hdphoto1.wdp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18.m4a"/><Relationship Id="rId7" Type="http://schemas.openxmlformats.org/officeDocument/2006/relationships/image" Target="../media/image17.png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notesSlide" Target="../notesSlides/notesSlide18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8.m4a"/><Relationship Id="rId9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media" Target="../media/media19.m4a"/><Relationship Id="rId7" Type="http://schemas.openxmlformats.org/officeDocument/2006/relationships/image" Target="../media/image24.png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notesSlide" Target="../notesSlides/notesSlide19.xml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12.xml"/><Relationship Id="rId10" Type="http://schemas.microsoft.com/office/2007/relationships/hdphoto" Target="../media/hdphoto1.wdp"/><Relationship Id="rId4" Type="http://schemas.openxmlformats.org/officeDocument/2006/relationships/audio" Target="../media/media19.m4a"/><Relationship Id="rId9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2.m4a"/><Relationship Id="rId7" Type="http://schemas.openxmlformats.org/officeDocument/2006/relationships/image" Target="../media/image11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4a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media20.m4a"/><Relationship Id="rId7" Type="http://schemas.microsoft.com/office/2007/relationships/hdphoto" Target="../media/hdphoto3.wdp"/><Relationship Id="rId2" Type="http://schemas.microsoft.com/office/2007/relationships/media" Target="../media/media20.m4a"/><Relationship Id="rId1" Type="http://schemas.openxmlformats.org/officeDocument/2006/relationships/tags" Target="../tags/tag25.xml"/><Relationship Id="rId6" Type="http://schemas.openxmlformats.org/officeDocument/2006/relationships/image" Target="../media/image24.png"/><Relationship Id="rId5" Type="http://schemas.openxmlformats.org/officeDocument/2006/relationships/notesSlide" Target="../notesSlides/notesSlide20.xml"/><Relationship Id="rId10" Type="http://schemas.openxmlformats.org/officeDocument/2006/relationships/image" Target="../media/image10.png"/><Relationship Id="rId4" Type="http://schemas.openxmlformats.org/officeDocument/2006/relationships/slideLayout" Target="../slideLayouts/slideLayout12.xml"/><Relationship Id="rId9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4.m4a"/><Relationship Id="rId7" Type="http://schemas.openxmlformats.org/officeDocument/2006/relationships/image" Target="../media/image17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4a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media5.m4a"/><Relationship Id="rId7" Type="http://schemas.openxmlformats.org/officeDocument/2006/relationships/image" Target="../media/image19.png"/><Relationship Id="rId2" Type="http://schemas.microsoft.com/office/2007/relationships/media" Target="../media/media5.m4a"/><Relationship Id="rId1" Type="http://schemas.openxmlformats.org/officeDocument/2006/relationships/tags" Target="../tags/tag6.xml"/><Relationship Id="rId6" Type="http://schemas.openxmlformats.org/officeDocument/2006/relationships/image" Target="../media/image1.jpeg"/><Relationship Id="rId11" Type="http://schemas.openxmlformats.org/officeDocument/2006/relationships/image" Target="../media/image10.png"/><Relationship Id="rId5" Type="http://schemas.openxmlformats.org/officeDocument/2006/relationships/notesSlide" Target="../notesSlides/notesSlide5.xml"/><Relationship Id="rId10" Type="http://schemas.openxmlformats.org/officeDocument/2006/relationships/image" Target="../media/image21.png"/><Relationship Id="rId4" Type="http://schemas.openxmlformats.org/officeDocument/2006/relationships/slideLayout" Target="../slideLayouts/slideLayout2.xml"/><Relationship Id="rId9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0.png"/><Relationship Id="rId3" Type="http://schemas.openxmlformats.org/officeDocument/2006/relationships/audio" Target="../media/media6.m4a"/><Relationship Id="rId7" Type="http://schemas.openxmlformats.org/officeDocument/2006/relationships/image" Target="../media/image19.png"/><Relationship Id="rId12" Type="http://schemas.microsoft.com/office/2007/relationships/hdphoto" Target="../media/hdphoto2.wdp"/><Relationship Id="rId2" Type="http://schemas.microsoft.com/office/2007/relationships/media" Target="../media/media6.m4a"/><Relationship Id="rId1" Type="http://schemas.openxmlformats.org/officeDocument/2006/relationships/tags" Target="../tags/tag7.xml"/><Relationship Id="rId6" Type="http://schemas.openxmlformats.org/officeDocument/2006/relationships/image" Target="../media/image1.jpeg"/><Relationship Id="rId11" Type="http://schemas.openxmlformats.org/officeDocument/2006/relationships/image" Target="../media/image22.png"/><Relationship Id="rId5" Type="http://schemas.openxmlformats.org/officeDocument/2006/relationships/notesSlide" Target="../notesSlides/notesSlide6.xml"/><Relationship Id="rId10" Type="http://schemas.openxmlformats.org/officeDocument/2006/relationships/image" Target="../media/image21.png"/><Relationship Id="rId4" Type="http://schemas.openxmlformats.org/officeDocument/2006/relationships/slideLayout" Target="../slideLayouts/slideLayout2.xml"/><Relationship Id="rId9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0.png"/><Relationship Id="rId3" Type="http://schemas.openxmlformats.org/officeDocument/2006/relationships/audio" Target="../media/media7.m4a"/><Relationship Id="rId7" Type="http://schemas.openxmlformats.org/officeDocument/2006/relationships/image" Target="../media/image19.png"/><Relationship Id="rId12" Type="http://schemas.microsoft.com/office/2007/relationships/hdphoto" Target="../media/hdphoto2.wdp"/><Relationship Id="rId2" Type="http://schemas.microsoft.com/office/2007/relationships/media" Target="../media/media7.m4a"/><Relationship Id="rId1" Type="http://schemas.openxmlformats.org/officeDocument/2006/relationships/tags" Target="../tags/tag8.xml"/><Relationship Id="rId6" Type="http://schemas.openxmlformats.org/officeDocument/2006/relationships/image" Target="../media/image1.jpeg"/><Relationship Id="rId11" Type="http://schemas.openxmlformats.org/officeDocument/2006/relationships/image" Target="../media/image23.png"/><Relationship Id="rId5" Type="http://schemas.openxmlformats.org/officeDocument/2006/relationships/notesSlide" Target="../notesSlides/notesSlide7.xml"/><Relationship Id="rId10" Type="http://schemas.openxmlformats.org/officeDocument/2006/relationships/image" Target="../media/image21.png"/><Relationship Id="rId4" Type="http://schemas.openxmlformats.org/officeDocument/2006/relationships/slideLayout" Target="../slideLayouts/slideLayout2.xml"/><Relationship Id="rId9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0.png"/><Relationship Id="rId3" Type="http://schemas.openxmlformats.org/officeDocument/2006/relationships/audio" Target="../media/media8.m4a"/><Relationship Id="rId7" Type="http://schemas.openxmlformats.org/officeDocument/2006/relationships/image" Target="../media/image19.png"/><Relationship Id="rId12" Type="http://schemas.microsoft.com/office/2007/relationships/hdphoto" Target="../media/hdphoto2.wdp"/><Relationship Id="rId2" Type="http://schemas.microsoft.com/office/2007/relationships/media" Target="../media/media8.m4a"/><Relationship Id="rId1" Type="http://schemas.openxmlformats.org/officeDocument/2006/relationships/tags" Target="../tags/tag9.xml"/><Relationship Id="rId6" Type="http://schemas.openxmlformats.org/officeDocument/2006/relationships/image" Target="../media/image1.jpeg"/><Relationship Id="rId11" Type="http://schemas.openxmlformats.org/officeDocument/2006/relationships/image" Target="../media/image23.png"/><Relationship Id="rId5" Type="http://schemas.openxmlformats.org/officeDocument/2006/relationships/notesSlide" Target="../notesSlides/notesSlide8.xml"/><Relationship Id="rId10" Type="http://schemas.openxmlformats.org/officeDocument/2006/relationships/image" Target="../media/image21.png"/><Relationship Id="rId4" Type="http://schemas.openxmlformats.org/officeDocument/2006/relationships/slideLayout" Target="../slideLayouts/slideLayout2.xml"/><Relationship Id="rId9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0.png"/><Relationship Id="rId3" Type="http://schemas.openxmlformats.org/officeDocument/2006/relationships/audio" Target="../media/media9.m4a"/><Relationship Id="rId7" Type="http://schemas.openxmlformats.org/officeDocument/2006/relationships/image" Target="../media/image19.png"/><Relationship Id="rId12" Type="http://schemas.microsoft.com/office/2007/relationships/hdphoto" Target="../media/hdphoto2.wdp"/><Relationship Id="rId2" Type="http://schemas.microsoft.com/office/2007/relationships/media" Target="../media/media9.m4a"/><Relationship Id="rId1" Type="http://schemas.openxmlformats.org/officeDocument/2006/relationships/tags" Target="../tags/tag10.xml"/><Relationship Id="rId6" Type="http://schemas.openxmlformats.org/officeDocument/2006/relationships/image" Target="../media/image1.jpeg"/><Relationship Id="rId11" Type="http://schemas.openxmlformats.org/officeDocument/2006/relationships/image" Target="../media/image23.png"/><Relationship Id="rId5" Type="http://schemas.openxmlformats.org/officeDocument/2006/relationships/notesSlide" Target="../notesSlides/notesSlide9.xml"/><Relationship Id="rId10" Type="http://schemas.openxmlformats.org/officeDocument/2006/relationships/image" Target="../media/image21.png"/><Relationship Id="rId4" Type="http://schemas.openxmlformats.org/officeDocument/2006/relationships/slideLayout" Target="../slideLayouts/slideLayout2.xml"/><Relationship Id="rId9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3" y="-30826"/>
            <a:ext cx="12192000" cy="6888826"/>
          </a:xfrm>
          <a:prstGeom prst="rect">
            <a:avLst/>
          </a:prstGeom>
        </p:spPr>
      </p:pic>
      <p:pic>
        <p:nvPicPr>
          <p:cNvPr id="15379" name="Picture 19" descr="1-1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9870"/>
          <a:stretch/>
        </p:blipFill>
        <p:spPr bwMode="auto">
          <a:xfrm>
            <a:off x="54504" y="2669766"/>
            <a:ext cx="12140809" cy="4141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82" name="Picture 22" descr="1-1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3891" y="676322"/>
            <a:ext cx="1412042" cy="657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83" name="Picture 23" descr="1-1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6955" y="107159"/>
            <a:ext cx="1412042" cy="657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84" name="Picture 24" descr="1-1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908" y="1036464"/>
            <a:ext cx="1412042" cy="657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1082842" y="764350"/>
            <a:ext cx="10359190" cy="4222469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1383417"/>
              </a:avLst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13800" b="1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 mừng các con đến với tiết học</a:t>
            </a:r>
            <a:endParaRPr lang="en-US" sz="13800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80761" y="1693655"/>
            <a:ext cx="796335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>
                <a:solidFill>
                  <a:srgbClr val="FF0000"/>
                </a:solidFill>
                <a:latin typeface="UTM Showcard" panose="02040603050506020204" pitchFamily="18" charset="0"/>
              </a:rPr>
              <a:t>HOẠT ĐỘNG TRẢI NGHIỆM</a:t>
            </a:r>
          </a:p>
          <a:p>
            <a:pPr algn="ctr">
              <a:lnSpc>
                <a:spcPct val="150000"/>
              </a:lnSpc>
            </a:pPr>
            <a:r>
              <a:rPr lang="en-US" sz="4800">
                <a:solidFill>
                  <a:srgbClr val="002060"/>
                </a:solidFill>
                <a:latin typeface="UTM Showcard" panose="02040603050506020204" pitchFamily="18" charset="0"/>
              </a:rPr>
              <a:t>Lớp 1</a:t>
            </a:r>
          </a:p>
        </p:txBody>
      </p:sp>
      <p:pic>
        <p:nvPicPr>
          <p:cNvPr id="4" name="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50269" y="6324372"/>
            <a:ext cx="487363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665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53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53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53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67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29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3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3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15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9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3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3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15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9" presetClass="entr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3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3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1" dur="1000"/>
                                        <p:tgtEl>
                                          <p:spTgt spid="15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repeatCount="500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9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事情&#10;&#10;已生成极高可信度的说明">
            <a:extLst>
              <a:ext uri="{FF2B5EF4-FFF2-40B4-BE49-F238E27FC236}">
                <a16:creationId xmlns:a16="http://schemas.microsoft.com/office/drawing/2014/main" id="{59EF3AD0-F08C-4A1E-A601-86B9EB13C04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283450" y="198579"/>
            <a:ext cx="11586410" cy="6411797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A_图片 5">
            <a:extLst>
              <a:ext uri="{FF2B5EF4-FFF2-40B4-BE49-F238E27FC236}">
                <a16:creationId xmlns:a16="http://schemas.microsoft.com/office/drawing/2014/main" id="{0BDE6185-9F52-4850-8D85-FC9CE1A4260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239403" flipH="1">
            <a:off x="9558303" y="5131459"/>
            <a:ext cx="2267790" cy="2073720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26273B4-7E53-48EF-B6A5-691FD3A5E83F}"/>
              </a:ext>
            </a:extLst>
          </p:cNvPr>
          <p:cNvSpPr/>
          <p:nvPr/>
        </p:nvSpPr>
        <p:spPr>
          <a:xfrm>
            <a:off x="1061157" y="368727"/>
            <a:ext cx="10104148" cy="59795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Hoạt động 1: Chỉ ra những biểu hiện thân thiện với bạn bè</a:t>
            </a:r>
          </a:p>
        </p:txBody>
      </p:sp>
      <p:pic>
        <p:nvPicPr>
          <p:cNvPr id="13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813" b="18758" l="9997" r="17166">
                        <a14:foregroundMark x1="13542" y1="16318" x2="14149" y2="16810"/>
                        <a14:foregroundMark x1="15799" y1="15209" x2="16146" y2="15825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01" t="13195" r="81938" b="80624"/>
          <a:stretch/>
        </p:blipFill>
        <p:spPr>
          <a:xfrm>
            <a:off x="-165708" y="-121913"/>
            <a:ext cx="1429285" cy="1389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0"/>
          <a:srcRect l="66302" t="8689" r="10727" b="54828"/>
          <a:stretch/>
        </p:blipFill>
        <p:spPr>
          <a:xfrm>
            <a:off x="6558807" y="1112304"/>
            <a:ext cx="2733239" cy="244192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0"/>
          <a:srcRect l="42946" t="46384" r="33834" b="6480"/>
          <a:stretch/>
        </p:blipFill>
        <p:spPr>
          <a:xfrm>
            <a:off x="2281583" y="3554227"/>
            <a:ext cx="2627612" cy="30004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0"/>
          <a:srcRect l="42946" t="8689" r="33520" b="53732"/>
          <a:stretch/>
        </p:blipFill>
        <p:spPr>
          <a:xfrm>
            <a:off x="2281583" y="1088606"/>
            <a:ext cx="2868949" cy="257693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0"/>
          <a:srcRect l="66349" t="49989" r="10727" b="6480"/>
          <a:stretch/>
        </p:blipFill>
        <p:spPr>
          <a:xfrm>
            <a:off x="6736818" y="3676149"/>
            <a:ext cx="2746815" cy="2934227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2281583" y="1112304"/>
            <a:ext cx="2868949" cy="2441923"/>
          </a:xfrm>
          <a:prstGeom prst="roundRect">
            <a:avLst/>
          </a:prstGeom>
          <a:noFill/>
          <a:ln w="571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6490951" y="1156113"/>
            <a:ext cx="2868949" cy="2441923"/>
          </a:xfrm>
          <a:prstGeom prst="roundRect">
            <a:avLst/>
          </a:prstGeom>
          <a:noFill/>
          <a:ln w="571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6558807" y="3787466"/>
            <a:ext cx="2868949" cy="2822910"/>
          </a:xfrm>
          <a:prstGeom prst="roundRect">
            <a:avLst/>
          </a:prstGeom>
          <a:noFill/>
          <a:ln w="571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255379" y="5924638"/>
            <a:ext cx="487363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8708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9" grpId="0" animBg="1"/>
      <p:bldP spid="16" grpId="0" animBg="1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3476227" y="4022314"/>
            <a:ext cx="4902275" cy="4988316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823" b="100000" l="9701" r="97725">
                        <a14:foregroundMark x1="63234" y1="64069" x2="52575" y2="12121"/>
                        <a14:foregroundMark x1="61317" y1="52381" x2="51856" y2="52814"/>
                        <a14:foregroundMark x1="62156" y1="56710" x2="51497" y2="97835"/>
                        <a14:foregroundMark x1="83114" y1="58009" x2="93054" y2="11688"/>
                        <a14:foregroundMark x1="83114" y1="59307" x2="93293" y2="52814"/>
                        <a14:foregroundMark x1="83234" y1="60173" x2="93413" y2="97835"/>
                        <a14:foregroundMark x1="94491" y1="54978" x2="97725" y2="54545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912" r="1090"/>
          <a:stretch/>
        </p:blipFill>
        <p:spPr>
          <a:xfrm>
            <a:off x="2865160" y="2382253"/>
            <a:ext cx="6124408" cy="41342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714642" y="1422604"/>
            <a:ext cx="11155077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3200" b="1" dirty="0">
                <a:solidFill>
                  <a:schemeClr val="tx2">
                    <a:lumMod val="7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- Kể thêm những hoạt động thân thiện mà em biết.</a:t>
            </a:r>
            <a:endParaRPr lang="zh-CN" altLang="en-US" sz="3200" b="1" dirty="0">
              <a:solidFill>
                <a:schemeClr val="tx2">
                  <a:lumMod val="75000"/>
                </a:schemeClr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pic>
        <p:nvPicPr>
          <p:cNvPr id="8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3813" b="18758" l="9997" r="17166">
                        <a14:foregroundMark x1="13542" y1="16318" x2="14149" y2="16810"/>
                        <a14:foregroundMark x1="15799" y1="15209" x2="16146" y2="15825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01" t="13195" r="81938" b="80624"/>
          <a:stretch/>
        </p:blipFill>
        <p:spPr>
          <a:xfrm>
            <a:off x="0" y="-221567"/>
            <a:ext cx="1429285" cy="1389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1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584950" y="5505450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09818127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16"/>
            <a:ext cx="12190191" cy="685901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63272" y="858657"/>
            <a:ext cx="759229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742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Thư</a:t>
            </a:r>
            <a:r>
              <a:rPr kumimoji="0" lang="en-US" sz="115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giãn</a:t>
            </a:r>
            <a:endParaRPr kumimoji="0" lang="en-US" sz="115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3" name="1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94072" y="6282754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04590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1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127"/>
                            </p:stCondLst>
                            <p:childTnLst>
                              <p:par>
                                <p:cTn id="16" presetID="34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95833E-6 3.7037E-7 L -3.95833E-6 -0.07222 " pathEditMode="relative" rAng="0" ptsTypes="AA">
                                      <p:cBhvr>
                                        <p:cTn id="1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D0B78B2-6A28-4FCD-8059-AEE8C0C1856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3418" y="0"/>
            <a:ext cx="7479173" cy="5223840"/>
          </a:xfrm>
          <a:prstGeom prst="rect">
            <a:avLst/>
          </a:prstGeom>
        </p:spPr>
      </p:pic>
      <p:pic>
        <p:nvPicPr>
          <p:cNvPr id="8" name="PA_图片 11">
            <a:extLst>
              <a:ext uri="{FF2B5EF4-FFF2-40B4-BE49-F238E27FC236}">
                <a16:creationId xmlns:a16="http://schemas.microsoft.com/office/drawing/2014/main" id="{708C517F-72B9-4C02-A8BE-32A8350AED9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2591" y="-202909"/>
            <a:ext cx="2679409" cy="267940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C87D24B-B168-4874-821A-86C37F66EB4B}"/>
              </a:ext>
            </a:extLst>
          </p:cNvPr>
          <p:cNvSpPr txBox="1">
            <a:spLocks/>
          </p:cNvSpPr>
          <p:nvPr/>
        </p:nvSpPr>
        <p:spPr>
          <a:xfrm>
            <a:off x="2033418" y="2805145"/>
            <a:ext cx="7885525" cy="1546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8800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Thực hành</a:t>
            </a:r>
          </a:p>
        </p:txBody>
      </p:sp>
      <p:pic>
        <p:nvPicPr>
          <p:cNvPr id="2" name="1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704638" y="6236462"/>
            <a:ext cx="487362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757642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事情&#10;&#10;已生成极高可信度的说明">
            <a:extLst>
              <a:ext uri="{FF2B5EF4-FFF2-40B4-BE49-F238E27FC236}">
                <a16:creationId xmlns:a16="http://schemas.microsoft.com/office/drawing/2014/main" id="{59EF3AD0-F08C-4A1E-A601-86B9EB13C04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320026" y="223106"/>
            <a:ext cx="11586410" cy="6411797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A_图片 5">
            <a:extLst>
              <a:ext uri="{FF2B5EF4-FFF2-40B4-BE49-F238E27FC236}">
                <a16:creationId xmlns:a16="http://schemas.microsoft.com/office/drawing/2014/main" id="{0BDE6185-9F52-4850-8D85-FC9CE1A4260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239403" flipH="1">
            <a:off x="9558303" y="5131459"/>
            <a:ext cx="2267790" cy="2073720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26273B4-7E53-48EF-B6A5-691FD3A5E83F}"/>
              </a:ext>
            </a:extLst>
          </p:cNvPr>
          <p:cNvSpPr/>
          <p:nvPr/>
        </p:nvSpPr>
        <p:spPr>
          <a:xfrm>
            <a:off x="1061157" y="368727"/>
            <a:ext cx="10104148" cy="59795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Hoạt động 2: Sắm vai xử lí tình huống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/>
          <a:srcRect l="19031" t="16260" r="11291" b="10054"/>
          <a:stretch/>
        </p:blipFill>
        <p:spPr>
          <a:xfrm>
            <a:off x="2457087" y="1189779"/>
            <a:ext cx="7964424" cy="4737730"/>
          </a:xfrm>
          <a:prstGeom prst="rect">
            <a:avLst/>
          </a:prstGeom>
        </p:spPr>
      </p:pic>
      <p:pic>
        <p:nvPicPr>
          <p:cNvPr id="13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3813" b="18758" l="9997" r="17166">
                        <a14:foregroundMark x1="13542" y1="16318" x2="14149" y2="16810"/>
                        <a14:foregroundMark x1="15799" y1="15209" x2="16146" y2="15825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01" t="13195" r="81938" b="80624"/>
          <a:stretch/>
        </p:blipFill>
        <p:spPr>
          <a:xfrm>
            <a:off x="-165708" y="-121913"/>
            <a:ext cx="1429285" cy="1389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1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692198" y="6168319"/>
            <a:ext cx="487363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9210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事情&#10;&#10;已生成极高可信度的说明">
            <a:extLst>
              <a:ext uri="{FF2B5EF4-FFF2-40B4-BE49-F238E27FC236}">
                <a16:creationId xmlns:a16="http://schemas.microsoft.com/office/drawing/2014/main" id="{59EF3AD0-F08C-4A1E-A601-86B9EB13C04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320026" y="223106"/>
            <a:ext cx="11586410" cy="6411797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A_图片 5">
            <a:extLst>
              <a:ext uri="{FF2B5EF4-FFF2-40B4-BE49-F238E27FC236}">
                <a16:creationId xmlns:a16="http://schemas.microsoft.com/office/drawing/2014/main" id="{0BDE6185-9F52-4850-8D85-FC9CE1A4260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239403" flipH="1">
            <a:off x="9558303" y="5131459"/>
            <a:ext cx="2267790" cy="2073720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26273B4-7E53-48EF-B6A5-691FD3A5E83F}"/>
              </a:ext>
            </a:extLst>
          </p:cNvPr>
          <p:cNvSpPr/>
          <p:nvPr/>
        </p:nvSpPr>
        <p:spPr>
          <a:xfrm>
            <a:off x="1061157" y="368727"/>
            <a:ext cx="10104148" cy="59795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Hoạt động 2: Xử lí tình huống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/>
          <a:srcRect l="19031" t="19514" r="46867" b="10054"/>
          <a:stretch/>
        </p:blipFill>
        <p:spPr>
          <a:xfrm>
            <a:off x="1400737" y="1536554"/>
            <a:ext cx="3897993" cy="4528477"/>
          </a:xfrm>
          <a:prstGeom prst="rect">
            <a:avLst/>
          </a:prstGeom>
        </p:spPr>
      </p:pic>
      <p:pic>
        <p:nvPicPr>
          <p:cNvPr id="13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3813" b="18758" l="9997" r="17166">
                        <a14:foregroundMark x1="13542" y1="16318" x2="14149" y2="16810"/>
                        <a14:foregroundMark x1="15799" y1="15209" x2="16146" y2="15825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01" t="13195" r="81938" b="80624"/>
          <a:stretch/>
        </p:blipFill>
        <p:spPr>
          <a:xfrm>
            <a:off x="-165708" y="-121913"/>
            <a:ext cx="1429285" cy="1389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AutoShape 2" descr="Hug Friends Cartoon Images, Stock Photos &amp;amp; Vectors | Shutterstoc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/>
              <a:t>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8000" l="4615" r="92615">
                        <a14:foregroundMark x1="36154" y1="11462" x2="38538" y2="27692"/>
                        <a14:foregroundMark x1="42000" y1="51154" x2="41462" y2="58077"/>
                        <a14:foregroundMark x1="37769" y1="8000" x2="42538" y2="14923"/>
                        <a14:foregroundMark x1="44154" y1="9308" x2="45231" y2="15692"/>
                        <a14:foregroundMark x1="34000" y1="7692" x2="37769" y2="6154"/>
                        <a14:foregroundMark x1="32923" y1="8231" x2="37769" y2="5846"/>
                        <a14:foregroundMark x1="41231" y1="52692" x2="36692" y2="59154"/>
                        <a14:foregroundMark x1="31923" y1="88692" x2="40923" y2="77462"/>
                        <a14:foregroundMark x1="33769" y1="88154" x2="52385" y2="92154"/>
                        <a14:foregroundMark x1="61692" y1="90308" x2="32692" y2="91846"/>
                        <a14:foregroundMark x1="52385" y1="83923" x2="54231" y2="95308"/>
                        <a14:foregroundMark x1="61462" y1="88692" x2="31077" y2="89769"/>
                        <a14:foregroundMark x1="31923" y1="87077" x2="34846" y2="96923"/>
                        <a14:foregroundMark x1="31923" y1="85231" x2="47308" y2="92923"/>
                        <a14:foregroundMark x1="55615" y1="83077" x2="43308" y2="86846"/>
                        <a14:foregroundMark x1="28154" y1="86308" x2="36154" y2="90538"/>
                        <a14:foregroundMark x1="31615" y1="85769" x2="30846" y2="910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6478" y="3923493"/>
            <a:ext cx="1989907" cy="1989907"/>
          </a:xfrm>
          <a:prstGeom prst="rect">
            <a:avLst/>
          </a:prstGeom>
        </p:spPr>
      </p:pic>
      <p:sp>
        <p:nvSpPr>
          <p:cNvPr id="10" name="Oval Callout 9"/>
          <p:cNvSpPr/>
          <p:nvPr/>
        </p:nvSpPr>
        <p:spPr>
          <a:xfrm>
            <a:off x="6043750" y="2090057"/>
            <a:ext cx="4522326" cy="2021826"/>
          </a:xfrm>
          <a:prstGeom prst="wedgeEllipseCallout">
            <a:avLst>
              <a:gd name="adj1" fmla="val 44296"/>
              <a:gd name="adj2" fmla="val 47395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765112" y="2361110"/>
            <a:ext cx="50796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Bạn bị làm sao?</a:t>
            </a:r>
          </a:p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Em sẽ hỏi thăm bạn thế nào?</a:t>
            </a:r>
          </a:p>
        </p:txBody>
      </p:sp>
      <p:pic>
        <p:nvPicPr>
          <p:cNvPr id="6" name="1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318174" y="6319378"/>
            <a:ext cx="487363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4230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070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0" grpId="0" animBg="1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事情&#10;&#10;已生成极高可信度的说明">
            <a:extLst>
              <a:ext uri="{FF2B5EF4-FFF2-40B4-BE49-F238E27FC236}">
                <a16:creationId xmlns:a16="http://schemas.microsoft.com/office/drawing/2014/main" id="{59EF3AD0-F08C-4A1E-A601-86B9EB13C04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320026" y="223106"/>
            <a:ext cx="11586410" cy="6411797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A_图片 5">
            <a:extLst>
              <a:ext uri="{FF2B5EF4-FFF2-40B4-BE49-F238E27FC236}">
                <a16:creationId xmlns:a16="http://schemas.microsoft.com/office/drawing/2014/main" id="{0BDE6185-9F52-4850-8D85-FC9CE1A4260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239403" flipH="1">
            <a:off x="9558303" y="5131459"/>
            <a:ext cx="2267790" cy="2073720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26273B4-7E53-48EF-B6A5-691FD3A5E83F}"/>
              </a:ext>
            </a:extLst>
          </p:cNvPr>
          <p:cNvSpPr/>
          <p:nvPr/>
        </p:nvSpPr>
        <p:spPr>
          <a:xfrm>
            <a:off x="1061157" y="368727"/>
            <a:ext cx="10104148" cy="59795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Hoạt động 2: Xử lí tình huống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/>
          <a:srcRect l="52813" t="16260" r="11291" b="11937"/>
          <a:stretch/>
        </p:blipFill>
        <p:spPr>
          <a:xfrm>
            <a:off x="705634" y="1189779"/>
            <a:ext cx="4103007" cy="4616661"/>
          </a:xfrm>
          <a:prstGeom prst="rect">
            <a:avLst/>
          </a:prstGeom>
        </p:spPr>
      </p:pic>
      <p:pic>
        <p:nvPicPr>
          <p:cNvPr id="13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3813" b="18758" l="9997" r="17166">
                        <a14:foregroundMark x1="13542" y1="16318" x2="14149" y2="16810"/>
                        <a14:foregroundMark x1="15799" y1="15209" x2="16146" y2="15825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01" t="13195" r="81938" b="80624"/>
          <a:stretch/>
        </p:blipFill>
        <p:spPr>
          <a:xfrm>
            <a:off x="-165708" y="-121913"/>
            <a:ext cx="1429285" cy="1389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8000" l="4615" r="92615">
                        <a14:foregroundMark x1="36154" y1="11462" x2="38538" y2="27692"/>
                        <a14:foregroundMark x1="42000" y1="51154" x2="41462" y2="58077"/>
                        <a14:foregroundMark x1="37769" y1="8000" x2="42538" y2="14923"/>
                        <a14:foregroundMark x1="44154" y1="9308" x2="45231" y2="15692"/>
                        <a14:foregroundMark x1="34000" y1="7692" x2="37769" y2="6154"/>
                        <a14:foregroundMark x1="32923" y1="8231" x2="37769" y2="5846"/>
                        <a14:foregroundMark x1="41231" y1="52692" x2="36692" y2="59154"/>
                        <a14:foregroundMark x1="31923" y1="88692" x2="40923" y2="77462"/>
                        <a14:foregroundMark x1="33769" y1="88154" x2="52385" y2="92154"/>
                        <a14:foregroundMark x1="61692" y1="90308" x2="32692" y2="91846"/>
                        <a14:foregroundMark x1="52385" y1="83923" x2="54231" y2="95308"/>
                        <a14:foregroundMark x1="61462" y1="88692" x2="31077" y2="89769"/>
                        <a14:foregroundMark x1="31923" y1="87077" x2="34846" y2="96923"/>
                        <a14:foregroundMark x1="31923" y1="85231" x2="47308" y2="92923"/>
                        <a14:foregroundMark x1="55615" y1="83077" x2="43308" y2="86846"/>
                        <a14:foregroundMark x1="28154" y1="86308" x2="36154" y2="90538"/>
                        <a14:foregroundMark x1="31615" y1="85769" x2="30846" y2="910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0013" y="3401271"/>
            <a:ext cx="1989907" cy="1989907"/>
          </a:xfrm>
          <a:prstGeom prst="rect">
            <a:avLst/>
          </a:prstGeom>
        </p:spPr>
      </p:pic>
      <p:sp>
        <p:nvSpPr>
          <p:cNvPr id="10" name="Oval Callout 9"/>
          <p:cNvSpPr/>
          <p:nvPr/>
        </p:nvSpPr>
        <p:spPr>
          <a:xfrm>
            <a:off x="5407285" y="1567835"/>
            <a:ext cx="4522326" cy="2021826"/>
          </a:xfrm>
          <a:prstGeom prst="wedgeEllipseCallout">
            <a:avLst>
              <a:gd name="adj1" fmla="val 44296"/>
              <a:gd name="adj2" fmla="val 47395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128647" y="1838888"/>
            <a:ext cx="50796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Bạn bị làm sao?</a:t>
            </a:r>
          </a:p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Em sẽ làm gì để giúp bạn?</a:t>
            </a:r>
          </a:p>
        </p:txBody>
      </p:sp>
      <p:pic>
        <p:nvPicPr>
          <p:cNvPr id="3" name="1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436295" y="6147540"/>
            <a:ext cx="48736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6461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44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animBg="1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事情&#10;&#10;已生成极高可信度的说明">
            <a:extLst>
              <a:ext uri="{FF2B5EF4-FFF2-40B4-BE49-F238E27FC236}">
                <a16:creationId xmlns:a16="http://schemas.microsoft.com/office/drawing/2014/main" id="{59EF3AD0-F08C-4A1E-A601-86B9EB13C04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320026" y="223106"/>
            <a:ext cx="11586410" cy="6411797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A_图片 5">
            <a:extLst>
              <a:ext uri="{FF2B5EF4-FFF2-40B4-BE49-F238E27FC236}">
                <a16:creationId xmlns:a16="http://schemas.microsoft.com/office/drawing/2014/main" id="{0BDE6185-9F52-4850-8D85-FC9CE1A4260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239403" flipH="1">
            <a:off x="9558303" y="5131459"/>
            <a:ext cx="2267790" cy="2073720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26273B4-7E53-48EF-B6A5-691FD3A5E83F}"/>
              </a:ext>
            </a:extLst>
          </p:cNvPr>
          <p:cNvSpPr/>
          <p:nvPr/>
        </p:nvSpPr>
        <p:spPr>
          <a:xfrm>
            <a:off x="1061157" y="368727"/>
            <a:ext cx="10104148" cy="59795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Hoạt động 2: Sắm vai xử lí tình huống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/>
          <a:srcRect l="19031" t="16260" r="11291" b="10054"/>
          <a:stretch/>
        </p:blipFill>
        <p:spPr>
          <a:xfrm>
            <a:off x="2457087" y="1189779"/>
            <a:ext cx="7964424" cy="4737730"/>
          </a:xfrm>
          <a:prstGeom prst="rect">
            <a:avLst/>
          </a:prstGeom>
        </p:spPr>
      </p:pic>
      <p:pic>
        <p:nvPicPr>
          <p:cNvPr id="13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3813" b="18758" l="9997" r="17166">
                        <a14:foregroundMark x1="13542" y1="16318" x2="14149" y2="16810"/>
                        <a14:foregroundMark x1="15799" y1="15209" x2="16146" y2="15825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01" t="13195" r="81938" b="80624"/>
          <a:stretch/>
        </p:blipFill>
        <p:spPr>
          <a:xfrm>
            <a:off x="-165708" y="-121913"/>
            <a:ext cx="1429285" cy="1389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1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692198" y="6174845"/>
            <a:ext cx="487363" cy="460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442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D0B78B2-6A28-4FCD-8059-AEE8C0C1856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3418" y="0"/>
            <a:ext cx="7479173" cy="5223840"/>
          </a:xfrm>
          <a:prstGeom prst="rect">
            <a:avLst/>
          </a:prstGeom>
        </p:spPr>
      </p:pic>
      <p:pic>
        <p:nvPicPr>
          <p:cNvPr id="8" name="PA_图片 11">
            <a:extLst>
              <a:ext uri="{FF2B5EF4-FFF2-40B4-BE49-F238E27FC236}">
                <a16:creationId xmlns:a16="http://schemas.microsoft.com/office/drawing/2014/main" id="{708C517F-72B9-4C02-A8BE-32A8350AED9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2591" y="-202909"/>
            <a:ext cx="2679409" cy="267940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C87D24B-B168-4874-821A-86C37F66EB4B}"/>
              </a:ext>
            </a:extLst>
          </p:cNvPr>
          <p:cNvSpPr txBox="1">
            <a:spLocks/>
          </p:cNvSpPr>
          <p:nvPr/>
        </p:nvSpPr>
        <p:spPr>
          <a:xfrm>
            <a:off x="2033418" y="2805145"/>
            <a:ext cx="7885525" cy="1546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8800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Vận dụng</a:t>
            </a:r>
          </a:p>
        </p:txBody>
      </p:sp>
      <p:pic>
        <p:nvPicPr>
          <p:cNvPr id="2" name="2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278237" y="5396103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803674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0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3476227" y="4022314"/>
            <a:ext cx="4902275" cy="4988316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823" b="100000" l="9701" r="97725">
                        <a14:foregroundMark x1="63234" y1="64069" x2="52575" y2="12121"/>
                        <a14:foregroundMark x1="61317" y1="52381" x2="51856" y2="52814"/>
                        <a14:foregroundMark x1="62156" y1="56710" x2="51497" y2="97835"/>
                        <a14:foregroundMark x1="83114" y1="58009" x2="93054" y2="11688"/>
                        <a14:foregroundMark x1="83114" y1="59307" x2="93293" y2="52814"/>
                        <a14:foregroundMark x1="83234" y1="60173" x2="93413" y2="97835"/>
                        <a14:foregroundMark x1="94491" y1="54978" x2="97725" y2="54545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912" r="1090"/>
          <a:stretch/>
        </p:blipFill>
        <p:spPr>
          <a:xfrm>
            <a:off x="890056" y="3911912"/>
            <a:ext cx="3709376" cy="2503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114133" y="1962244"/>
            <a:ext cx="9998196" cy="95410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800" dirty="0">
                <a:solidFill>
                  <a:schemeClr val="tx2">
                    <a:lumMod val="7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 - Em hãy thực hiện sự thân thiện với bạn bè xung quanh hằng ngày nhé!</a:t>
            </a:r>
            <a:endParaRPr lang="zh-CN" altLang="en-US" sz="2800" dirty="0">
              <a:solidFill>
                <a:schemeClr val="tx2">
                  <a:lumMod val="75000"/>
                </a:schemeClr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pic>
        <p:nvPicPr>
          <p:cNvPr id="8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3813" b="18758" l="9997" r="17166">
                        <a14:foregroundMark x1="13542" y1="16318" x2="14149" y2="16810"/>
                        <a14:foregroundMark x1="15799" y1="15209" x2="16146" y2="15825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01" t="13195" r="81938" b="80624"/>
          <a:stretch/>
        </p:blipFill>
        <p:spPr>
          <a:xfrm>
            <a:off x="0" y="-221567"/>
            <a:ext cx="1429285" cy="1389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: Rounded Corners 11">
            <a:extLst>
              <a:ext uri="{FF2B5EF4-FFF2-40B4-BE49-F238E27FC236}">
                <a16:creationId xmlns:a16="http://schemas.microsoft.com/office/drawing/2014/main" id="{126273B4-7E53-48EF-B6A5-691FD3A5E83F}"/>
              </a:ext>
            </a:extLst>
          </p:cNvPr>
          <p:cNvSpPr/>
          <p:nvPr/>
        </p:nvSpPr>
        <p:spPr>
          <a:xfrm>
            <a:off x="1061157" y="368727"/>
            <a:ext cx="10104148" cy="59795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Hoạt động 3: Thể hiện sự thân thiện với bạn hằng ngày</a:t>
            </a:r>
          </a:p>
        </p:txBody>
      </p:sp>
      <p:pic>
        <p:nvPicPr>
          <p:cNvPr id="2" name="2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720992" y="6172207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37928818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10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A_图片 6">
            <a:extLst>
              <a:ext uri="{FF2B5EF4-FFF2-40B4-BE49-F238E27FC236}">
                <a16:creationId xmlns:a16="http://schemas.microsoft.com/office/drawing/2014/main" id="{CF39BEFB-C8CB-4160-8FB2-C0CA2F9EBF1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3531" y="381000"/>
            <a:ext cx="7454538" cy="6858000"/>
          </a:xfrm>
          <a:prstGeom prst="rect">
            <a:avLst/>
          </a:prstGeom>
        </p:spPr>
      </p:pic>
      <p:pic>
        <p:nvPicPr>
          <p:cNvPr id="9" name="PA_图片 3">
            <a:extLst>
              <a:ext uri="{FF2B5EF4-FFF2-40B4-BE49-F238E27FC236}">
                <a16:creationId xmlns:a16="http://schemas.microsoft.com/office/drawing/2014/main" id="{79DC9A9D-EC48-47AB-AE29-738727257FDD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858" t="17893" r="25700" b="15886"/>
          <a:stretch/>
        </p:blipFill>
        <p:spPr>
          <a:xfrm>
            <a:off x="133350" y="3216623"/>
            <a:ext cx="3009899" cy="3469927"/>
          </a:xfrm>
          <a:prstGeom prst="rect">
            <a:avLst/>
          </a:prstGeom>
        </p:spPr>
      </p:pic>
      <p:sp>
        <p:nvSpPr>
          <p:cNvPr id="6" name="Google Shape;461;p28">
            <a:extLst>
              <a:ext uri="{FF2B5EF4-FFF2-40B4-BE49-F238E27FC236}">
                <a16:creationId xmlns:a16="http://schemas.microsoft.com/office/drawing/2014/main" id="{9951EB59-0544-41D4-AE06-E735C58A5F99}"/>
              </a:ext>
            </a:extLst>
          </p:cNvPr>
          <p:cNvSpPr txBox="1"/>
          <p:nvPr/>
        </p:nvSpPr>
        <p:spPr>
          <a:xfrm>
            <a:off x="3143249" y="2751546"/>
            <a:ext cx="6019846" cy="1879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472C4"/>
              </a:buClr>
              <a:buSzPts val="2600"/>
              <a:buFont typeface="Chivo Light"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Chivo Light"/>
              </a:rPr>
              <a:t>Khởi động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SGK-TV" pitchFamily="2" charset="0"/>
              <a:ea typeface="Arial-Rounded" panose="020B0500000000000000" pitchFamily="34" charset="0"/>
              <a:cs typeface="Arial-SGK-TV" pitchFamily="2" charset="0"/>
              <a:sym typeface="Chivo Light"/>
            </a:endParaRPr>
          </a:p>
        </p:txBody>
      </p:sp>
      <p:pic>
        <p:nvPicPr>
          <p:cNvPr id="2" name="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704637" y="6370638"/>
            <a:ext cx="487363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66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3476227" y="4022314"/>
            <a:ext cx="4902275" cy="4988316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823" b="100000" l="9701" r="97725">
                        <a14:foregroundMark x1="63234" y1="64069" x2="52575" y2="12121"/>
                        <a14:foregroundMark x1="61317" y1="52381" x2="51856" y2="52814"/>
                        <a14:foregroundMark x1="62156" y1="56710" x2="51497" y2="97835"/>
                        <a14:foregroundMark x1="83114" y1="58009" x2="93054" y2="11688"/>
                        <a14:foregroundMark x1="83114" y1="59307" x2="93293" y2="52814"/>
                        <a14:foregroundMark x1="83234" y1="60173" x2="93413" y2="97835"/>
                        <a14:foregroundMark x1="94491" y1="54978" x2="97725" y2="54545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912" r="1090"/>
          <a:stretch/>
        </p:blipFill>
        <p:spPr>
          <a:xfrm>
            <a:off x="890056" y="3911912"/>
            <a:ext cx="3709376" cy="2503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813" b="18758" l="9997" r="17166">
                        <a14:foregroundMark x1="13542" y1="16318" x2="14149" y2="16810"/>
                        <a14:foregroundMark x1="15799" y1="15209" x2="16146" y2="15825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01" t="13195" r="81938" b="80624"/>
          <a:stretch/>
        </p:blipFill>
        <p:spPr>
          <a:xfrm>
            <a:off x="0" y="-221567"/>
            <a:ext cx="1429285" cy="1389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: Rounded Corners 11">
            <a:extLst>
              <a:ext uri="{FF2B5EF4-FFF2-40B4-BE49-F238E27FC236}">
                <a16:creationId xmlns:a16="http://schemas.microsoft.com/office/drawing/2014/main" id="{126273B4-7E53-48EF-B6A5-691FD3A5E83F}"/>
              </a:ext>
            </a:extLst>
          </p:cNvPr>
          <p:cNvSpPr/>
          <p:nvPr/>
        </p:nvSpPr>
        <p:spPr>
          <a:xfrm>
            <a:off x="1308045" y="1401998"/>
            <a:ext cx="10104148" cy="250991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Tx/>
              <a:buChar char="-"/>
            </a:pPr>
            <a:r>
              <a:rPr lang="en-US" sz="2800" b="1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Thân thiện, quan tâm, chia sẻ với bạn bè cũng chính là cách để bạn bè thân thiện, quan tâm và chia sẻ lại với mỗi chúng ta.</a:t>
            </a:r>
          </a:p>
          <a:p>
            <a:pPr marL="457200" indent="-457200">
              <a:buFontTx/>
              <a:buChar char="-"/>
            </a:pPr>
            <a:r>
              <a:rPr lang="en-US" sz="2800" b="1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Không nên chê bai, cười nhạo, trêu chọc bạn bè.</a:t>
            </a:r>
          </a:p>
        </p:txBody>
      </p:sp>
      <p:pic>
        <p:nvPicPr>
          <p:cNvPr id="2" name="2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964673" y="6029110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78469949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3" y="-30826"/>
            <a:ext cx="12192000" cy="6888826"/>
          </a:xfrm>
          <a:prstGeom prst="rect">
            <a:avLst/>
          </a:prstGeom>
        </p:spPr>
      </p:pic>
      <p:pic>
        <p:nvPicPr>
          <p:cNvPr id="15379" name="Picture 19" descr="1-1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" y="719235"/>
            <a:ext cx="12140809" cy="6138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81" name="Text Box 21"/>
          <p:cNvSpPr txBox="1">
            <a:spLocks noChangeArrowheads="1"/>
          </p:cNvSpPr>
          <p:nvPr/>
        </p:nvSpPr>
        <p:spPr bwMode="auto">
          <a:xfrm>
            <a:off x="1901914" y="4846819"/>
            <a:ext cx="8050491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zh-CN" sz="5400">
                <a:solidFill>
                  <a:srgbClr val="002060"/>
                </a:solidFill>
                <a:latin typeface="UTM Sharnay" panose="02040603050506020204" pitchFamily="18" charset="0"/>
                <a:ea typeface="SimHei"/>
              </a:rPr>
              <a:t>Xin chào tạm biệt và hẹn gặp lại các con!</a:t>
            </a:r>
            <a:endParaRPr lang="zh-CN" altLang="en-US" sz="5400">
              <a:solidFill>
                <a:srgbClr val="002060"/>
              </a:solidFill>
              <a:latin typeface="UTM Sharnay" panose="02040603050506020204" pitchFamily="18" charset="0"/>
              <a:ea typeface="SimHei"/>
            </a:endParaRPr>
          </a:p>
        </p:txBody>
      </p:sp>
      <p:pic>
        <p:nvPicPr>
          <p:cNvPr id="15382" name="Picture 22" descr="1-1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2405" y="458426"/>
            <a:ext cx="1412042" cy="657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83" name="Picture 23" descr="1-1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660" y="406723"/>
            <a:ext cx="1412042" cy="657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84" name="Picture 24" descr="1-1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086" y="719234"/>
            <a:ext cx="1412042" cy="657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2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20765" y="611378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0192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53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53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53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9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29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3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3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5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9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3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3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15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9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3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3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15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7" presetClass="entr" presetSubtype="0" fill="hold" grpId="0" nodeType="withEffect">
                                  <p:stCondLst>
                                    <p:cond delay="325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9" dur="150"/>
                                        <p:tgtEl>
                                          <p:spTgt spid="153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0" dur="150"/>
                                        <p:tgtEl>
                                          <p:spTgt spid="153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50"/>
                                        <p:tgtEl>
                                          <p:spTgt spid="153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38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7" t="33863" r="20308"/>
          <a:stretch/>
        </p:blipFill>
        <p:spPr>
          <a:xfrm>
            <a:off x="870859" y="3761901"/>
            <a:ext cx="5573484" cy="2877280"/>
          </a:xfrm>
          <a:prstGeom prst="rect">
            <a:avLst/>
          </a:prstGeom>
        </p:spPr>
      </p:pic>
      <p:pic>
        <p:nvPicPr>
          <p:cNvPr id="10" name="图片 3">
            <a:extLst>
              <a:ext uri="{FF2B5EF4-FFF2-40B4-BE49-F238E27FC236}">
                <a16:creationId xmlns:a16="http://schemas.microsoft.com/office/drawing/2014/main" id="{8167E989-995B-418D-911F-33D35542897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801" t="6028" r="1571" b="6102"/>
          <a:stretch/>
        </p:blipFill>
        <p:spPr>
          <a:xfrm>
            <a:off x="896985" y="-745942"/>
            <a:ext cx="10189029" cy="4621256"/>
          </a:xfrm>
          <a:prstGeom prst="rect">
            <a:avLst/>
          </a:prstGeom>
        </p:spPr>
      </p:pic>
      <p:pic>
        <p:nvPicPr>
          <p:cNvPr id="11" name="图片 12" descr="图片包含 玩偶, 玩具, 室内, 天空&#10;&#10;已生成极高可信度的说明">
            <a:extLst>
              <a:ext uri="{FF2B5EF4-FFF2-40B4-BE49-F238E27FC236}">
                <a16:creationId xmlns:a16="http://schemas.microsoft.com/office/drawing/2014/main" id="{50B367B6-A700-4BF0-AEE1-998AC79D8AA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01475">
            <a:off x="3028420" y="-291065"/>
            <a:ext cx="2351548" cy="2228381"/>
          </a:xfrm>
          <a:prstGeom prst="rect">
            <a:avLst/>
          </a:prstGeom>
        </p:spPr>
      </p:pic>
      <p:sp>
        <p:nvSpPr>
          <p:cNvPr id="12" name="文本框 32">
            <a:extLst>
              <a:ext uri="{FF2B5EF4-FFF2-40B4-BE49-F238E27FC236}">
                <a16:creationId xmlns:a16="http://schemas.microsoft.com/office/drawing/2014/main" id="{CE055DED-5BDB-46DD-A10A-37B033E5B69F}"/>
              </a:ext>
            </a:extLst>
          </p:cNvPr>
          <p:cNvSpPr txBox="1"/>
          <p:nvPr/>
        </p:nvSpPr>
        <p:spPr>
          <a:xfrm>
            <a:off x="1184368" y="1685881"/>
            <a:ext cx="9614262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charset="0"/>
              </a:rPr>
              <a:t>Bài </a:t>
            </a:r>
            <a:r>
              <a:rPr lang="en-US" altLang="zh-CN" sz="4800" b="1" noProof="0" dirty="0">
                <a:solidFill>
                  <a:srgbClr val="FF0000"/>
                </a:solidFill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charset="0"/>
              </a:rPr>
              <a:t>5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charset="0"/>
              </a:rPr>
              <a:t>: Thân</a:t>
            </a:r>
            <a:r>
              <a:rPr kumimoji="0" lang="en-US" altLang="zh-CN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charset="0"/>
              </a:rPr>
              <a:t> thiện với bạn bè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Microsoft YaHei" panose="020B0503020204020204" charset="-122"/>
              <a:cs typeface="Times New Roman" panose="02020603050405020304" charset="0"/>
            </a:endParaRPr>
          </a:p>
        </p:txBody>
      </p:sp>
      <p:pic>
        <p:nvPicPr>
          <p:cNvPr id="4" name="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49761" y="6370638"/>
            <a:ext cx="487363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6174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D0B78B2-6A28-4FCD-8059-AEE8C0C1856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494" y="-67710"/>
            <a:ext cx="9348537" cy="5223840"/>
          </a:xfrm>
          <a:prstGeom prst="rect">
            <a:avLst/>
          </a:prstGeom>
        </p:spPr>
      </p:pic>
      <p:pic>
        <p:nvPicPr>
          <p:cNvPr id="8" name="PA_图片 11">
            <a:extLst>
              <a:ext uri="{FF2B5EF4-FFF2-40B4-BE49-F238E27FC236}">
                <a16:creationId xmlns:a16="http://schemas.microsoft.com/office/drawing/2014/main" id="{708C517F-72B9-4C02-A8BE-32A8350AED9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2591" y="-202909"/>
            <a:ext cx="2679409" cy="267940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C87D24B-B168-4874-821A-86C37F66EB4B}"/>
              </a:ext>
            </a:extLst>
          </p:cNvPr>
          <p:cNvSpPr txBox="1">
            <a:spLocks/>
          </p:cNvSpPr>
          <p:nvPr/>
        </p:nvSpPr>
        <p:spPr>
          <a:xfrm>
            <a:off x="1050736" y="2769219"/>
            <a:ext cx="9801559" cy="1546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Khám phá – Kết nối</a:t>
            </a:r>
          </a:p>
        </p:txBody>
      </p:sp>
      <p:pic>
        <p:nvPicPr>
          <p:cNvPr id="2" name="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863263" y="5870575"/>
            <a:ext cx="487362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668877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事情&#10;&#10;已生成极高可信度的说明">
            <a:extLst>
              <a:ext uri="{FF2B5EF4-FFF2-40B4-BE49-F238E27FC236}">
                <a16:creationId xmlns:a16="http://schemas.microsoft.com/office/drawing/2014/main" id="{59EF3AD0-F08C-4A1E-A601-86B9EB13C04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320026" y="223106"/>
            <a:ext cx="11586410" cy="6411797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A_图片 5">
            <a:extLst>
              <a:ext uri="{FF2B5EF4-FFF2-40B4-BE49-F238E27FC236}">
                <a16:creationId xmlns:a16="http://schemas.microsoft.com/office/drawing/2014/main" id="{0BDE6185-9F52-4850-8D85-FC9CE1A4260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239403" flipH="1">
            <a:off x="9558303" y="5131459"/>
            <a:ext cx="2267790" cy="2073720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26273B4-7E53-48EF-B6A5-691FD3A5E83F}"/>
              </a:ext>
            </a:extLst>
          </p:cNvPr>
          <p:cNvSpPr/>
          <p:nvPr/>
        </p:nvSpPr>
        <p:spPr>
          <a:xfrm>
            <a:off x="1061157" y="368727"/>
            <a:ext cx="10104148" cy="59795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Hoạt động 1: Chỉ ra những biểu hiện thân thiện với bạn bè</a:t>
            </a:r>
          </a:p>
        </p:txBody>
      </p:sp>
      <p:pic>
        <p:nvPicPr>
          <p:cNvPr id="13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813" b="18758" l="9997" r="17166">
                        <a14:foregroundMark x1="13542" y1="16318" x2="14149" y2="16810"/>
                        <a14:foregroundMark x1="15799" y1="15209" x2="16146" y2="15825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01" t="13195" r="81938" b="80624"/>
          <a:stretch/>
        </p:blipFill>
        <p:spPr>
          <a:xfrm>
            <a:off x="-165708" y="-121913"/>
            <a:ext cx="1429285" cy="1389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0"/>
          <a:srcRect l="66302" t="8689" r="10727" b="54828"/>
          <a:stretch/>
        </p:blipFill>
        <p:spPr>
          <a:xfrm>
            <a:off x="6558807" y="1112304"/>
            <a:ext cx="2733239" cy="244192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0"/>
          <a:srcRect l="42946" t="46384" r="33834" b="6480"/>
          <a:stretch/>
        </p:blipFill>
        <p:spPr>
          <a:xfrm>
            <a:off x="2281583" y="3554227"/>
            <a:ext cx="2627612" cy="30004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0"/>
          <a:srcRect l="42946" t="8689" r="33520" b="53732"/>
          <a:stretch/>
        </p:blipFill>
        <p:spPr>
          <a:xfrm>
            <a:off x="2281583" y="1088606"/>
            <a:ext cx="2868949" cy="257693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0"/>
          <a:srcRect l="66349" t="49989" r="10727" b="6480"/>
          <a:stretch/>
        </p:blipFill>
        <p:spPr>
          <a:xfrm>
            <a:off x="6736818" y="3676149"/>
            <a:ext cx="2746815" cy="2934227"/>
          </a:xfrm>
          <a:prstGeom prst="rect">
            <a:avLst/>
          </a:prstGeom>
        </p:spPr>
      </p:pic>
      <p:pic>
        <p:nvPicPr>
          <p:cNvPr id="5" name="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296060" y="568095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9329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9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事情&#10;&#10;已生成极高可信度的说明">
            <a:extLst>
              <a:ext uri="{FF2B5EF4-FFF2-40B4-BE49-F238E27FC236}">
                <a16:creationId xmlns:a16="http://schemas.microsoft.com/office/drawing/2014/main" id="{59EF3AD0-F08C-4A1E-A601-86B9EB13C04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320026" y="223106"/>
            <a:ext cx="11586410" cy="6411797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A_图片 5">
            <a:extLst>
              <a:ext uri="{FF2B5EF4-FFF2-40B4-BE49-F238E27FC236}">
                <a16:creationId xmlns:a16="http://schemas.microsoft.com/office/drawing/2014/main" id="{0BDE6185-9F52-4850-8D85-FC9CE1A4260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239403" flipH="1">
            <a:off x="9558303" y="5131459"/>
            <a:ext cx="2267790" cy="2073720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26273B4-7E53-48EF-B6A5-691FD3A5E83F}"/>
              </a:ext>
            </a:extLst>
          </p:cNvPr>
          <p:cNvSpPr/>
          <p:nvPr/>
        </p:nvSpPr>
        <p:spPr>
          <a:xfrm>
            <a:off x="1061157" y="368727"/>
            <a:ext cx="10104148" cy="59795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Hoạt động 1: Chỉ ra những biểu hiện thân thiện với bạn bè</a:t>
            </a:r>
          </a:p>
        </p:txBody>
      </p:sp>
      <p:pic>
        <p:nvPicPr>
          <p:cNvPr id="13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813" b="18758" l="9997" r="17166">
                        <a14:foregroundMark x1="13542" y1="16318" x2="14149" y2="16810"/>
                        <a14:foregroundMark x1="15799" y1="15209" x2="16146" y2="15825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01" t="13195" r="81938" b="80624"/>
          <a:stretch/>
        </p:blipFill>
        <p:spPr>
          <a:xfrm>
            <a:off x="-165708" y="-121913"/>
            <a:ext cx="1429285" cy="1389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0"/>
          <a:srcRect l="42946" t="8689" r="33520" b="53732"/>
          <a:stretch/>
        </p:blipFill>
        <p:spPr>
          <a:xfrm>
            <a:off x="5661387" y="1419532"/>
            <a:ext cx="4258554" cy="3825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8000" l="4615" r="92615">
                        <a14:foregroundMark x1="36154" y1="11462" x2="38538" y2="27692"/>
                        <a14:foregroundMark x1="42000" y1="51154" x2="41462" y2="58077"/>
                        <a14:foregroundMark x1="37769" y1="8000" x2="42538" y2="14923"/>
                        <a14:foregroundMark x1="44154" y1="9308" x2="45231" y2="15692"/>
                        <a14:foregroundMark x1="34000" y1="7692" x2="37769" y2="6154"/>
                        <a14:foregroundMark x1="32923" y1="8231" x2="37769" y2="5846"/>
                        <a14:foregroundMark x1="41231" y1="52692" x2="36692" y2="59154"/>
                        <a14:foregroundMark x1="31923" y1="88692" x2="40923" y2="77462"/>
                        <a14:foregroundMark x1="33769" y1="88154" x2="52385" y2="92154"/>
                        <a14:foregroundMark x1="61692" y1="90308" x2="32692" y2="91846"/>
                        <a14:foregroundMark x1="52385" y1="83923" x2="54231" y2="95308"/>
                        <a14:foregroundMark x1="61462" y1="88692" x2="31077" y2="89769"/>
                        <a14:foregroundMark x1="31923" y1="87077" x2="34846" y2="96923"/>
                        <a14:foregroundMark x1="31923" y1="85231" x2="47308" y2="92923"/>
                        <a14:foregroundMark x1="55615" y1="83077" x2="43308" y2="86846"/>
                        <a14:foregroundMark x1="28154" y1="86308" x2="36154" y2="90538"/>
                        <a14:foregroundMark x1="31615" y1="85769" x2="30846" y2="910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0026" y="4429712"/>
            <a:ext cx="1989907" cy="1989907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>
            <a:off x="1872342" y="1828801"/>
            <a:ext cx="3579224" cy="2331194"/>
          </a:xfrm>
          <a:prstGeom prst="wedgeEllipseCallout">
            <a:avLst>
              <a:gd name="adj1" fmla="val -44567"/>
              <a:gd name="adj2" fmla="val 7765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135833" y="2297156"/>
            <a:ext cx="3239990" cy="11318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Tranh có những ai? 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Hai bạn đang làm gì?</a:t>
            </a:r>
          </a:p>
        </p:txBody>
      </p:sp>
      <p:pic>
        <p:nvPicPr>
          <p:cNvPr id="9" name="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660498" y="613028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4514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2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 animBg="1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事情&#10;&#10;已生成极高可信度的说明">
            <a:extLst>
              <a:ext uri="{FF2B5EF4-FFF2-40B4-BE49-F238E27FC236}">
                <a16:creationId xmlns:a16="http://schemas.microsoft.com/office/drawing/2014/main" id="{59EF3AD0-F08C-4A1E-A601-86B9EB13C04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320026" y="223106"/>
            <a:ext cx="11586410" cy="6411797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A_图片 5">
            <a:extLst>
              <a:ext uri="{FF2B5EF4-FFF2-40B4-BE49-F238E27FC236}">
                <a16:creationId xmlns:a16="http://schemas.microsoft.com/office/drawing/2014/main" id="{0BDE6185-9F52-4850-8D85-FC9CE1A4260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239403" flipH="1">
            <a:off x="9558303" y="5131459"/>
            <a:ext cx="2267790" cy="2073720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26273B4-7E53-48EF-B6A5-691FD3A5E83F}"/>
              </a:ext>
            </a:extLst>
          </p:cNvPr>
          <p:cNvSpPr/>
          <p:nvPr/>
        </p:nvSpPr>
        <p:spPr>
          <a:xfrm>
            <a:off x="1061157" y="368727"/>
            <a:ext cx="10104148" cy="59795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Hoạt động 1: Chỉ ra những biểu hiện thân thiện với bạn bè</a:t>
            </a:r>
          </a:p>
        </p:txBody>
      </p:sp>
      <p:pic>
        <p:nvPicPr>
          <p:cNvPr id="13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813" b="18758" l="9997" r="17166">
                        <a14:foregroundMark x1="13542" y1="16318" x2="14149" y2="16810"/>
                        <a14:foregroundMark x1="15799" y1="15209" x2="16146" y2="15825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01" t="13195" r="81938" b="80624"/>
          <a:stretch/>
        </p:blipFill>
        <p:spPr>
          <a:xfrm>
            <a:off x="-165708" y="-121913"/>
            <a:ext cx="1429285" cy="1389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0"/>
          <a:srcRect l="66302" t="8689" r="10727" b="54828"/>
          <a:stretch/>
        </p:blipFill>
        <p:spPr>
          <a:xfrm>
            <a:off x="6271424" y="1267719"/>
            <a:ext cx="4359805" cy="389512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8000" l="4615" r="92615">
                        <a14:foregroundMark x1="36154" y1="11462" x2="38538" y2="27692"/>
                        <a14:foregroundMark x1="42000" y1="51154" x2="41462" y2="58077"/>
                        <a14:foregroundMark x1="37769" y1="8000" x2="42538" y2="14923"/>
                        <a14:foregroundMark x1="44154" y1="9308" x2="45231" y2="15692"/>
                        <a14:foregroundMark x1="34000" y1="7692" x2="37769" y2="6154"/>
                        <a14:foregroundMark x1="32923" y1="8231" x2="37769" y2="5846"/>
                        <a14:foregroundMark x1="41231" y1="52692" x2="36692" y2="59154"/>
                        <a14:foregroundMark x1="31923" y1="88692" x2="40923" y2="77462"/>
                        <a14:foregroundMark x1="33769" y1="88154" x2="52385" y2="92154"/>
                        <a14:foregroundMark x1="61692" y1="90308" x2="32692" y2="91846"/>
                        <a14:foregroundMark x1="52385" y1="83923" x2="54231" y2="95308"/>
                        <a14:foregroundMark x1="61462" y1="88692" x2="31077" y2="89769"/>
                        <a14:foregroundMark x1="31923" y1="87077" x2="34846" y2="96923"/>
                        <a14:foregroundMark x1="31923" y1="85231" x2="47308" y2="92923"/>
                        <a14:foregroundMark x1="55615" y1="83077" x2="43308" y2="86846"/>
                        <a14:foregroundMark x1="28154" y1="86308" x2="36154" y2="90538"/>
                        <a14:foregroundMark x1="31615" y1="85769" x2="30846" y2="910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0026" y="4429712"/>
            <a:ext cx="1989907" cy="1989907"/>
          </a:xfrm>
          <a:prstGeom prst="rect">
            <a:avLst/>
          </a:prstGeom>
        </p:spPr>
      </p:pic>
      <p:sp>
        <p:nvSpPr>
          <p:cNvPr id="16" name="Oval Callout 15"/>
          <p:cNvSpPr/>
          <p:nvPr/>
        </p:nvSpPr>
        <p:spPr>
          <a:xfrm>
            <a:off x="1792470" y="1830741"/>
            <a:ext cx="4193390" cy="2331194"/>
          </a:xfrm>
          <a:prstGeom prst="wedgeEllipseCallout">
            <a:avLst>
              <a:gd name="adj1" fmla="val -44567"/>
              <a:gd name="adj2" fmla="val 7765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309933" y="2117235"/>
            <a:ext cx="3101185" cy="1685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Tranh có những ai? </a:t>
            </a:r>
          </a:p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Hai bạn đang làm gì cùng nhau?</a:t>
            </a:r>
          </a:p>
        </p:txBody>
      </p:sp>
      <p:pic>
        <p:nvPicPr>
          <p:cNvPr id="5" name="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808843" y="605437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1901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6" grpId="0" animBg="1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事情&#10;&#10;已生成极高可信度的说明">
            <a:extLst>
              <a:ext uri="{FF2B5EF4-FFF2-40B4-BE49-F238E27FC236}">
                <a16:creationId xmlns:a16="http://schemas.microsoft.com/office/drawing/2014/main" id="{59EF3AD0-F08C-4A1E-A601-86B9EB13C04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302805" y="223106"/>
            <a:ext cx="11586410" cy="6411797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A_图片 5">
            <a:extLst>
              <a:ext uri="{FF2B5EF4-FFF2-40B4-BE49-F238E27FC236}">
                <a16:creationId xmlns:a16="http://schemas.microsoft.com/office/drawing/2014/main" id="{0BDE6185-9F52-4850-8D85-FC9CE1A4260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239403" flipH="1">
            <a:off x="9558303" y="5131459"/>
            <a:ext cx="2267790" cy="2073720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26273B4-7E53-48EF-B6A5-691FD3A5E83F}"/>
              </a:ext>
            </a:extLst>
          </p:cNvPr>
          <p:cNvSpPr/>
          <p:nvPr/>
        </p:nvSpPr>
        <p:spPr>
          <a:xfrm>
            <a:off x="1061157" y="368727"/>
            <a:ext cx="10104148" cy="59795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Hoạt động 1: Chỉ ra những biểu hiện thân thiện với bạn bè</a:t>
            </a:r>
          </a:p>
        </p:txBody>
      </p:sp>
      <p:pic>
        <p:nvPicPr>
          <p:cNvPr id="13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813" b="18758" l="9997" r="17166">
                        <a14:foregroundMark x1="13542" y1="16318" x2="14149" y2="16810"/>
                        <a14:foregroundMark x1="15799" y1="15209" x2="16146" y2="15825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01" t="13195" r="81938" b="80624"/>
          <a:stretch/>
        </p:blipFill>
        <p:spPr>
          <a:xfrm>
            <a:off x="-165708" y="-121913"/>
            <a:ext cx="1429285" cy="1389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0"/>
          <a:srcRect l="42946" t="46384" r="33834" b="6480"/>
          <a:stretch/>
        </p:blipFill>
        <p:spPr>
          <a:xfrm>
            <a:off x="6096009" y="1189779"/>
            <a:ext cx="3944973" cy="450472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8000" l="4615" r="92615">
                        <a14:foregroundMark x1="36154" y1="11462" x2="38538" y2="27692"/>
                        <a14:foregroundMark x1="42000" y1="51154" x2="41462" y2="58077"/>
                        <a14:foregroundMark x1="37769" y1="8000" x2="42538" y2="14923"/>
                        <a14:foregroundMark x1="44154" y1="9308" x2="45231" y2="15692"/>
                        <a14:foregroundMark x1="34000" y1="7692" x2="37769" y2="6154"/>
                        <a14:foregroundMark x1="32923" y1="8231" x2="37769" y2="5846"/>
                        <a14:foregroundMark x1="41231" y1="52692" x2="36692" y2="59154"/>
                        <a14:foregroundMark x1="31923" y1="88692" x2="40923" y2="77462"/>
                        <a14:foregroundMark x1="33769" y1="88154" x2="52385" y2="92154"/>
                        <a14:foregroundMark x1="61692" y1="90308" x2="32692" y2="91846"/>
                        <a14:foregroundMark x1="52385" y1="83923" x2="54231" y2="95308"/>
                        <a14:foregroundMark x1="61462" y1="88692" x2="31077" y2="89769"/>
                        <a14:foregroundMark x1="31923" y1="87077" x2="34846" y2="96923"/>
                        <a14:foregroundMark x1="31923" y1="85231" x2="47308" y2="92923"/>
                        <a14:foregroundMark x1="55615" y1="83077" x2="43308" y2="86846"/>
                        <a14:foregroundMark x1="28154" y1="86308" x2="36154" y2="90538"/>
                        <a14:foregroundMark x1="31615" y1="85769" x2="30846" y2="910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0026" y="4429712"/>
            <a:ext cx="1989907" cy="1989907"/>
          </a:xfrm>
          <a:prstGeom prst="rect">
            <a:avLst/>
          </a:prstGeom>
        </p:spPr>
      </p:pic>
      <p:sp>
        <p:nvSpPr>
          <p:cNvPr id="16" name="Oval Callout 15"/>
          <p:cNvSpPr/>
          <p:nvPr/>
        </p:nvSpPr>
        <p:spPr>
          <a:xfrm>
            <a:off x="1872342" y="1828800"/>
            <a:ext cx="4288772" cy="2385627"/>
          </a:xfrm>
          <a:prstGeom prst="wedgeEllipseCallout">
            <a:avLst>
              <a:gd name="adj1" fmla="val -44567"/>
              <a:gd name="adj2" fmla="val 7765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908234" y="1844349"/>
            <a:ext cx="420499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Tranh có ai? </a:t>
            </a:r>
          </a:p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Bạn nam thế nào?</a:t>
            </a:r>
          </a:p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Bạn nữ nói gì với bạn nam?</a:t>
            </a:r>
          </a:p>
        </p:txBody>
      </p:sp>
      <p:pic>
        <p:nvPicPr>
          <p:cNvPr id="5" name="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579735" y="614754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5504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6" grpId="0" animBg="1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事情&#10;&#10;已生成极高可信度的说明">
            <a:extLst>
              <a:ext uri="{FF2B5EF4-FFF2-40B4-BE49-F238E27FC236}">
                <a16:creationId xmlns:a16="http://schemas.microsoft.com/office/drawing/2014/main" id="{59EF3AD0-F08C-4A1E-A601-86B9EB13C04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320026" y="223106"/>
            <a:ext cx="11586410" cy="6411797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A_图片 5">
            <a:extLst>
              <a:ext uri="{FF2B5EF4-FFF2-40B4-BE49-F238E27FC236}">
                <a16:creationId xmlns:a16="http://schemas.microsoft.com/office/drawing/2014/main" id="{0BDE6185-9F52-4850-8D85-FC9CE1A4260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239403" flipH="1">
            <a:off x="9558303" y="5131459"/>
            <a:ext cx="2267790" cy="2073720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26273B4-7E53-48EF-B6A5-691FD3A5E83F}"/>
              </a:ext>
            </a:extLst>
          </p:cNvPr>
          <p:cNvSpPr/>
          <p:nvPr/>
        </p:nvSpPr>
        <p:spPr>
          <a:xfrm>
            <a:off x="1061157" y="368727"/>
            <a:ext cx="10104148" cy="59795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Hoạt động 1: Chỉ ra những biểu hiện thân thiện với bạn bè</a:t>
            </a:r>
          </a:p>
        </p:txBody>
      </p:sp>
      <p:pic>
        <p:nvPicPr>
          <p:cNvPr id="13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813" b="18758" l="9997" r="17166">
                        <a14:foregroundMark x1="13542" y1="16318" x2="14149" y2="16810"/>
                        <a14:foregroundMark x1="15799" y1="15209" x2="16146" y2="15825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01" t="13195" r="81938" b="80624"/>
          <a:stretch/>
        </p:blipFill>
        <p:spPr>
          <a:xfrm>
            <a:off x="-165708" y="-121913"/>
            <a:ext cx="1429285" cy="1389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0"/>
          <a:srcRect l="66349" t="49989" r="10727" b="6480"/>
          <a:stretch/>
        </p:blipFill>
        <p:spPr>
          <a:xfrm>
            <a:off x="6411139" y="1204420"/>
            <a:ext cx="3861744" cy="412522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8000" l="4615" r="92615">
                        <a14:foregroundMark x1="36154" y1="11462" x2="38538" y2="27692"/>
                        <a14:foregroundMark x1="42000" y1="51154" x2="41462" y2="58077"/>
                        <a14:foregroundMark x1="37769" y1="8000" x2="42538" y2="14923"/>
                        <a14:foregroundMark x1="44154" y1="9308" x2="45231" y2="15692"/>
                        <a14:foregroundMark x1="34000" y1="7692" x2="37769" y2="6154"/>
                        <a14:foregroundMark x1="32923" y1="8231" x2="37769" y2="5846"/>
                        <a14:foregroundMark x1="41231" y1="52692" x2="36692" y2="59154"/>
                        <a14:foregroundMark x1="31923" y1="88692" x2="40923" y2="77462"/>
                        <a14:foregroundMark x1="33769" y1="88154" x2="52385" y2="92154"/>
                        <a14:foregroundMark x1="61692" y1="90308" x2="32692" y2="91846"/>
                        <a14:foregroundMark x1="52385" y1="83923" x2="54231" y2="95308"/>
                        <a14:foregroundMark x1="61462" y1="88692" x2="31077" y2="89769"/>
                        <a14:foregroundMark x1="31923" y1="87077" x2="34846" y2="96923"/>
                        <a14:foregroundMark x1="31923" y1="85231" x2="47308" y2="92923"/>
                        <a14:foregroundMark x1="55615" y1="83077" x2="43308" y2="86846"/>
                        <a14:foregroundMark x1="28154" y1="86308" x2="36154" y2="90538"/>
                        <a14:foregroundMark x1="31615" y1="85769" x2="30846" y2="910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0026" y="4429712"/>
            <a:ext cx="1989907" cy="1989907"/>
          </a:xfrm>
          <a:prstGeom prst="rect">
            <a:avLst/>
          </a:prstGeom>
        </p:spPr>
      </p:pic>
      <p:sp>
        <p:nvSpPr>
          <p:cNvPr id="16" name="Oval Callout 15"/>
          <p:cNvSpPr/>
          <p:nvPr/>
        </p:nvSpPr>
        <p:spPr>
          <a:xfrm>
            <a:off x="1824031" y="1204419"/>
            <a:ext cx="4390409" cy="2792085"/>
          </a:xfrm>
          <a:prstGeom prst="wedgeEllipseCallout">
            <a:avLst>
              <a:gd name="adj1" fmla="val -44567"/>
              <a:gd name="adj2" fmla="val 7765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584435" y="1684339"/>
            <a:ext cx="507960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Tranh có những ai? </a:t>
            </a:r>
          </a:p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Bạn nằm trên giường bị sao?</a:t>
            </a:r>
          </a:p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Hai bạn đến làm gì?</a:t>
            </a:r>
          </a:p>
        </p:txBody>
      </p:sp>
      <p:pic>
        <p:nvPicPr>
          <p:cNvPr id="5" name="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400800" y="5597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2999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3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6" grpId="0" animBg="1"/>
      <p:bldP spid="1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4|2.3|12.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4|2.3|12.9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4|2.3|12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1332</TotalTime>
  <Words>407</Words>
  <Application>Microsoft Office PowerPoint</Application>
  <PresentationFormat>Widescreen</PresentationFormat>
  <Paragraphs>63</Paragraphs>
  <Slides>21</Slides>
  <Notes>21</Notes>
  <HiddenSlides>0</HiddenSlides>
  <MMClips>21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5" baseType="lpstr">
      <vt:lpstr>等线</vt:lpstr>
      <vt:lpstr>Arial</vt:lpstr>
      <vt:lpstr>Arial-Rounded</vt:lpstr>
      <vt:lpstr>Arial-SGK-TV</vt:lpstr>
      <vt:lpstr>Calibri</vt:lpstr>
      <vt:lpstr>Calibri Light</vt:lpstr>
      <vt:lpstr>Cambria</vt:lpstr>
      <vt:lpstr>Chivo Light</vt:lpstr>
      <vt:lpstr>Noto Sans Symbols</vt:lpstr>
      <vt:lpstr>UTM Avo</vt:lpstr>
      <vt:lpstr>UTM Sharnay</vt:lpstr>
      <vt:lpstr>UTM Showcard</vt:lpstr>
      <vt:lpstr>第一PPT，www.1ppt.com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第一PPT，www.1ppt.com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</dc:creator>
  <cp:keywords/>
  <dc:description>www.1ppt.com</dc:description>
  <cp:lastModifiedBy>Windows 10</cp:lastModifiedBy>
  <cp:revision>191</cp:revision>
  <dcterms:created xsi:type="dcterms:W3CDTF">2017-05-08T08:38:07Z</dcterms:created>
  <dcterms:modified xsi:type="dcterms:W3CDTF">2022-09-28T02:37:54Z</dcterms:modified>
</cp:coreProperties>
</file>