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2"/>
  </p:notesMasterIdLst>
  <p:sldIdLst>
    <p:sldId id="257" r:id="rId4"/>
    <p:sldId id="310" r:id="rId5"/>
    <p:sldId id="318" r:id="rId6"/>
    <p:sldId id="265" r:id="rId7"/>
    <p:sldId id="280" r:id="rId8"/>
    <p:sldId id="266" r:id="rId9"/>
    <p:sldId id="267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6F87-8C7C-42A3-A9B8-9AD785138F2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8E84-2559-4D46-9494-32C280E9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9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7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8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83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69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6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4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1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75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81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49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98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24838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4283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7016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58579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607517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8394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5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981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3113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8102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6930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59" y="36516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3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42900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779456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177447" y="187890"/>
            <a:ext cx="10283868" cy="225051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5562600" cy="99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6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900" y="3495825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10: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Sử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an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toàn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đình</a:t>
            </a:r>
            <a:endParaRPr lang="en-US" altLang="zh-CN" sz="2800" b="1" dirty="0">
              <a:solidFill>
                <a:srgbClr val="5FA08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0" y="-19315"/>
            <a:ext cx="12192000" cy="2362466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0286" y="3903382"/>
            <a:ext cx="40114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3B40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6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83B40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073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5472-950D-4760-B268-A6F875BE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F8C64-6EB0-4111-9FAA-253DC5A5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201930"/>
            <a:ext cx="9486900" cy="45259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5F1B93-199B-4826-AE71-60053B9126D3}"/>
              </a:ext>
            </a:extLst>
          </p:cNvPr>
          <p:cNvSpPr/>
          <p:nvPr/>
        </p:nvSpPr>
        <p:spPr>
          <a:xfrm>
            <a:off x="788670" y="4727892"/>
            <a:ext cx="5497830" cy="13982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0FA1EE5-4DC1-450C-B582-36DE724FB626}"/>
              </a:ext>
            </a:extLst>
          </p:cNvPr>
          <p:cNvSpPr/>
          <p:nvPr/>
        </p:nvSpPr>
        <p:spPr>
          <a:xfrm>
            <a:off x="7006590" y="4640580"/>
            <a:ext cx="4396740" cy="13982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4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62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A03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579DB-325F-47F9-9202-F6A6AC9B93E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Hoạt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động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4: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Làm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thiệp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tặng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thầy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cô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3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7F9137-31C7-4F09-AC7C-7643B798E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5" r="342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54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524000" y="5292329"/>
            <a:ext cx="9144000" cy="70842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16" y="811232"/>
            <a:ext cx="1509384" cy="971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7710489" y="857250"/>
            <a:ext cx="2957513" cy="3202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9" y="1164003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976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7121" y="2135554"/>
            <a:ext cx="2200093" cy="45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446" y="3972047"/>
            <a:ext cx="6069269" cy="202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5" y="3786585"/>
            <a:ext cx="1651035" cy="22036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29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học</a:t>
            </a:r>
          </a:p>
          <a:p>
            <a:pPr algn="ctr"/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Chuẩn bị bài sau</a:t>
            </a: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2100">
              <a:solidFill>
                <a:prstClr val="black"/>
              </a:solidFill>
              <a:latin typeface="Calibri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Widescreen</PresentationFormat>
  <Paragraphs>19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1_Office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Thầy cô dạy em học chữ, học điều hay, lẽ phải để trở thành con ngoan trò giỏi, người có ích.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THUY LINH</cp:lastModifiedBy>
  <cp:revision>2</cp:revision>
  <dcterms:created xsi:type="dcterms:W3CDTF">2020-09-05T13:47:15Z</dcterms:created>
  <dcterms:modified xsi:type="dcterms:W3CDTF">2022-10-03T22:55:13Z</dcterms:modified>
</cp:coreProperties>
</file>