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70" r:id="rId3"/>
    <p:sldId id="261" r:id="rId4"/>
    <p:sldId id="278" r:id="rId5"/>
    <p:sldId id="279" r:id="rId6"/>
    <p:sldId id="269" r:id="rId7"/>
    <p:sldId id="280" r:id="rId8"/>
    <p:sldId id="281" r:id="rId9"/>
    <p:sldId id="263" r:id="rId10"/>
    <p:sldId id="262" r:id="rId11"/>
    <p:sldId id="268" r:id="rId12"/>
    <p:sldId id="265" r:id="rId13"/>
    <p:sldId id="282" r:id="rId14"/>
    <p:sldId id="272" r:id="rId15"/>
    <p:sldId id="271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2646" y="-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272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792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498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25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99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81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432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74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77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20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9/28/2022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655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B4A-5268-43BF-9656-4EAD040C04D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CD0-D64F-4B72-B9DD-1FECA6C80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6196F0-7060-41EC-AF46-F9D894FC1AF5}"/>
              </a:ext>
            </a:extLst>
          </p:cNvPr>
          <p:cNvSpPr txBox="1"/>
          <p:nvPr/>
        </p:nvSpPr>
        <p:spPr>
          <a:xfrm>
            <a:off x="0" y="1165928"/>
            <a:ext cx="88978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DƯỚI CỜ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động thi đua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</a:t>
            </a:r>
            <a:endParaRPr lang="en-US" sz="4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Bác Hồ dạy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857"/>
            <a:ext cx="9448800" cy="10399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</a:rPr>
              <a:t>Hoạt </a:t>
            </a:r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động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Thực hành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/>
            </a:r>
            <a:b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  <a:r>
              <a:rPr lang="vi-VN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>Sắm 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vai xử lí tình huống.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9858" r="6951" b="72902"/>
          <a:stretch/>
        </p:blipFill>
        <p:spPr>
          <a:xfrm>
            <a:off x="0" y="2153265"/>
            <a:ext cx="8998856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2197371-0BCA-4FAF-8315-FC4578A27911}"/>
              </a:ext>
            </a:extLst>
          </p:cNvPr>
          <p:cNvSpPr/>
          <p:nvPr/>
        </p:nvSpPr>
        <p:spPr>
          <a:xfrm>
            <a:off x="88491" y="305803"/>
            <a:ext cx="8939284" cy="4236701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nhặt được tiền bị rơi con cần trả lại người bị mất như vậy con đã thể hiện mình là HS thật thà, dũng cảm; Khi trời lạnh con cũng cần giữ vệ sinh cá nhân để thể hiện mình là HS biết giữ gìn VS cá nhân 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882"/>
            <a:ext cx="904595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n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n-lt"/>
              </a:rPr>
              <a:t>động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vi-VN" sz="4000" b="1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Vận dụng</a:t>
            </a:r>
            <a:r>
              <a:rPr lang="en-US" sz="4000" b="1" smtClean="0">
                <a:latin typeface="+mn-lt"/>
              </a:rPr>
              <a:t/>
            </a:r>
            <a:br>
              <a:rPr lang="en-US" sz="4000" b="1" smtClean="0">
                <a:latin typeface="+mn-lt"/>
              </a:rPr>
            </a:br>
            <a:r>
              <a:rPr lang="en-US" sz="3800" b="1" smtClean="0">
                <a:solidFill>
                  <a:srgbClr val="0000FF"/>
                </a:solidFill>
                <a:latin typeface="+mn-lt"/>
              </a:rPr>
              <a:t>Thực hiện tốt Năm điều Bác Hồ dạy hằng ngày</a:t>
            </a:r>
            <a:r>
              <a:rPr lang="vi-VN" sz="3800" b="1" smtClean="0">
                <a:solidFill>
                  <a:srgbClr val="0000FF"/>
                </a:solidFill>
                <a:latin typeface="+mn-lt"/>
              </a:rPr>
              <a:t>.</a:t>
            </a:r>
            <a:endParaRPr lang="en-US" sz="3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31981" r="13211" b="52450"/>
          <a:stretch/>
        </p:blipFill>
        <p:spPr>
          <a:xfrm>
            <a:off x="0" y="2153265"/>
            <a:ext cx="9203412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2197371-0BCA-4FAF-8315-FC4578A27911}"/>
              </a:ext>
            </a:extLst>
          </p:cNvPr>
          <p:cNvSpPr/>
          <p:nvPr/>
        </p:nvSpPr>
        <p:spPr>
          <a:xfrm>
            <a:off x="0" y="1574165"/>
            <a:ext cx="8939284" cy="2407900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điều Bác Hồ dạy rất cần thiết cho mỗi người, em cần thực hiện tốt 5 điều Bác Hồ dạy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EC55A-557C-4CEE-89A4-417349AD2B02}"/>
              </a:ext>
            </a:extLst>
          </p:cNvPr>
          <p:cNvSpPr txBox="1"/>
          <p:nvPr/>
        </p:nvSpPr>
        <p:spPr>
          <a:xfrm>
            <a:off x="0" y="165329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21" y="22429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KHỞI ĐỘNG</a:t>
            </a:r>
            <a:endParaRPr lang="en-US" sz="6600" b="1">
              <a:solidFill>
                <a:srgbClr val="FF0000"/>
              </a:solidFill>
            </a:endParaRPr>
          </a:p>
        </p:txBody>
      </p:sp>
      <p:pic>
        <p:nvPicPr>
          <p:cNvPr id="5" name="Ai-yeu-Bac-Ho-Chi-Minh-hon-thieu-nien-nhi-dong-Top-Ca-S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1067" y="4691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2669"/>
            <a:ext cx="9144000" cy="1382031"/>
          </a:xfrm>
        </p:spPr>
        <p:txBody>
          <a:bodyPr>
            <a:noAutofit/>
          </a:bodyPr>
          <a:lstStyle/>
          <a:p>
            <a:pPr algn="ctr"/>
            <a:r>
              <a:rPr lang="en-US" sz="5400" b="1" smtClean="0"/>
              <a:t>Sơ kết tuần </a:t>
            </a:r>
            <a:br>
              <a:rPr lang="en-US" sz="5400" b="1" smtClean="0"/>
            </a:br>
            <a:r>
              <a:rPr lang="en-US" sz="5400" b="1" smtClean="0"/>
              <a:t>và thảo luận kế hoạch tuần sau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4718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3999" y="5250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8AD4E9-0968-4EA5-AFBA-B21F996BD37C}"/>
              </a:ext>
            </a:extLst>
          </p:cNvPr>
          <p:cNvSpPr/>
          <p:nvPr/>
        </p:nvSpPr>
        <p:spPr>
          <a:xfrm>
            <a:off x="819150" y="1205884"/>
            <a:ext cx="7696200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4960" y="4395019"/>
            <a:ext cx="1167718" cy="1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Sinh hoạt theo chủ đề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/>
              <a:t>Kể những điều đã thực hiện theo 5 điều BH </a:t>
            </a:r>
            <a:r>
              <a:rPr lang="en-US" sz="4400" smtClean="0"/>
              <a:t>dạy.</a:t>
            </a:r>
            <a:endParaRPr lang="en-US" sz="4400"/>
          </a:p>
          <a:p>
            <a:pPr>
              <a:buFontTx/>
              <a:buChar char="-"/>
            </a:pPr>
            <a:r>
              <a:rPr lang="en-US" sz="4400" smtClean="0"/>
              <a:t>Sử </a:t>
            </a:r>
            <a:r>
              <a:rPr lang="en-US" sz="4400"/>
              <a:t>dụng bảng đánh giá để theo dõi, đánh dấu những việc HS đã </a:t>
            </a:r>
            <a:r>
              <a:rPr lang="en-US" sz="4400" smtClean="0"/>
              <a:t>thực hiện </a:t>
            </a:r>
            <a:r>
              <a:rPr lang="en-US" sz="4400"/>
              <a:t>theo 5 điều Bác Hồ dạy</a:t>
            </a:r>
          </a:p>
        </p:txBody>
      </p:sp>
    </p:spTree>
    <p:extLst>
      <p:ext uri="{BB962C8B-B14F-4D97-AF65-F5344CB8AC3E}">
        <p14:creationId xmlns:p14="http://schemas.microsoft.com/office/powerpoint/2010/main" val="21139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EC55A-557C-4CEE-89A4-417349AD2B02}"/>
              </a:ext>
            </a:extLst>
          </p:cNvPr>
          <p:cNvSpPr txBox="1"/>
          <p:nvPr/>
        </p:nvSpPr>
        <p:spPr>
          <a:xfrm>
            <a:off x="0" y="16532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9163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4800" b="1">
                <a:latin typeface="Times New Roman" panose="02020603050405020304" pitchFamily="18" charset="0"/>
                <a:ea typeface="Times New Roman" panose="02020603050405020304" pitchFamily="18" charset="0"/>
              </a:rPr>
              <a:t>Thực hiện năm điều Bác Hồ dạy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17" y="24309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</a:rPr>
              <a:t>KHỞI ĐỘNG</a:t>
            </a:r>
            <a:endParaRPr lang="en-US" sz="6000" b="1">
              <a:solidFill>
                <a:srgbClr val="FF0000"/>
              </a:solidFill>
            </a:endParaRPr>
          </a:p>
        </p:txBody>
      </p:sp>
      <p:pic>
        <p:nvPicPr>
          <p:cNvPr id="3" name="Ai-yeu-Bac-Ho-Chi-Minh-hon-thieu-nien-nhi-dong-Top-Ca-S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1067" y="4691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11748" r="10030" b="42721"/>
          <a:stretch/>
        </p:blipFill>
        <p:spPr>
          <a:xfrm>
            <a:off x="-118533" y="0"/>
            <a:ext cx="9262533" cy="7129712"/>
          </a:xfrm>
        </p:spPr>
      </p:pic>
    </p:spTree>
    <p:extLst>
      <p:ext uri="{BB962C8B-B14F-4D97-AF65-F5344CB8AC3E}">
        <p14:creationId xmlns:p14="http://schemas.microsoft.com/office/powerpoint/2010/main" val="153276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4659" r="83008" b="80337"/>
          <a:stretch/>
        </p:blipFill>
        <p:spPr>
          <a:xfrm>
            <a:off x="-1524000" y="191069"/>
            <a:ext cx="491320" cy="436728"/>
          </a:xfr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04423" y="409433"/>
            <a:ext cx="8939577" cy="1050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800" b="1">
                <a:solidFill>
                  <a:srgbClr val="FF0000"/>
                </a:solidFill>
                <a:latin typeface="+mn-lt"/>
              </a:rPr>
              <a:t>Hoạt động </a:t>
            </a:r>
            <a:r>
              <a:rPr lang="en-US" sz="2800" b="1">
                <a:solidFill>
                  <a:srgbClr val="FF0000"/>
                </a:solidFill>
                <a:latin typeface="+mn-lt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+mn-lt"/>
              </a:rPr>
              <a:t>Khám phá</a:t>
            </a:r>
          </a:p>
          <a:p>
            <a:r>
              <a:rPr lang="en-US" sz="2800" b="1" smtClean="0">
                <a:solidFill>
                  <a:srgbClr val="0000FF"/>
                </a:solidFill>
                <a:latin typeface="+mn-lt"/>
              </a:rPr>
              <a:t>                            Tìm hiểu Năm điều Bác Hồ dạy</a:t>
            </a:r>
            <a:r>
              <a:rPr lang="vi-VN" sz="2800" b="1" smtClean="0">
                <a:solidFill>
                  <a:srgbClr val="0000FF"/>
                </a:solidFill>
                <a:latin typeface="+mn-lt"/>
              </a:rPr>
              <a:t>.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69201" r="9233" b="8195"/>
          <a:stretch/>
        </p:blipFill>
        <p:spPr>
          <a:xfrm>
            <a:off x="204423" y="1710814"/>
            <a:ext cx="8701548" cy="35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1120" r="4865" b="38266"/>
          <a:stretch/>
        </p:blipFill>
        <p:spPr>
          <a:xfrm>
            <a:off x="536996" y="0"/>
            <a:ext cx="8070007" cy="6616402"/>
          </a:xfrm>
        </p:spPr>
      </p:pic>
    </p:spTree>
    <p:extLst>
      <p:ext uri="{BB962C8B-B14F-4D97-AF65-F5344CB8AC3E}">
        <p14:creationId xmlns:p14="http://schemas.microsoft.com/office/powerpoint/2010/main" val="41371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 t="63694" r="20068" b="7198"/>
          <a:stretch/>
        </p:blipFill>
        <p:spPr>
          <a:xfrm>
            <a:off x="1288640" y="689589"/>
            <a:ext cx="7226710" cy="5615937"/>
          </a:xfrm>
        </p:spPr>
      </p:pic>
    </p:spTree>
    <p:extLst>
      <p:ext uri="{BB962C8B-B14F-4D97-AF65-F5344CB8AC3E}">
        <p14:creationId xmlns:p14="http://schemas.microsoft.com/office/powerpoint/2010/main" val="2031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3999" y="5250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8AD4E9-0968-4EA5-AFBA-B21F996BD37C}"/>
              </a:ext>
            </a:extLst>
          </p:cNvPr>
          <p:cNvSpPr/>
          <p:nvPr/>
        </p:nvSpPr>
        <p:spPr>
          <a:xfrm>
            <a:off x="819150" y="1205884"/>
            <a:ext cx="7696200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4960" y="4395019"/>
            <a:ext cx="1167718" cy="1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190</Words>
  <Application>Microsoft Office PowerPoint</Application>
  <PresentationFormat>On-screen Show (4:3)</PresentationFormat>
  <Paragraphs>24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Thực hành              Sắm vai xử lí tình huống.</vt:lpstr>
      <vt:lpstr>PowerPoint Presentation</vt:lpstr>
      <vt:lpstr>Hoạt động 3: Vận dụng Thực hiện tốt Năm điều Bác Hồ dạy hằng ngày.</vt:lpstr>
      <vt:lpstr>PowerPoint Presentation</vt:lpstr>
      <vt:lpstr>PowerPoint Presentation</vt:lpstr>
      <vt:lpstr>PowerPoint Presentation</vt:lpstr>
      <vt:lpstr>KHỞI ĐỘNG</vt:lpstr>
      <vt:lpstr>Sơ kết tuần  và thảo luận kế hoạch tuần sau</vt:lpstr>
      <vt:lpstr>PowerPoint Presentation</vt:lpstr>
      <vt:lpstr>Sinh hoạt theo chủ đề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21</cp:revision>
  <dcterms:created xsi:type="dcterms:W3CDTF">2020-08-17T21:57:49Z</dcterms:created>
  <dcterms:modified xsi:type="dcterms:W3CDTF">2022-09-28T05:16:53Z</dcterms:modified>
</cp:coreProperties>
</file>