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5" r:id="rId2"/>
  </p:sldMasterIdLst>
  <p:notesMasterIdLst>
    <p:notesMasterId r:id="rId19"/>
  </p:notesMasterIdLst>
  <p:sldIdLst>
    <p:sldId id="264" r:id="rId3"/>
    <p:sldId id="267" r:id="rId4"/>
    <p:sldId id="304" r:id="rId5"/>
    <p:sldId id="305" r:id="rId6"/>
    <p:sldId id="307" r:id="rId7"/>
    <p:sldId id="306" r:id="rId8"/>
    <p:sldId id="308" r:id="rId9"/>
    <p:sldId id="298" r:id="rId10"/>
    <p:sldId id="257" r:id="rId11"/>
    <p:sldId id="302" r:id="rId12"/>
    <p:sldId id="258" r:id="rId13"/>
    <p:sldId id="303" r:id="rId14"/>
    <p:sldId id="299" r:id="rId15"/>
    <p:sldId id="292" r:id="rId16"/>
    <p:sldId id="300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C6D6-11A1-4C87-AE8E-D2235CE4A3C6}" type="datetimeFigureOut">
              <a:rPr lang="en-US" smtClean="0"/>
              <a:t>21/10/2022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D11EA-D8F7-48E8-A807-0DE0FF6E3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9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756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414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Ghi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chú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: Click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vào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ô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số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=&gt;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hiện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câu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hỏi</a:t>
            </a: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.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</a:rPr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54CAC0-CD85-4696-9F8B-48E8E3C094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41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2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6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80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875692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5280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514667" y="274640"/>
            <a:ext cx="3572934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3751" y="274640"/>
            <a:ext cx="10517716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82400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2021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38066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507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867227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3751" y="1600202"/>
            <a:ext cx="70442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41218" y="1600202"/>
            <a:ext cx="70463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68107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17012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669487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072895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11635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815421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8D4CE0D-2AC7-4937-BCA3-F910E5651D22}"/>
              </a:ext>
            </a:extLst>
          </p:cNvPr>
          <p:cNvSpPr txBox="1"/>
          <p:nvPr userDrawn="1"/>
        </p:nvSpPr>
        <p:spPr>
          <a:xfrm>
            <a:off x="1" y="-1596201"/>
            <a:ext cx="12192000" cy="45320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45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82B83-F68B-4011-B04D-379142B4D165}" type="datetimeFigureOut">
              <a:rPr lang="zh-CN" altLang="en-US" smtClean="0"/>
              <a:t>2022/10/21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9B16B-2BBB-4DCF-867A-F542E1B71F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E663E6-BF54-4A14-88E6-4F99C67CD45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274638"/>
            <a:ext cx="1076027" cy="10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9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comb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2022/10/21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4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2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jpg"/><Relationship Id="rId7" Type="http://schemas.openxmlformats.org/officeDocument/2006/relationships/image" Target="../media/image8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5.png"/><Relationship Id="rId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7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5" Type="http://schemas.openxmlformats.org/officeDocument/2006/relationships/comments" Target="../comments/comment1.xml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Relationship Id="rId1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9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4.png"/><Relationship Id="rId3" Type="http://schemas.openxmlformats.org/officeDocument/2006/relationships/image" Target="../media/image35.jpg"/><Relationship Id="rId7" Type="http://schemas.openxmlformats.org/officeDocument/2006/relationships/image" Target="../media/image8.png"/><Relationship Id="rId12" Type="http://schemas.openxmlformats.org/officeDocument/2006/relationships/image" Target="../media/image5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openxmlformats.org/officeDocument/2006/relationships/image" Target="../media/image37.pn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Relationship Id="rId1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jpg"/><Relationship Id="rId7" Type="http://schemas.openxmlformats.org/officeDocument/2006/relationships/image" Target="../media/image8.pn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openxmlformats.org/officeDocument/2006/relationships/image" Target="../media/image37.pn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1.emf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6.png"/><Relationship Id="rId12" Type="http://schemas.openxmlformats.org/officeDocument/2006/relationships/image" Target="../media/image60.emf"/><Relationship Id="rId17" Type="http://schemas.openxmlformats.org/officeDocument/2006/relationships/image" Target="../media/image8.png"/><Relationship Id="rId2" Type="http://schemas.openxmlformats.org/officeDocument/2006/relationships/audio" Target="../media/media2.mp3"/><Relationship Id="rId16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image" Target="../media/image36.png"/><Relationship Id="rId11" Type="http://schemas.openxmlformats.org/officeDocument/2006/relationships/image" Target="../media/image59.png"/><Relationship Id="rId5" Type="http://schemas.openxmlformats.org/officeDocument/2006/relationships/image" Target="../media/image35.jpg"/><Relationship Id="rId15" Type="http://schemas.openxmlformats.org/officeDocument/2006/relationships/image" Target="../media/image6.png"/><Relationship Id="rId10" Type="http://schemas.openxmlformats.org/officeDocument/2006/relationships/image" Target="../media/image5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7.png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openxmlformats.org/officeDocument/2006/relationships/tags" Target="../tags/tag1.xml"/><Relationship Id="rId21" Type="http://schemas.openxmlformats.org/officeDocument/2006/relationships/slide" Target="slide7.xml"/><Relationship Id="rId7" Type="http://schemas.openxmlformats.org/officeDocument/2006/relationships/image" Target="../media/image21.png"/><Relationship Id="rId12" Type="http://schemas.microsoft.com/office/2007/relationships/hdphoto" Target="../media/hdphoto2.wdp"/><Relationship Id="rId17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microsoft.com/office/2007/relationships/hdphoto" Target="../media/hdphoto4.wdp"/><Relationship Id="rId20" Type="http://schemas.openxmlformats.org/officeDocument/2006/relationships/image" Target="../media/image27.pn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4.png"/><Relationship Id="rId10" Type="http://schemas.openxmlformats.org/officeDocument/2006/relationships/slide" Target="slide5.xml"/><Relationship Id="rId19" Type="http://schemas.microsoft.com/office/2007/relationships/hdphoto" Target="../media/hdphoto5.wdp"/><Relationship Id="rId4" Type="http://schemas.openxmlformats.org/officeDocument/2006/relationships/slideLayout" Target="../slideLayouts/slideLayout13.xml"/><Relationship Id="rId9" Type="http://schemas.openxmlformats.org/officeDocument/2006/relationships/slide" Target="slide6.xml"/><Relationship Id="rId14" Type="http://schemas.microsoft.com/office/2007/relationships/hdphoto" Target="../media/hdphoto3.wdp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31.png"/><Relationship Id="rId7" Type="http://schemas.microsoft.com/office/2007/relationships/hdphoto" Target="../media/hdphoto2.wdp"/><Relationship Id="rId12" Type="http://schemas.openxmlformats.org/officeDocument/2006/relationships/slide" Target="slide3.xml"/><Relationship Id="rId17" Type="http://schemas.openxmlformats.org/officeDocument/2006/relationships/image" Target="../media/image27.png"/><Relationship Id="rId2" Type="http://schemas.microsoft.com/office/2007/relationships/media" Target="../media/media1.mp3"/><Relationship Id="rId16" Type="http://schemas.openxmlformats.org/officeDocument/2006/relationships/slide" Target="slide15.xml"/><Relationship Id="rId20" Type="http://schemas.openxmlformats.org/officeDocument/2006/relationships/image" Target="../media/image30.png"/><Relationship Id="rId1" Type="http://schemas.openxmlformats.org/officeDocument/2006/relationships/audio" Target="NULL" TargetMode="Externa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microsoft.com/office/2007/relationships/hdphoto" Target="../media/hdphoto5.wdp"/><Relationship Id="rId23" Type="http://schemas.openxmlformats.org/officeDocument/2006/relationships/image" Target="../media/image32.png"/><Relationship Id="rId10" Type="http://schemas.openxmlformats.org/officeDocument/2006/relationships/image" Target="../media/image24.png"/><Relationship Id="rId19" Type="http://schemas.openxmlformats.org/officeDocument/2006/relationships/slide" Target="slide5.xml"/><Relationship Id="rId4" Type="http://schemas.openxmlformats.org/officeDocument/2006/relationships/image" Target="../media/image20.png"/><Relationship Id="rId9" Type="http://schemas.microsoft.com/office/2007/relationships/hdphoto" Target="../media/hdphoto3.wdp"/><Relationship Id="rId14" Type="http://schemas.openxmlformats.org/officeDocument/2006/relationships/image" Target="../media/image26.png"/><Relationship Id="rId2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5.wdp"/><Relationship Id="rId12" Type="http://schemas.openxmlformats.org/officeDocument/2006/relationships/slide" Target="slide5.xml"/><Relationship Id="rId17" Type="http://schemas.openxmlformats.org/officeDocument/2006/relationships/slide" Target="slide3.xml"/><Relationship Id="rId2" Type="http://schemas.microsoft.com/office/2007/relationships/media" Target="../media/media1.mp3"/><Relationship Id="rId16" Type="http://schemas.openxmlformats.org/officeDocument/2006/relationships/image" Target="../media/image32.png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11" Type="http://schemas.microsoft.com/office/2007/relationships/hdphoto" Target="../media/hdphoto4.wdp"/><Relationship Id="rId5" Type="http://schemas.openxmlformats.org/officeDocument/2006/relationships/image" Target="../media/image21.png"/><Relationship Id="rId15" Type="http://schemas.openxmlformats.org/officeDocument/2006/relationships/slide" Target="slide6.xml"/><Relationship Id="rId10" Type="http://schemas.openxmlformats.org/officeDocument/2006/relationships/image" Target="../media/image29.png"/><Relationship Id="rId4" Type="http://schemas.openxmlformats.org/officeDocument/2006/relationships/image" Target="../media/image20.png"/><Relationship Id="rId9" Type="http://schemas.microsoft.com/office/2007/relationships/hdphoto" Target="../media/hdphoto2.wdp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7.png"/><Relationship Id="rId18" Type="http://schemas.openxmlformats.org/officeDocument/2006/relationships/slide" Target="slide6.xml"/><Relationship Id="rId3" Type="http://schemas.openxmlformats.org/officeDocument/2006/relationships/slideLayout" Target="../slideLayouts/slideLayout13.xml"/><Relationship Id="rId7" Type="http://schemas.microsoft.com/office/2007/relationships/hdphoto" Target="../media/hdphoto4.wdp"/><Relationship Id="rId12" Type="http://schemas.openxmlformats.org/officeDocument/2006/relationships/slide" Target="slide15.xml"/><Relationship Id="rId17" Type="http://schemas.openxmlformats.org/officeDocument/2006/relationships/image" Target="../media/image31.png"/><Relationship Id="rId2" Type="http://schemas.microsoft.com/office/2007/relationships/media" Target="../media/media1.mp3"/><Relationship Id="rId16" Type="http://schemas.openxmlformats.org/officeDocument/2006/relationships/image" Target="../media/image30.png"/><Relationship Id="rId20" Type="http://schemas.openxmlformats.org/officeDocument/2006/relationships/slide" Target="slide3.xml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openxmlformats.org/officeDocument/2006/relationships/image" Target="../media/image21.png"/><Relationship Id="rId15" Type="http://schemas.openxmlformats.org/officeDocument/2006/relationships/slide" Target="slide5.xml"/><Relationship Id="rId10" Type="http://schemas.openxmlformats.org/officeDocument/2006/relationships/image" Target="../media/image26.png"/><Relationship Id="rId19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microsoft.com/office/2007/relationships/hdphoto" Target="../media/hdphoto2.wdp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13.xml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4.png"/><Relationship Id="rId3" Type="http://schemas.openxmlformats.org/officeDocument/2006/relationships/image" Target="../media/image3.jp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7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9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image" Target="../media/image17.png"/><Relationship Id="rId14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E208C8-0D46-43CD-BA3A-363DFE20FC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82193" y="2450420"/>
            <a:ext cx="6108721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412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2799526"/>
            <a:ext cx="11911013" cy="4058475"/>
          </a:xfrm>
          <a:prstGeom prst="rect">
            <a:avLst/>
          </a:prstGeom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861844CD-5935-436E-AE31-1D095A94097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2571639" y="-511408"/>
            <a:ext cx="6789759" cy="2563708"/>
          </a:xfrm>
          <a:prstGeom prst="rect">
            <a:avLst/>
          </a:prstGeom>
        </p:spPr>
      </p:pic>
      <p:pic>
        <p:nvPicPr>
          <p:cNvPr id="25" name="图片 9">
            <a:extLst>
              <a:ext uri="{FF2B5EF4-FFF2-40B4-BE49-F238E27FC236}">
                <a16:creationId xmlns:a16="http://schemas.microsoft.com/office/drawing/2014/main" id="{0E1C9FB7-B7CA-4E64-BB02-882A16422B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207" y="1988840"/>
            <a:ext cx="5013960" cy="5013960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409823DD-153E-4E89-91D9-5A1A962370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843" y="897941"/>
            <a:ext cx="12592451" cy="62962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764785F-04A1-41E3-ADC3-C03DA09B1784}"/>
              </a:ext>
            </a:extLst>
          </p:cNvPr>
          <p:cNvSpPr txBox="1"/>
          <p:nvPr/>
        </p:nvSpPr>
        <p:spPr>
          <a:xfrm>
            <a:off x="5630574" y="2652603"/>
            <a:ext cx="2691311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5255" algn="ctr">
              <a:lnSpc>
                <a:spcPct val="150000"/>
              </a:lnSpc>
              <a:spcAft>
                <a:spcPts val="800"/>
              </a:spcAft>
            </a:pP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giải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đố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9DA8D7-CE76-4780-9CEB-DBA79B73D2AC}"/>
              </a:ext>
            </a:extLst>
          </p:cNvPr>
          <p:cNvSpPr txBox="1"/>
          <p:nvPr/>
        </p:nvSpPr>
        <p:spPr>
          <a:xfrm>
            <a:off x="2343319" y="3143199"/>
            <a:ext cx="2202338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đố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B05DAF-B709-4E4C-8670-2C95E8C1A8E8}"/>
              </a:ext>
            </a:extLst>
          </p:cNvPr>
          <p:cNvSpPr txBox="1"/>
          <p:nvPr/>
        </p:nvSpPr>
        <p:spPr>
          <a:xfrm>
            <a:off x="8722456" y="4881996"/>
            <a:ext cx="165124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Ghi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vào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phiếu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sách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719A89-52BF-4B2D-B19E-8B70BB1E59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3321" y="548492"/>
            <a:ext cx="4846740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722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E12173-57AA-4583-B610-1E4290FFBF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7754" y="2701888"/>
            <a:ext cx="5980694" cy="2353260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3B0733-192B-4EB9-BF80-5F279B6EF5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61" y="5265262"/>
            <a:ext cx="1592738" cy="159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9181021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54" y="3674381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5B333A-CA49-4DCB-8122-EEEBFB2D4A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88310" y="2068864"/>
            <a:ext cx="8138865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213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5328" y="-252960"/>
            <a:ext cx="9641313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3ABD07-D8B6-48D3-96EC-139499C60E11}"/>
              </a:ext>
            </a:extLst>
          </p:cNvPr>
          <p:cNvSpPr txBox="1"/>
          <p:nvPr/>
        </p:nvSpPr>
        <p:spPr>
          <a:xfrm>
            <a:off x="2872868" y="1989304"/>
            <a:ext cx="7399596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gì liệng tựa thoi đưa,</a:t>
            </a:r>
            <a:endParaRPr lang="en-US" sz="360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 mùa xuân đẹp, say sưa giữa trời?</a:t>
            </a:r>
            <a: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2" y="3456859"/>
            <a:ext cx="3207789" cy="350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8FA3D-E32A-4F60-BFF7-A2295B744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05" b="89974" l="9975" r="89943">
                        <a14:foregroundMark x1="40638" y1="51918" x2="48896" y2="76880"/>
                        <a14:foregroundMark x1="24857" y1="62762" x2="66966" y2="63683"/>
                        <a14:foregroundMark x1="60916" y1="56624" x2="74489" y2="60870"/>
                        <a14:foregroundMark x1="16599" y1="21330" x2="19542" y2="22762"/>
                        <a14:foregroundMark x1="12020" y1="22302" x2="30090" y2="27928"/>
                        <a14:foregroundMark x1="50450" y1="9105" x2="49632" y2="17596"/>
                        <a14:foregroundMark x1="78986" y1="29361" x2="86509" y2="25575"/>
                        <a14:foregroundMark x1="77514" y1="31202" x2="78986" y2="31202"/>
                        <a14:foregroundMark x1="23303" y1="57596" x2="26329" y2="60870"/>
                        <a14:foregroundMark x1="22567" y1="62762" x2="24857" y2="6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3366611"/>
            <a:ext cx="2532086" cy="4047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7010E7-F371-4260-96A6-D55A35948BAB}"/>
              </a:ext>
            </a:extLst>
          </p:cNvPr>
          <p:cNvSpPr txBox="1"/>
          <p:nvPr/>
        </p:nvSpPr>
        <p:spPr>
          <a:xfrm>
            <a:off x="5291596" y="3615027"/>
            <a:ext cx="2562140" cy="2193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</a:t>
            </a: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én</a:t>
            </a:r>
            <a:r>
              <a:rPr lang="vi-VN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B0EE5E-43BF-466F-B0E0-9D1BA7D7A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253" y="161994"/>
            <a:ext cx="5307690" cy="304086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BE135E7-63FD-4BDB-8C7F-88106CDE2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15" b="97683" l="7556" r="96667">
                        <a14:foregroundMark x1="54889" y1="89268" x2="67000" y2="93415"/>
                        <a14:foregroundMark x1="68556" y1="94634" x2="72111" y2="97683"/>
                        <a14:foregroundMark x1="7556" y1="66829" x2="10111" y2="66829"/>
                        <a14:foregroundMark x1="89556" y1="44268" x2="96667" y2="43780"/>
                        <a14:foregroundMark x1="47222" y1="10732" x2="50778" y2="8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34" y="4081881"/>
            <a:ext cx="2241955" cy="20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19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15328" y="-252960"/>
            <a:ext cx="9641313" cy="685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7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6" y="1731684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3ABD07-D8B6-48D3-96EC-139499C60E11}"/>
              </a:ext>
            </a:extLst>
          </p:cNvPr>
          <p:cNvSpPr txBox="1"/>
          <p:nvPr/>
        </p:nvSpPr>
        <p:spPr>
          <a:xfrm>
            <a:off x="2872868" y="1989305"/>
            <a:ext cx="739959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Là chim mà chẳng biết bay, </a:t>
            </a:r>
            <a:endParaRPr lang="en-US" sz="360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Giỏi săn bắt cá, lội hay, bơi tài.</a:t>
            </a:r>
            <a: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3600" dirty="0">
                <a:solidFill>
                  <a:srgbClr val="C0504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C0504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646CCE4-0533-4F85-86FC-02E5EABE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862" y="3456859"/>
            <a:ext cx="3207789" cy="3506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8FA3D-E32A-4F60-BFF7-A2295B7444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105" b="89974" l="9975" r="89943">
                        <a14:foregroundMark x1="40638" y1="51918" x2="48896" y2="76880"/>
                        <a14:foregroundMark x1="24857" y1="62762" x2="66966" y2="63683"/>
                        <a14:foregroundMark x1="60916" y1="56624" x2="74489" y2="60870"/>
                        <a14:foregroundMark x1="16599" y1="21330" x2="19542" y2="22762"/>
                        <a14:foregroundMark x1="12020" y1="22302" x2="30090" y2="27928"/>
                        <a14:foregroundMark x1="50450" y1="9105" x2="49632" y2="17596"/>
                        <a14:foregroundMark x1="78986" y1="29361" x2="86509" y2="25575"/>
                        <a14:foregroundMark x1="77514" y1="31202" x2="78986" y2="31202"/>
                        <a14:foregroundMark x1="23303" y1="57596" x2="26329" y2="60870"/>
                        <a14:foregroundMark x1="22567" y1="62762" x2="24857" y2="655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" y="3366611"/>
            <a:ext cx="2532086" cy="40476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7010E7-F371-4260-96A6-D55A35948BAB}"/>
              </a:ext>
            </a:extLst>
          </p:cNvPr>
          <p:cNvSpPr txBox="1"/>
          <p:nvPr/>
        </p:nvSpPr>
        <p:spPr>
          <a:xfrm>
            <a:off x="5008861" y="3628651"/>
            <a:ext cx="3756732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Chim </a:t>
            </a:r>
            <a:r>
              <a:rPr lang="en-US" sz="4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bói cá</a:t>
            </a:r>
            <a:endParaRPr lang="en-US" sz="4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61DEBE-F107-46E9-8E08-E9C6FDCA19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80" y="4780178"/>
            <a:ext cx="2439495" cy="162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15337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5082295" y="891250"/>
            <a:ext cx="6600580" cy="906463"/>
          </a:xfrm>
          <a:prstGeom prst="rect">
            <a:avLst/>
          </a:prstGeom>
        </p:spPr>
        <p:txBody>
          <a:bodyPr vert="horz" lIns="91440" tIns="45720" rIns="45720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XIN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CHÀO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VÀ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HẸN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GẶP</a:t>
            </a:r>
            <a:r>
              <a:rPr lang="en-US" altLang="zh-CN" sz="6600" b="1" dirty="0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 </a:t>
            </a:r>
            <a:r>
              <a:rPr lang="en-US" altLang="zh-CN" sz="6600" b="1" dirty="0" err="1">
                <a:solidFill>
                  <a:srgbClr val="FF5E74"/>
                </a:solidFill>
                <a:latin typeface="Coiny" panose="02000903060500060000" pitchFamily="2" charset="0"/>
                <a:ea typeface="微软雅黑" panose="020B0503020204020204" pitchFamily="34" charset="-122"/>
                <a:sym typeface="FZXiQian-M15S"/>
              </a:rPr>
              <a:t>LẠI</a:t>
            </a:r>
            <a:endParaRPr lang="zh-CN" altLang="en-US" sz="6600" b="1" dirty="0">
              <a:solidFill>
                <a:srgbClr val="FF5E74"/>
              </a:solidFill>
              <a:latin typeface="Coiny" panose="02000903060500060000" pitchFamily="2" charset="0"/>
              <a:ea typeface="微软雅黑" panose="020B0503020204020204" pitchFamily="34" charset="-122"/>
              <a:sym typeface="FZXiQian-M15S"/>
            </a:endParaRPr>
          </a:p>
        </p:txBody>
      </p:sp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57BA7D-7E87-4AA5-8E77-F2BD68B98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2954" y="2677172"/>
            <a:ext cx="6663506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8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2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Chú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ong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chăm</a:t>
            </a:r>
            <a:r>
              <a:rPr kumimoji="0" lang="en-US" sz="7585" b="1" i="0" u="none" strike="noStrike" kern="1200" cap="none" spc="0" normalizeH="0" baseline="0" noProof="0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7585" b="1" i="0" u="none" strike="noStrike" kern="1200" cap="none" spc="0" normalizeH="0" baseline="0" noProof="0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chỉ</a:t>
            </a:r>
            <a:endParaRPr kumimoji="0" lang="en-US" sz="7585" b="1" i="0" u="none" strike="noStrike" kern="1200" cap="none" spc="0" normalizeH="0" baseline="0" noProof="0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667734" y="5331748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16558" y="7826"/>
            <a:ext cx="861816" cy="861816"/>
          </a:xfrm>
          <a:prstGeom prst="rect">
            <a:avLst/>
          </a:prstGeom>
        </p:spPr>
      </p:pic>
      <p:sp>
        <p:nvSpPr>
          <p:cNvPr id="67" name="Rounded Rectangle 66">
            <a:hlinkClick r:id="rId8" action="ppaction://hlinksldjump"/>
          </p:cNvPr>
          <p:cNvSpPr/>
          <p:nvPr/>
        </p:nvSpPr>
        <p:spPr>
          <a:xfrm>
            <a:off x="2820628" y="5533593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8" name="Rounded Rectangle 67">
            <a:hlinkClick r:id="rId9" action="ppaction://hlinksldjump"/>
          </p:cNvPr>
          <p:cNvSpPr/>
          <p:nvPr/>
        </p:nvSpPr>
        <p:spPr>
          <a:xfrm>
            <a:off x="7434772" y="553866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69" name="Rounded Rectangle 68">
            <a:hlinkClick r:id="rId10" action="ppaction://hlinksldjump"/>
          </p:cNvPr>
          <p:cNvSpPr/>
          <p:nvPr/>
        </p:nvSpPr>
        <p:spPr>
          <a:xfrm>
            <a:off x="5185888" y="5534236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2621019" y="25083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2670338" y="4552701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7164574" y="2499005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7089440" y="4576295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950169" y="2453350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942632" y="4548425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1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820" y="-654776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10171108" y="1725286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Hoàn</a:t>
            </a:r>
            <a:r>
              <a:rPr kumimoji="0" lang="en-US" sz="26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265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thành</a:t>
            </a:r>
            <a:endParaRPr kumimoji="0" lang="en-US" sz="26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7269" y="5526456"/>
            <a:ext cx="1834269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ô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=&gt;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hiện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328531" y="1843083"/>
            <a:ext cx="640145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hãy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đố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mật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hoa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tổ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nhé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5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73" y="1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989491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3429" y="3303138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2558521" y="7065972"/>
            <a:ext cx="1370081" cy="2230363"/>
          </a:xfrm>
          <a:prstGeom prst="rect">
            <a:avLst/>
          </a:prstGeom>
        </p:spPr>
      </p:pic>
      <p:pic>
        <p:nvPicPr>
          <p:cNvPr id="75" name="Picture 74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2483387" y="9143262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22" action="ppaction://hlinksldjump"/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010056" y="6058393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HS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xong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1896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96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1896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99563" y="150632"/>
            <a:ext cx="8178206" cy="3674863"/>
            <a:chOff x="5667646" y="720179"/>
            <a:chExt cx="7991705" cy="3459319"/>
          </a:xfrm>
        </p:grpSpPr>
        <p:sp>
          <p:nvSpPr>
            <p:cNvPr id="82" name="Rectangle 81"/>
            <p:cNvSpPr/>
            <p:nvPr/>
          </p:nvSpPr>
          <p:spPr>
            <a:xfrm>
              <a:off x="6145081" y="1924156"/>
              <a:ext cx="7514270" cy="225534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Cây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suôn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đuồn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đuột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Trong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ruột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đen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thui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Con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nít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lui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cui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Dẫm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đầu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đè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xuống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(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Là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cái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gì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+mn-cs"/>
                </a:rPr>
                <a:t>?)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55282" cy="1508052"/>
              <a:chOff x="5949775" y="2481625"/>
              <a:chExt cx="400600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09999" y="2617577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Cloud 2">
            <a:extLst>
              <a:ext uri="{FF2B5EF4-FFF2-40B4-BE49-F238E27FC236}">
                <a16:creationId xmlns:a16="http://schemas.microsoft.com/office/drawing/2014/main" id="{0D72DA30-840F-4187-9879-6340484384A2}"/>
              </a:ext>
            </a:extLst>
          </p:cNvPr>
          <p:cNvSpPr/>
          <p:nvPr/>
        </p:nvSpPr>
        <p:spPr>
          <a:xfrm>
            <a:off x="4498766" y="4038747"/>
            <a:ext cx="4889293" cy="183884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chì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4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893040" y="146195"/>
            <a:ext cx="8727337" cy="2768849"/>
            <a:chOff x="5667646" y="720179"/>
            <a:chExt cx="6642725" cy="2768849"/>
          </a:xfrm>
        </p:grpSpPr>
        <p:sp>
          <p:nvSpPr>
            <p:cNvPr id="123" name="Rectangle 122"/>
            <p:cNvSpPr/>
            <p:nvPr/>
          </p:nvSpPr>
          <p:spPr>
            <a:xfrm>
              <a:off x="6531073" y="1924156"/>
              <a:ext cx="5779298" cy="1564872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Cày trên đồng ruộng trắng phau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Khát xuống uống nước giếng sâu đen ngòm.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 panose="020F0502020204030204" pitchFamily="34" charset="0"/>
                  <a:cs typeface="Times New Roman" panose="02020603050405020304" pitchFamily="18" charset="0"/>
                </a:rPr>
                <a:t>Đố là cái gì?</a:t>
              </a:r>
            </a:p>
          </p:txBody>
        </p:sp>
        <p:grpSp>
          <p:nvGrpSpPr>
            <p:cNvPr id="124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5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6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7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8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9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3" name="Rounded Rectangle 142">
            <a:hlinkClick r:id="rId17" action="ppaction://hlinksldjump"/>
          </p:cNvPr>
          <p:cNvSpPr/>
          <p:nvPr/>
        </p:nvSpPr>
        <p:spPr>
          <a:xfrm>
            <a:off x="755707" y="6077096"/>
            <a:ext cx="1972979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4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Cloud 71">
            <a:extLst>
              <a:ext uri="{FF2B5EF4-FFF2-40B4-BE49-F238E27FC236}">
                <a16:creationId xmlns:a16="http://schemas.microsoft.com/office/drawing/2014/main" id="{3B11AE4E-F6EA-4401-8546-C4318878ED16}"/>
              </a:ext>
            </a:extLst>
          </p:cNvPr>
          <p:cNvSpPr/>
          <p:nvPr/>
        </p:nvSpPr>
        <p:spPr>
          <a:xfrm>
            <a:off x="4069534" y="3690047"/>
            <a:ext cx="4788169" cy="1564872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40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grpSp>
        <p:nvGrpSpPr>
          <p:cNvPr id="40" name="Google Shape;1049;p37"/>
          <p:cNvGrpSpPr/>
          <p:nvPr/>
        </p:nvGrpSpPr>
        <p:grpSpPr>
          <a:xfrm flipH="1">
            <a:off x="9662874" y="9774416"/>
            <a:ext cx="512912" cy="560869"/>
            <a:chOff x="2013650" y="1733325"/>
            <a:chExt cx="407750" cy="445875"/>
          </a:xfrm>
        </p:grpSpPr>
        <p:sp>
          <p:nvSpPr>
            <p:cNvPr id="41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2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3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4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5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6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7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8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9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0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1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2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3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4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5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6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7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284437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7423093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9545392" y="10079056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3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4897386" y="7010341"/>
            <a:ext cx="1280840" cy="2235503"/>
          </a:xfrm>
          <a:prstGeom prst="rect">
            <a:avLst/>
          </a:prstGeom>
        </p:spPr>
      </p:pic>
      <p:pic>
        <p:nvPicPr>
          <p:cNvPr id="77" name="Picture 7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4889848" y="9105418"/>
            <a:ext cx="1259886" cy="9466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04" b="66504" l="30200" r="47200">
                        <a14:foregroundMark x1="35900" y1="44109" x2="35900" y2="44109"/>
                        <a14:foregroundMark x1="33600" y1="43817" x2="33600" y2="43817"/>
                        <a14:foregroundMark x1="35400" y1="45472" x2="35400" y2="45472"/>
                        <a14:foregroundMark x1="34400" y1="44206" x2="34400" y2="46835"/>
                        <a14:foregroundMark x1="32100" y1="47225" x2="32100" y2="47225"/>
                        <a14:foregroundMark x1="32000" y1="48101" x2="32000" y2="48101"/>
                        <a14:foregroundMark x1="34100" y1="48101" x2="34100" y2="48101"/>
                        <a14:foregroundMark x1="33700" y1="46154" x2="36300" y2="48004"/>
                        <a14:foregroundMark x1="38300" y1="44401" x2="38300" y2="44401"/>
                        <a14:foregroundMark x1="38200" y1="44791" x2="37500" y2="45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21" t="40635" r="52608" b="33697"/>
          <a:stretch/>
        </p:blipFill>
        <p:spPr>
          <a:xfrm>
            <a:off x="6943413" y="6753398"/>
            <a:ext cx="1587147" cy="2436631"/>
          </a:xfrm>
          <a:prstGeom prst="rect">
            <a:avLst/>
          </a:prstGeom>
        </p:spPr>
      </p:pic>
      <p:pic>
        <p:nvPicPr>
          <p:cNvPr id="79" name="Picture 78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6389" b="87870" l="33500" r="468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42" t="76389" r="51501" b="12500"/>
          <a:stretch/>
        </p:blipFill>
        <p:spPr>
          <a:xfrm>
            <a:off x="7046603" y="9052374"/>
            <a:ext cx="1379337" cy="99969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852" b="48426" l="9600" r="24600">
                        <a14:foregroundMark x1="15500" y1="32963" x2="15800" y2="40093"/>
                        <a14:foregroundMark x1="12200" y1="37222" x2="20100" y2="37037"/>
                        <a14:foregroundMark x1="20000" y1="43889" x2="20000" y2="46389"/>
                        <a14:foregroundMark x1="11400" y1="42685" x2="11800" y2="4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00" t="30741" r="76475" b="51666"/>
          <a:stretch/>
        </p:blipFill>
        <p:spPr>
          <a:xfrm>
            <a:off x="9246385" y="7478496"/>
            <a:ext cx="1222338" cy="1711719"/>
          </a:xfrm>
          <a:prstGeom prst="rect">
            <a:avLst/>
          </a:prstGeom>
        </p:spPr>
      </p:pic>
      <p:pic>
        <p:nvPicPr>
          <p:cNvPr id="81" name="Picture 80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889" b="88519" l="10200" r="25300">
                        <a14:foregroundMark x1="12700" y1="79722" x2="20100" y2="79722"/>
                        <a14:foregroundMark x1="12000" y1="80648" x2="13000" y2="81389"/>
                        <a14:foregroundMark x1="11900" y1="80185" x2="11700" y2="81019"/>
                        <a14:foregroundMark x1="13000" y1="81481" x2="13900" y2="81481"/>
                        <a14:foregroundMark x1="14500" y1="80556" x2="17200" y2="81759"/>
                        <a14:foregroundMark x1="17500" y1="80648" x2="20600" y2="81944"/>
                        <a14:foregroundMark x1="21200" y1="80463" x2="21600" y2="80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79239" r="76959" b="11481"/>
          <a:stretch/>
        </p:blipFill>
        <p:spPr>
          <a:xfrm>
            <a:off x="9273113" y="9143262"/>
            <a:ext cx="1095470" cy="947968"/>
          </a:xfrm>
          <a:prstGeom prst="rect">
            <a:avLst/>
          </a:prstGeom>
        </p:spPr>
      </p:pic>
      <p:grpSp>
        <p:nvGrpSpPr>
          <p:cNvPr id="126" name="Group 125"/>
          <p:cNvGrpSpPr/>
          <p:nvPr/>
        </p:nvGrpSpPr>
        <p:grpSpPr>
          <a:xfrm>
            <a:off x="1985445" y="183107"/>
            <a:ext cx="7718565" cy="3040481"/>
            <a:chOff x="5667646" y="720179"/>
            <a:chExt cx="6753685" cy="2595486"/>
          </a:xfrm>
        </p:grpSpPr>
        <p:sp>
          <p:nvSpPr>
            <p:cNvPr id="127" name="Rectangle 126"/>
            <p:cNvSpPr/>
            <p:nvPr/>
          </p:nvSpPr>
          <p:spPr>
            <a:xfrm>
              <a:off x="6531073" y="1924156"/>
              <a:ext cx="5890258" cy="1391509"/>
            </a:xfrm>
            <a:prstGeom prst="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 học lóc cóc theo cùng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Khi về lại bắt khom lưng cõng về.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(Là cái gì?)</a:t>
              </a:r>
            </a:p>
          </p:txBody>
        </p:sp>
        <p:grpSp>
          <p:nvGrpSpPr>
            <p:cNvPr id="128" name="Google Shape;1012;p37"/>
            <p:cNvGrpSpPr/>
            <p:nvPr/>
          </p:nvGrpSpPr>
          <p:grpSpPr>
            <a:xfrm>
              <a:off x="5667646" y="720179"/>
              <a:ext cx="1481347" cy="1508052"/>
              <a:chOff x="5949775" y="2481625"/>
              <a:chExt cx="407775" cy="445825"/>
            </a:xfrm>
          </p:grpSpPr>
          <p:sp>
            <p:nvSpPr>
              <p:cNvPr id="129" name="Google Shape;1013;p37"/>
              <p:cNvSpPr/>
              <p:nvPr/>
            </p:nvSpPr>
            <p:spPr>
              <a:xfrm>
                <a:off x="5949775" y="2746875"/>
                <a:ext cx="7292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2917" h="1688" extrusionOk="0">
                    <a:moveTo>
                      <a:pt x="2916" y="0"/>
                    </a:moveTo>
                    <a:lnTo>
                      <a:pt x="1" y="849"/>
                    </a:lnTo>
                    <a:lnTo>
                      <a:pt x="2916" y="1687"/>
                    </a:lnTo>
                    <a:lnTo>
                      <a:pt x="2916" y="0"/>
                    </a:lnTo>
                    <a:close/>
                  </a:path>
                </a:pathLst>
              </a:custGeom>
              <a:solidFill>
                <a:srgbClr val="84004C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0" name="Google Shape;1014;p37"/>
              <p:cNvSpPr/>
              <p:nvPr/>
            </p:nvSpPr>
            <p:spPr>
              <a:xfrm>
                <a:off x="6061400" y="2481625"/>
                <a:ext cx="176625" cy="179175"/>
              </a:xfrm>
              <a:custGeom>
                <a:avLst/>
                <a:gdLst/>
                <a:ahLst/>
                <a:cxnLst/>
                <a:rect l="l" t="t" r="r" b="b"/>
                <a:pathLst>
                  <a:path w="7065" h="7167" extrusionOk="0">
                    <a:moveTo>
                      <a:pt x="3451" y="1"/>
                    </a:moveTo>
                    <a:cubicBezTo>
                      <a:pt x="3204" y="1"/>
                      <a:pt x="2945" y="49"/>
                      <a:pt x="2675" y="154"/>
                    </a:cubicBezTo>
                    <a:cubicBezTo>
                      <a:pt x="1" y="1187"/>
                      <a:pt x="1206" y="3781"/>
                      <a:pt x="2158" y="5112"/>
                    </a:cubicBezTo>
                    <a:cubicBezTo>
                      <a:pt x="2858" y="6065"/>
                      <a:pt x="5085" y="7167"/>
                      <a:pt x="5085" y="7167"/>
                    </a:cubicBezTo>
                    <a:cubicBezTo>
                      <a:pt x="7064" y="4719"/>
                      <a:pt x="5876" y="1"/>
                      <a:pt x="3451" y="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1" name="Google Shape;1015;p37"/>
              <p:cNvSpPr/>
              <p:nvPr/>
            </p:nvSpPr>
            <p:spPr>
              <a:xfrm>
                <a:off x="6060875" y="2857825"/>
                <a:ext cx="34425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80" extrusionOk="0">
                    <a:moveTo>
                      <a:pt x="954" y="0"/>
                    </a:moveTo>
                    <a:cubicBezTo>
                      <a:pt x="814" y="0"/>
                      <a:pt x="670" y="71"/>
                      <a:pt x="607" y="233"/>
                    </a:cubicBezTo>
                    <a:cubicBezTo>
                      <a:pt x="377" y="819"/>
                      <a:pt x="182" y="1427"/>
                      <a:pt x="56" y="2047"/>
                    </a:cubicBezTo>
                    <a:cubicBezTo>
                      <a:pt x="1" y="2309"/>
                      <a:pt x="219" y="2480"/>
                      <a:pt x="422" y="2480"/>
                    </a:cubicBezTo>
                    <a:cubicBezTo>
                      <a:pt x="557" y="2480"/>
                      <a:pt x="685" y="2404"/>
                      <a:pt x="722" y="2230"/>
                    </a:cubicBezTo>
                    <a:cubicBezTo>
                      <a:pt x="859" y="1611"/>
                      <a:pt x="1043" y="1002"/>
                      <a:pt x="1273" y="417"/>
                    </a:cubicBezTo>
                    <a:cubicBezTo>
                      <a:pt x="1377" y="166"/>
                      <a:pt x="1169" y="0"/>
                      <a:pt x="9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2" name="Google Shape;1016;p37"/>
              <p:cNvSpPr/>
              <p:nvPr/>
            </p:nvSpPr>
            <p:spPr>
              <a:xfrm>
                <a:off x="6123225" y="2865225"/>
                <a:ext cx="20400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816" h="2489" extrusionOk="0">
                    <a:moveTo>
                      <a:pt x="473" y="0"/>
                    </a:moveTo>
                    <a:cubicBezTo>
                      <a:pt x="299" y="0"/>
                      <a:pt x="121" y="109"/>
                      <a:pt x="110" y="327"/>
                    </a:cubicBezTo>
                    <a:cubicBezTo>
                      <a:pt x="87" y="936"/>
                      <a:pt x="53" y="1544"/>
                      <a:pt x="18" y="2152"/>
                    </a:cubicBezTo>
                    <a:cubicBezTo>
                      <a:pt x="1" y="2376"/>
                      <a:pt x="164" y="2488"/>
                      <a:pt x="337" y="2488"/>
                    </a:cubicBezTo>
                    <a:cubicBezTo>
                      <a:pt x="509" y="2488"/>
                      <a:pt x="690" y="2376"/>
                      <a:pt x="707" y="2152"/>
                    </a:cubicBezTo>
                    <a:cubicBezTo>
                      <a:pt x="741" y="1544"/>
                      <a:pt x="776" y="936"/>
                      <a:pt x="810" y="327"/>
                    </a:cubicBezTo>
                    <a:cubicBezTo>
                      <a:pt x="816" y="109"/>
                      <a:pt x="646" y="0"/>
                      <a:pt x="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3" name="Google Shape;1017;p37"/>
              <p:cNvSpPr/>
              <p:nvPr/>
            </p:nvSpPr>
            <p:spPr>
              <a:xfrm>
                <a:off x="6197975" y="2865225"/>
                <a:ext cx="24825" cy="621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2485" extrusionOk="0">
                    <a:moveTo>
                      <a:pt x="344" y="0"/>
                    </a:moveTo>
                    <a:cubicBezTo>
                      <a:pt x="170" y="0"/>
                      <a:pt x="1" y="109"/>
                      <a:pt x="12" y="327"/>
                    </a:cubicBezTo>
                    <a:cubicBezTo>
                      <a:pt x="35" y="970"/>
                      <a:pt x="127" y="1613"/>
                      <a:pt x="265" y="2244"/>
                    </a:cubicBezTo>
                    <a:cubicBezTo>
                      <a:pt x="305" y="2412"/>
                      <a:pt x="434" y="2485"/>
                      <a:pt x="568" y="2485"/>
                    </a:cubicBezTo>
                    <a:cubicBezTo>
                      <a:pt x="774" y="2485"/>
                      <a:pt x="993" y="2313"/>
                      <a:pt x="930" y="2049"/>
                    </a:cubicBezTo>
                    <a:cubicBezTo>
                      <a:pt x="804" y="1487"/>
                      <a:pt x="724" y="913"/>
                      <a:pt x="701" y="327"/>
                    </a:cubicBezTo>
                    <a:cubicBezTo>
                      <a:pt x="695" y="109"/>
                      <a:pt x="517" y="0"/>
                      <a:pt x="3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4" name="Google Shape;1018;p37"/>
              <p:cNvSpPr/>
              <p:nvPr/>
            </p:nvSpPr>
            <p:spPr>
              <a:xfrm>
                <a:off x="6246675" y="2860325"/>
                <a:ext cx="35175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242" extrusionOk="0">
                    <a:moveTo>
                      <a:pt x="465" y="0"/>
                    </a:moveTo>
                    <a:cubicBezTo>
                      <a:pt x="244" y="0"/>
                      <a:pt x="1" y="252"/>
                      <a:pt x="119" y="535"/>
                    </a:cubicBezTo>
                    <a:cubicBezTo>
                      <a:pt x="325" y="1006"/>
                      <a:pt x="509" y="1499"/>
                      <a:pt x="658" y="1993"/>
                    </a:cubicBezTo>
                    <a:cubicBezTo>
                      <a:pt x="708" y="2167"/>
                      <a:pt x="847" y="2242"/>
                      <a:pt x="986" y="2242"/>
                    </a:cubicBezTo>
                    <a:cubicBezTo>
                      <a:pt x="1195" y="2242"/>
                      <a:pt x="1407" y="2071"/>
                      <a:pt x="1324" y="1809"/>
                    </a:cubicBezTo>
                    <a:cubicBezTo>
                      <a:pt x="1152" y="1258"/>
                      <a:pt x="956" y="707"/>
                      <a:pt x="715" y="179"/>
                    </a:cubicBezTo>
                    <a:cubicBezTo>
                      <a:pt x="661" y="53"/>
                      <a:pt x="565" y="0"/>
                      <a:pt x="4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5" name="Google Shape;1019;p37"/>
              <p:cNvSpPr/>
              <p:nvPr/>
            </p:nvSpPr>
            <p:spPr>
              <a:xfrm>
                <a:off x="6096700" y="2834375"/>
                <a:ext cx="76625" cy="482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92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6" y="586"/>
                      <a:pt x="299" y="1171"/>
                      <a:pt x="494" y="1734"/>
                    </a:cubicBezTo>
                    <a:cubicBezTo>
                      <a:pt x="953" y="1871"/>
                      <a:pt x="1423" y="1929"/>
                      <a:pt x="1894" y="1929"/>
                    </a:cubicBezTo>
                    <a:lnTo>
                      <a:pt x="3065" y="1929"/>
                    </a:lnTo>
                    <a:cubicBezTo>
                      <a:pt x="2881" y="1401"/>
                      <a:pt x="2743" y="873"/>
                      <a:pt x="2629" y="322"/>
                    </a:cubicBezTo>
                    <a:cubicBezTo>
                      <a:pt x="1745" y="288"/>
                      <a:pt x="873" y="173"/>
                      <a:pt x="0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6" name="Google Shape;1020;p37"/>
              <p:cNvSpPr/>
              <p:nvPr/>
            </p:nvSpPr>
            <p:spPr>
              <a:xfrm>
                <a:off x="6081200" y="2625200"/>
                <a:ext cx="88975" cy="217225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8689" extrusionOk="0">
                    <a:moveTo>
                      <a:pt x="2514" y="1"/>
                    </a:moveTo>
                    <a:cubicBezTo>
                      <a:pt x="2009" y="1"/>
                      <a:pt x="1493" y="81"/>
                      <a:pt x="1010" y="230"/>
                    </a:cubicBezTo>
                    <a:cubicBezTo>
                      <a:pt x="138" y="2859"/>
                      <a:pt x="0" y="5670"/>
                      <a:pt x="609" y="8368"/>
                    </a:cubicBezTo>
                    <a:cubicBezTo>
                      <a:pt x="1481" y="8540"/>
                      <a:pt x="2365" y="8655"/>
                      <a:pt x="3249" y="8689"/>
                    </a:cubicBezTo>
                    <a:cubicBezTo>
                      <a:pt x="2663" y="5889"/>
                      <a:pt x="2916" y="2847"/>
                      <a:pt x="3558" y="1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7" name="Google Shape;1021;p37"/>
              <p:cNvSpPr/>
              <p:nvPr/>
            </p:nvSpPr>
            <p:spPr>
              <a:xfrm>
                <a:off x="6031550" y="2816025"/>
                <a:ext cx="7750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468" extrusionOk="0">
                    <a:moveTo>
                      <a:pt x="1" y="0"/>
                    </a:moveTo>
                    <a:cubicBezTo>
                      <a:pt x="667" y="1205"/>
                      <a:pt x="1780" y="2089"/>
                      <a:pt x="3100" y="2468"/>
                    </a:cubicBezTo>
                    <a:cubicBezTo>
                      <a:pt x="2893" y="1905"/>
                      <a:pt x="2732" y="1320"/>
                      <a:pt x="2595" y="735"/>
                    </a:cubicBezTo>
                    <a:cubicBezTo>
                      <a:pt x="1711" y="562"/>
                      <a:pt x="850" y="310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8" name="Google Shape;1022;p37"/>
              <p:cNvSpPr/>
              <p:nvPr/>
            </p:nvSpPr>
            <p:spPr>
              <a:xfrm>
                <a:off x="6015500" y="2630950"/>
                <a:ext cx="90975" cy="2034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8138" extrusionOk="0">
                    <a:moveTo>
                      <a:pt x="3638" y="0"/>
                    </a:moveTo>
                    <a:lnTo>
                      <a:pt x="3638" y="0"/>
                    </a:lnTo>
                    <a:cubicBezTo>
                      <a:pt x="1481" y="677"/>
                      <a:pt x="0" y="2663"/>
                      <a:pt x="0" y="4924"/>
                    </a:cubicBezTo>
                    <a:cubicBezTo>
                      <a:pt x="0" y="5796"/>
                      <a:pt x="218" y="6646"/>
                      <a:pt x="643" y="7403"/>
                    </a:cubicBezTo>
                    <a:cubicBezTo>
                      <a:pt x="1492" y="7713"/>
                      <a:pt x="2353" y="7965"/>
                      <a:pt x="3237" y="8138"/>
                    </a:cubicBezTo>
                    <a:cubicBezTo>
                      <a:pt x="2628" y="5440"/>
                      <a:pt x="2766" y="2629"/>
                      <a:pt x="36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9" name="Google Shape;1023;p37"/>
              <p:cNvSpPr/>
              <p:nvPr/>
            </p:nvSpPr>
            <p:spPr>
              <a:xfrm>
                <a:off x="6162400" y="2838400"/>
                <a:ext cx="864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3456" h="1768" extrusionOk="0">
                    <a:moveTo>
                      <a:pt x="3019" y="0"/>
                    </a:moveTo>
                    <a:cubicBezTo>
                      <a:pt x="2263" y="122"/>
                      <a:pt x="1500" y="178"/>
                      <a:pt x="736" y="178"/>
                    </a:cubicBezTo>
                    <a:cubicBezTo>
                      <a:pt x="491" y="178"/>
                      <a:pt x="246" y="172"/>
                      <a:pt x="1" y="161"/>
                    </a:cubicBezTo>
                    <a:lnTo>
                      <a:pt x="1" y="161"/>
                    </a:lnTo>
                    <a:cubicBezTo>
                      <a:pt x="104" y="712"/>
                      <a:pt x="253" y="1240"/>
                      <a:pt x="425" y="1768"/>
                    </a:cubicBezTo>
                    <a:lnTo>
                      <a:pt x="2652" y="1768"/>
                    </a:lnTo>
                    <a:cubicBezTo>
                      <a:pt x="2916" y="1768"/>
                      <a:pt x="3191" y="1756"/>
                      <a:pt x="3455" y="1710"/>
                    </a:cubicBezTo>
                    <a:cubicBezTo>
                      <a:pt x="3283" y="1148"/>
                      <a:pt x="3145" y="574"/>
                      <a:pt x="3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0" name="Google Shape;1024;p37"/>
              <p:cNvSpPr/>
              <p:nvPr/>
            </p:nvSpPr>
            <p:spPr>
              <a:xfrm>
                <a:off x="6147775" y="2625200"/>
                <a:ext cx="93850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8706" extrusionOk="0">
                    <a:moveTo>
                      <a:pt x="884" y="1"/>
                    </a:moveTo>
                    <a:cubicBezTo>
                      <a:pt x="253" y="2836"/>
                      <a:pt x="0" y="5889"/>
                      <a:pt x="574" y="8689"/>
                    </a:cubicBezTo>
                    <a:cubicBezTo>
                      <a:pt x="822" y="8700"/>
                      <a:pt x="1069" y="8706"/>
                      <a:pt x="1316" y="8706"/>
                    </a:cubicBezTo>
                    <a:cubicBezTo>
                      <a:pt x="2086" y="8706"/>
                      <a:pt x="2851" y="8650"/>
                      <a:pt x="3616" y="8528"/>
                    </a:cubicBezTo>
                    <a:cubicBezTo>
                      <a:pt x="3019" y="5739"/>
                      <a:pt x="2973" y="2847"/>
                      <a:pt x="3753" y="35"/>
                    </a:cubicBezTo>
                    <a:cubicBezTo>
                      <a:pt x="3581" y="12"/>
                      <a:pt x="3409" y="1"/>
                      <a:pt x="3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1" name="Google Shape;1025;p37"/>
              <p:cNvSpPr/>
              <p:nvPr/>
            </p:nvSpPr>
            <p:spPr>
              <a:xfrm>
                <a:off x="6222075" y="2626075"/>
                <a:ext cx="135475" cy="212350"/>
              </a:xfrm>
              <a:custGeom>
                <a:avLst/>
                <a:gdLst/>
                <a:ahLst/>
                <a:cxnLst/>
                <a:rect l="l" t="t" r="r" b="b"/>
                <a:pathLst>
                  <a:path w="5419" h="8494" extrusionOk="0">
                    <a:moveTo>
                      <a:pt x="793" y="0"/>
                    </a:moveTo>
                    <a:cubicBezTo>
                      <a:pt x="1" y="2812"/>
                      <a:pt x="47" y="5704"/>
                      <a:pt x="644" y="8493"/>
                    </a:cubicBezTo>
                    <a:cubicBezTo>
                      <a:pt x="2285" y="8241"/>
                      <a:pt x="3834" y="7690"/>
                      <a:pt x="5131" y="6795"/>
                    </a:cubicBezTo>
                    <a:cubicBezTo>
                      <a:pt x="5326" y="6255"/>
                      <a:pt x="5418" y="5693"/>
                      <a:pt x="5418" y="5119"/>
                    </a:cubicBezTo>
                    <a:cubicBezTo>
                      <a:pt x="5407" y="2479"/>
                      <a:pt x="3410" y="264"/>
                      <a:pt x="793" y="0"/>
                    </a:cubicBezTo>
                    <a:close/>
                  </a:path>
                </a:pathLst>
              </a:custGeom>
              <a:solidFill>
                <a:srgbClr val="FFDB45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2" name="Google Shape;1026;p37"/>
              <p:cNvSpPr/>
              <p:nvPr/>
            </p:nvSpPr>
            <p:spPr>
              <a:xfrm>
                <a:off x="6238150" y="2795925"/>
                <a:ext cx="112225" cy="85250"/>
              </a:xfrm>
              <a:custGeom>
                <a:avLst/>
                <a:gdLst/>
                <a:ahLst/>
                <a:cxnLst/>
                <a:rect l="l" t="t" r="r" b="b"/>
                <a:pathLst>
                  <a:path w="4489" h="3410" extrusionOk="0">
                    <a:moveTo>
                      <a:pt x="4488" y="1"/>
                    </a:moveTo>
                    <a:lnTo>
                      <a:pt x="4488" y="1"/>
                    </a:lnTo>
                    <a:cubicBezTo>
                      <a:pt x="3180" y="896"/>
                      <a:pt x="1630" y="1447"/>
                      <a:pt x="1" y="1699"/>
                    </a:cubicBezTo>
                    <a:cubicBezTo>
                      <a:pt x="115" y="2273"/>
                      <a:pt x="265" y="2847"/>
                      <a:pt x="425" y="3409"/>
                    </a:cubicBezTo>
                    <a:cubicBezTo>
                      <a:pt x="2307" y="3099"/>
                      <a:pt x="3857" y="1803"/>
                      <a:pt x="4488" y="1"/>
                    </a:cubicBezTo>
                    <a:close/>
                  </a:path>
                </a:pathLst>
              </a:custGeom>
              <a:solidFill>
                <a:srgbClr val="FFA5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3" name="Google Shape;1027;p37"/>
              <p:cNvSpPr/>
              <p:nvPr/>
            </p:nvSpPr>
            <p:spPr>
              <a:xfrm>
                <a:off x="6284050" y="2722175"/>
                <a:ext cx="2930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996" extrusionOk="0">
                    <a:moveTo>
                      <a:pt x="667" y="1"/>
                    </a:moveTo>
                    <a:cubicBezTo>
                      <a:pt x="230" y="1"/>
                      <a:pt x="1" y="529"/>
                      <a:pt x="322" y="850"/>
                    </a:cubicBezTo>
                    <a:cubicBezTo>
                      <a:pt x="422" y="950"/>
                      <a:pt x="546" y="995"/>
                      <a:pt x="668" y="995"/>
                    </a:cubicBezTo>
                    <a:cubicBezTo>
                      <a:pt x="924" y="995"/>
                      <a:pt x="1172" y="798"/>
                      <a:pt x="1172" y="495"/>
                    </a:cubicBezTo>
                    <a:cubicBezTo>
                      <a:pt x="1172" y="219"/>
                      <a:pt x="942" y="1"/>
                      <a:pt x="6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4" name="Google Shape;1028;p37"/>
              <p:cNvSpPr/>
              <p:nvPr/>
            </p:nvSpPr>
            <p:spPr>
              <a:xfrm>
                <a:off x="6256525" y="2757775"/>
                <a:ext cx="683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732" h="2336" extrusionOk="0">
                    <a:moveTo>
                      <a:pt x="1561" y="0"/>
                    </a:moveTo>
                    <a:cubicBezTo>
                      <a:pt x="528" y="0"/>
                      <a:pt x="0" y="1251"/>
                      <a:pt x="735" y="1986"/>
                    </a:cubicBezTo>
                    <a:cubicBezTo>
                      <a:pt x="976" y="2227"/>
                      <a:pt x="1271" y="2335"/>
                      <a:pt x="1559" y="2335"/>
                    </a:cubicBezTo>
                    <a:cubicBezTo>
                      <a:pt x="2160" y="2335"/>
                      <a:pt x="2732" y="1865"/>
                      <a:pt x="2732" y="1159"/>
                    </a:cubicBezTo>
                    <a:cubicBezTo>
                      <a:pt x="2732" y="517"/>
                      <a:pt x="2215" y="0"/>
                      <a:pt x="1561" y="0"/>
                    </a:cubicBezTo>
                    <a:close/>
                  </a:path>
                </a:pathLst>
              </a:custGeom>
              <a:solidFill>
                <a:srgbClr val="F78F8F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5" name="Google Shape;1029;p37"/>
              <p:cNvSpPr/>
              <p:nvPr/>
            </p:nvSpPr>
            <p:spPr>
              <a:xfrm>
                <a:off x="6005725" y="2504325"/>
                <a:ext cx="194025" cy="156475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6259" extrusionOk="0">
                    <a:moveTo>
                      <a:pt x="3454" y="0"/>
                    </a:moveTo>
                    <a:cubicBezTo>
                      <a:pt x="3001" y="0"/>
                      <a:pt x="2551" y="163"/>
                      <a:pt x="2136" y="532"/>
                    </a:cubicBezTo>
                    <a:cubicBezTo>
                      <a:pt x="1" y="2437"/>
                      <a:pt x="2032" y="4445"/>
                      <a:pt x="3398" y="5352"/>
                    </a:cubicBezTo>
                    <a:cubicBezTo>
                      <a:pt x="4374" y="6006"/>
                      <a:pt x="6853" y="6259"/>
                      <a:pt x="6853" y="6259"/>
                    </a:cubicBezTo>
                    <a:cubicBezTo>
                      <a:pt x="7760" y="3546"/>
                      <a:pt x="5570" y="0"/>
                      <a:pt x="3454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6" name="Google Shape;1030;p37"/>
              <p:cNvSpPr/>
              <p:nvPr/>
            </p:nvSpPr>
            <p:spPr>
              <a:xfrm>
                <a:off x="6197975" y="2535675"/>
                <a:ext cx="132875" cy="1119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477" extrusionOk="0">
                    <a:moveTo>
                      <a:pt x="2847" y="1"/>
                    </a:moveTo>
                    <a:cubicBezTo>
                      <a:pt x="2847" y="1"/>
                      <a:pt x="1573" y="1619"/>
                      <a:pt x="1573" y="1619"/>
                    </a:cubicBezTo>
                    <a:cubicBezTo>
                      <a:pt x="1562" y="1619"/>
                      <a:pt x="1" y="253"/>
                      <a:pt x="1" y="253"/>
                    </a:cubicBezTo>
                    <a:lnTo>
                      <a:pt x="1" y="253"/>
                    </a:lnTo>
                    <a:lnTo>
                      <a:pt x="620" y="4006"/>
                    </a:lnTo>
                    <a:lnTo>
                      <a:pt x="4121" y="4477"/>
                    </a:lnTo>
                    <a:lnTo>
                      <a:pt x="5315" y="1424"/>
                    </a:lnTo>
                    <a:lnTo>
                      <a:pt x="3467" y="1917"/>
                    </a:lnTo>
                    <a:lnTo>
                      <a:pt x="28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6684" tIns="86684" rIns="86684" bIns="86684" anchor="ctr" anchorCtr="0">
                <a:noAutofit/>
              </a:bodyPr>
              <a:lstStyle/>
              <a:p>
                <a:pPr marL="0" marR="0" lvl="0" indent="0" algn="l" defTabSz="866943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7" name="Rounded Rectangle 146">
            <a:hlinkClick r:id="rId20" action="ppaction://hlinksldjump"/>
          </p:cNvPr>
          <p:cNvSpPr/>
          <p:nvPr/>
        </p:nvSpPr>
        <p:spPr>
          <a:xfrm>
            <a:off x="755707" y="6077096"/>
            <a:ext cx="2422922" cy="597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3792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792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endParaRPr kumimoji="0" lang="en-US" sz="379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8" name="Google Shape;1031;p37"/>
          <p:cNvGrpSpPr/>
          <p:nvPr/>
        </p:nvGrpSpPr>
        <p:grpSpPr>
          <a:xfrm flipH="1">
            <a:off x="14642" y="5357129"/>
            <a:ext cx="1376330" cy="1485904"/>
            <a:chOff x="2013650" y="1733325"/>
            <a:chExt cx="407750" cy="445875"/>
          </a:xfrm>
        </p:grpSpPr>
        <p:sp>
          <p:nvSpPr>
            <p:cNvPr id="149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0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1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2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3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4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5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6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7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8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9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0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1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2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3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4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65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4" name="Cloud 83">
            <a:extLst>
              <a:ext uri="{FF2B5EF4-FFF2-40B4-BE49-F238E27FC236}">
                <a16:creationId xmlns:a16="http://schemas.microsoft.com/office/drawing/2014/main" id="{D898EA26-B46F-4F2F-8923-830DF1331552}"/>
              </a:ext>
            </a:extLst>
          </p:cNvPr>
          <p:cNvSpPr/>
          <p:nvPr/>
        </p:nvSpPr>
        <p:spPr>
          <a:xfrm>
            <a:off x="3921830" y="4392593"/>
            <a:ext cx="4455808" cy="1517286"/>
          </a:xfrm>
          <a:prstGeom prst="cloud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cặp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sách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51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30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marL="0" marR="0" lvl="0" indent="0" algn="l" defTabSz="866943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0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0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marL="0" marR="0" lvl="0" indent="0" algn="ctr" defTabSz="86694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Cảm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các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bạn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giúp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chúng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mình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nhé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Mật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đã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đủ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cho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ngày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hôm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nay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rồi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kumimoji="0" lang="en-US" sz="341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này</a:t>
              </a:r>
              <a:r>
                <a:rPr kumimoji="0" lang="en-US" sz="3413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+mn-cs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044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6" y="-99392"/>
            <a:ext cx="6858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62" y="3155026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istrator\Desktop\58pic_5388033792e0c [转换]-02.png">
            <a:extLst>
              <a:ext uri="{FF2B5EF4-FFF2-40B4-BE49-F238E27FC236}">
                <a16:creationId xmlns:a16="http://schemas.microsoft.com/office/drawing/2014/main" id="{689EE6DE-E085-49CA-B860-599459EBD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685" y="25519"/>
            <a:ext cx="8288048" cy="19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9">
            <a:extLst>
              <a:ext uri="{FF2B5EF4-FFF2-40B4-BE49-F238E27FC236}">
                <a16:creationId xmlns:a16="http://schemas.microsoft.com/office/drawing/2014/main" id="{98FF6DE8-9932-4D67-ACE3-7BF07751200E}"/>
              </a:ext>
            </a:extLst>
          </p:cNvPr>
          <p:cNvSpPr/>
          <p:nvPr/>
        </p:nvSpPr>
        <p:spPr>
          <a:xfrm>
            <a:off x="3619333" y="753726"/>
            <a:ext cx="553521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Viết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vào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phiếu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đọc</a:t>
            </a:r>
            <a:r>
              <a:rPr lang="en-US" altLang="zh-CN" sz="4000" b="1" dirty="0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4000" b="1" dirty="0" err="1">
                <a:solidFill>
                  <a:srgbClr val="C0504D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cifico" panose="00000500000000000000" pitchFamily="2" charset="0"/>
                <a:ea typeface="微软雅黑" panose="020B0503020204020204" pitchFamily="34" charset="-122"/>
              </a:rPr>
              <a:t>sách</a:t>
            </a:r>
            <a:endParaRPr lang="zh-CN" altLang="en-US" sz="4000" b="1" dirty="0">
              <a:solidFill>
                <a:srgbClr val="C0504D">
                  <a:lumMod val="75000"/>
                </a:srgbClr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cifico" panose="000005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B8F00D5E-DD7B-41DE-B0CA-2E62D08B6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378568" y="1896566"/>
            <a:ext cx="1829010" cy="4974169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6AE00A93-4493-44D9-9932-EE067BE7B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642247">
            <a:off x="3353052" y="3685553"/>
            <a:ext cx="2439114" cy="1752820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D74A3A36-62B7-43B8-96EF-58532252BF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6766217" y="2793172"/>
            <a:ext cx="2774252" cy="1752820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D99A07F0-99DF-4D4A-9CAD-AAE236B9FDE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306577">
            <a:off x="4036213" y="2453197"/>
            <a:ext cx="2439114" cy="1752820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92E00466-C6D6-48CD-8573-776D517CB3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243641">
            <a:off x="5923123" y="1748265"/>
            <a:ext cx="2439114" cy="1752820"/>
          </a:xfrm>
          <a:prstGeom prst="rect">
            <a:avLst/>
          </a:prstGeom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63A18307-EF4B-454A-AD03-731E693161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7694954" y="3969132"/>
            <a:ext cx="2949565" cy="175282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21A83F3-45CD-40C3-9CB2-DEB1629EE4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4931861" y="5210019"/>
            <a:ext cx="3240612" cy="1393031"/>
          </a:xfrm>
          <a:prstGeom prst="rect">
            <a:avLst/>
          </a:prstGeom>
          <a:effectLst>
            <a:glow rad="63500">
              <a:srgbClr val="4472C4">
                <a:lumMod val="20000"/>
                <a:lumOff val="80000"/>
              </a:srgbClr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FAA5031-2FC9-44EC-8E68-8607420FC14C}"/>
              </a:ext>
            </a:extLst>
          </p:cNvPr>
          <p:cNvSpPr txBox="1"/>
          <p:nvPr/>
        </p:nvSpPr>
        <p:spPr>
          <a:xfrm>
            <a:off x="5205337" y="5608982"/>
            <a:ext cx="2717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Phiếu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đọc</a:t>
            </a:r>
            <a:r>
              <a:rPr lang="en-US" sz="28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Calibri"/>
              </a:rPr>
              <a:t>sách</a:t>
            </a:r>
            <a:endParaRPr lang="en-US" sz="28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D0EEC3C-8F1B-4DCB-9DDA-9AA37F0FC031}"/>
              </a:ext>
            </a:extLst>
          </p:cNvPr>
          <p:cNvSpPr txBox="1"/>
          <p:nvPr/>
        </p:nvSpPr>
        <p:spPr>
          <a:xfrm rot="1601697">
            <a:off x="3209439" y="4409489"/>
            <a:ext cx="25132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Các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đồ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vật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được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nói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đến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A595E8-5486-4D51-9069-9293FEDF9B0F}"/>
              </a:ext>
            </a:extLst>
          </p:cNvPr>
          <p:cNvSpPr txBox="1"/>
          <p:nvPr/>
        </p:nvSpPr>
        <p:spPr>
          <a:xfrm rot="19279080">
            <a:off x="6452317" y="2513187"/>
            <a:ext cx="16478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Số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câu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đố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đã</a:t>
            </a:r>
            <a:r>
              <a:rPr lang="en-029" sz="2800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đọc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A0EE7A-782E-4F2C-B288-D88AA457F4A0}"/>
              </a:ext>
            </a:extLst>
          </p:cNvPr>
          <p:cNvSpPr txBox="1"/>
          <p:nvPr/>
        </p:nvSpPr>
        <p:spPr>
          <a:xfrm rot="19279080">
            <a:off x="6998080" y="3488205"/>
            <a:ext cx="27402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đố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thấy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dễ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đoán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nhất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E86B3C-D072-45E9-8D5B-1090D4263550}"/>
              </a:ext>
            </a:extLst>
          </p:cNvPr>
          <p:cNvSpPr txBox="1"/>
          <p:nvPr/>
        </p:nvSpPr>
        <p:spPr>
          <a:xfrm rot="944946">
            <a:off x="4372412" y="3449271"/>
            <a:ext cx="19970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đọc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8C6B74-FD0F-4891-9C47-83EF8E284997}"/>
              </a:ext>
            </a:extLst>
          </p:cNvPr>
          <p:cNvSpPr txBox="1"/>
          <p:nvPr/>
        </p:nvSpPr>
        <p:spPr>
          <a:xfrm rot="19798850">
            <a:off x="7926535" y="4759206"/>
            <a:ext cx="26196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id="{867480C2-573D-4048-9291-0FDD501D41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19407905">
            <a:off x="9327733" y="4726887"/>
            <a:ext cx="2439114" cy="17528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671BEE-26DF-4B0F-A6CF-95F521C269B8}"/>
              </a:ext>
            </a:extLst>
          </p:cNvPr>
          <p:cNvSpPr txBox="1"/>
          <p:nvPr/>
        </p:nvSpPr>
        <p:spPr>
          <a:xfrm rot="19798850">
            <a:off x="9874041" y="5323034"/>
            <a:ext cx="19026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Mức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thích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4445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5" grpId="0"/>
      <p:bldP spid="36" grpId="0"/>
      <p:bldP spid="38" grpId="0"/>
      <p:bldP spid="39" grpId="0"/>
      <p:bldP spid="40" grpId="0"/>
      <p:bldP spid="41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33ppt.com 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323</Words>
  <Application>Microsoft Office PowerPoint</Application>
  <PresentationFormat>Widescreen</PresentationFormat>
  <Paragraphs>75</Paragraphs>
  <Slides>16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Calibri Light</vt:lpstr>
      <vt:lpstr>Coiny</vt:lpstr>
      <vt:lpstr>等线</vt:lpstr>
      <vt:lpstr>FZXiQian-M15S</vt:lpstr>
      <vt:lpstr>Pacifico</vt:lpstr>
      <vt:lpstr>Times New Roman</vt:lpstr>
      <vt:lpstr>www.33ppt.com ​​</vt:lpstr>
      <vt:lpstr>2_jeppt.com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10</cp:revision>
  <dcterms:created xsi:type="dcterms:W3CDTF">2022-06-28T09:23:27Z</dcterms:created>
  <dcterms:modified xsi:type="dcterms:W3CDTF">2022-10-21T05:08:41Z</dcterms:modified>
</cp:coreProperties>
</file>