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audio2.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6" r:id="rId4"/>
  </p:sldMasterIdLst>
  <p:notesMasterIdLst>
    <p:notesMasterId r:id="rId35"/>
  </p:notesMasterIdLst>
  <p:sldIdLst>
    <p:sldId id="336" r:id="rId5"/>
    <p:sldId id="282" r:id="rId6"/>
    <p:sldId id="284" r:id="rId7"/>
    <p:sldId id="328" r:id="rId8"/>
    <p:sldId id="345" r:id="rId9"/>
    <p:sldId id="332" r:id="rId10"/>
    <p:sldId id="346" r:id="rId11"/>
    <p:sldId id="347" r:id="rId12"/>
    <p:sldId id="339" r:id="rId13"/>
    <p:sldId id="348" r:id="rId14"/>
    <p:sldId id="349" r:id="rId15"/>
    <p:sldId id="350" r:id="rId16"/>
    <p:sldId id="351" r:id="rId17"/>
    <p:sldId id="352" r:id="rId18"/>
    <p:sldId id="353" r:id="rId19"/>
    <p:sldId id="354" r:id="rId20"/>
    <p:sldId id="257" r:id="rId21"/>
    <p:sldId id="307" r:id="rId22"/>
    <p:sldId id="355" r:id="rId23"/>
    <p:sldId id="318" r:id="rId24"/>
    <p:sldId id="344" r:id="rId25"/>
    <p:sldId id="356" r:id="rId26"/>
    <p:sldId id="357" r:id="rId27"/>
    <p:sldId id="358" r:id="rId28"/>
    <p:sldId id="359" r:id="rId29"/>
    <p:sldId id="360" r:id="rId30"/>
    <p:sldId id="361" r:id="rId31"/>
    <p:sldId id="362" r:id="rId32"/>
    <p:sldId id="363" r:id="rId33"/>
    <p:sldId id="30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79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919000-D31A-4C90-A298-7EAB0E0132EB}" type="datetimeFigureOut">
              <a:rPr lang="en-US" smtClean="0"/>
              <a:t>10/11/2022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92640B-CCE4-4439-A946-56EA4BD31D03}" type="slidenum">
              <a:rPr lang="en-US" smtClean="0"/>
              <a:t>‹#›</a:t>
            </a:fld>
            <a:endParaRPr lang="en-US"/>
          </a:p>
        </p:txBody>
      </p:sp>
    </p:spTree>
    <p:extLst>
      <p:ext uri="{BB962C8B-B14F-4D97-AF65-F5344CB8AC3E}">
        <p14:creationId xmlns:p14="http://schemas.microsoft.com/office/powerpoint/2010/main" val="3554295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 name="Google Shape;8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11981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00327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để</a:t>
            </a:r>
            <a:r>
              <a:rPr lang="en-US" baseline="0" dirty="0"/>
              <a:t> </a:t>
            </a:r>
            <a:r>
              <a:rPr lang="en-US" baseline="0" dirty="0" err="1"/>
              <a:t>tới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hết</a:t>
            </a:r>
            <a:r>
              <a:rPr lang="en-US" baseline="0" dirty="0"/>
              <a:t> </a:t>
            </a:r>
            <a:r>
              <a:rPr lang="en-US" baseline="0" dirty="0" err="1"/>
              <a:t>bấm</a:t>
            </a:r>
            <a:r>
              <a:rPr lang="en-US" baseline="0" dirty="0"/>
              <a:t> </a:t>
            </a:r>
            <a:r>
              <a:rPr lang="en-US" baseline="0" dirty="0" err="1"/>
              <a:t>mũi</a:t>
            </a:r>
            <a:r>
              <a:rPr lang="en-US" baseline="0" dirty="0"/>
              <a:t> </a:t>
            </a:r>
            <a:r>
              <a:rPr lang="en-US" baseline="0" dirty="0" err="1"/>
              <a:t>tên</a:t>
            </a:r>
            <a:r>
              <a:rPr lang="en-US" baseline="0" dirty="0"/>
              <a:t> </a:t>
            </a:r>
            <a:r>
              <a:rPr lang="en-US" baseline="0" dirty="0" err="1"/>
              <a:t>xanh</a:t>
            </a:r>
            <a:r>
              <a:rPr lang="en-US" baseline="0" dirty="0"/>
              <a:t> </a:t>
            </a:r>
            <a:r>
              <a:rPr lang="en-US" baseline="0" dirty="0" err="1"/>
              <a:t>dể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2FCF-448E-419E-82E4-12DAE3C8EF89}" type="slidenum">
              <a:rPr kumimoji="0" lang="en-US" sz="19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US" sz="19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34305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027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8CE17-F11B-432A-A079-20F4561094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3C0888-5BA3-4FE5-813C-94C11B25B6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B86EFD-9711-4532-9421-B4D4B43E9D48}"/>
              </a:ext>
            </a:extLst>
          </p:cNvPr>
          <p:cNvSpPr>
            <a:spLocks noGrp="1"/>
          </p:cNvSpPr>
          <p:nvPr>
            <p:ph type="dt" sz="half" idx="10"/>
          </p:nvPr>
        </p:nvSpPr>
        <p:spPr/>
        <p:txBody>
          <a:bodyPr/>
          <a:lstStyle/>
          <a:p>
            <a:fld id="{53E203E9-B6E8-4A5A-95F9-F63D40479E2A}" type="datetimeFigureOut">
              <a:rPr lang="en-US" smtClean="0"/>
              <a:t>10/11/2022</a:t>
            </a:fld>
            <a:endParaRPr lang="en-US"/>
          </a:p>
        </p:txBody>
      </p:sp>
      <p:sp>
        <p:nvSpPr>
          <p:cNvPr id="5" name="Footer Placeholder 4">
            <a:extLst>
              <a:ext uri="{FF2B5EF4-FFF2-40B4-BE49-F238E27FC236}">
                <a16:creationId xmlns:a16="http://schemas.microsoft.com/office/drawing/2014/main" id="{296E74B4-D909-4454-9CCA-98063821F9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559FB7-A57A-452B-B9A9-72793249342E}"/>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85777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FB2EC-89B2-43AB-8F7B-55739251C3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928E63-BB21-4EA4-8F21-636FB49CF8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8E390-C372-4294-8369-060E5A07EFAC}"/>
              </a:ext>
            </a:extLst>
          </p:cNvPr>
          <p:cNvSpPr>
            <a:spLocks noGrp="1"/>
          </p:cNvSpPr>
          <p:nvPr>
            <p:ph type="dt" sz="half" idx="10"/>
          </p:nvPr>
        </p:nvSpPr>
        <p:spPr/>
        <p:txBody>
          <a:bodyPr/>
          <a:lstStyle/>
          <a:p>
            <a:fld id="{53E203E9-B6E8-4A5A-95F9-F63D40479E2A}" type="datetimeFigureOut">
              <a:rPr lang="en-US" smtClean="0"/>
              <a:t>10/11/2022</a:t>
            </a:fld>
            <a:endParaRPr lang="en-US"/>
          </a:p>
        </p:txBody>
      </p:sp>
      <p:sp>
        <p:nvSpPr>
          <p:cNvPr id="5" name="Footer Placeholder 4">
            <a:extLst>
              <a:ext uri="{FF2B5EF4-FFF2-40B4-BE49-F238E27FC236}">
                <a16:creationId xmlns:a16="http://schemas.microsoft.com/office/drawing/2014/main" id="{D9F6F197-B58B-4DE8-B336-663D0E9BE9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46D51-4102-4829-B175-EE46E27910FF}"/>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269723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1A954A-971E-404B-B27A-DFB0AB4FFB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127C6A-284C-45AF-A6CB-0EF9CA4079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5D4440-429A-4965-BB31-07B034EBDD55}"/>
              </a:ext>
            </a:extLst>
          </p:cNvPr>
          <p:cNvSpPr>
            <a:spLocks noGrp="1"/>
          </p:cNvSpPr>
          <p:nvPr>
            <p:ph type="dt" sz="half" idx="10"/>
          </p:nvPr>
        </p:nvSpPr>
        <p:spPr/>
        <p:txBody>
          <a:bodyPr/>
          <a:lstStyle/>
          <a:p>
            <a:fld id="{53E203E9-B6E8-4A5A-95F9-F63D40479E2A}" type="datetimeFigureOut">
              <a:rPr lang="en-US" smtClean="0"/>
              <a:t>10/11/2022</a:t>
            </a:fld>
            <a:endParaRPr lang="en-US"/>
          </a:p>
        </p:txBody>
      </p:sp>
      <p:sp>
        <p:nvSpPr>
          <p:cNvPr id="5" name="Footer Placeholder 4">
            <a:extLst>
              <a:ext uri="{FF2B5EF4-FFF2-40B4-BE49-F238E27FC236}">
                <a16:creationId xmlns:a16="http://schemas.microsoft.com/office/drawing/2014/main" id="{BA711007-EF62-4CC1-B11F-7C16F6E73A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BFBBD0-9366-41F0-8620-4812488529E4}"/>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470733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
        <p:nvSpPr>
          <p:cNvPr id="19" name="Google Shape;19;p13"/>
          <p:cNvSpPr/>
          <p:nvPr/>
        </p:nvSpPr>
        <p:spPr>
          <a:xfrm>
            <a:off x="-12700" y="8890"/>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701251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064782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48" name="Google Shape;48;p18"/>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50" name="Google Shape;50;p18"/>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85917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443656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63" name="Google Shape;6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604784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120641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661796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13075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77F0A-E7C9-4323-9ECC-ADFCA33AFD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CBBB1C-BAA6-47FB-9622-FE9CEBF469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58194E-C38B-4595-A9B9-90BCCFCB6DFF}"/>
              </a:ext>
            </a:extLst>
          </p:cNvPr>
          <p:cNvSpPr>
            <a:spLocks noGrp="1"/>
          </p:cNvSpPr>
          <p:nvPr>
            <p:ph type="dt" sz="half" idx="10"/>
          </p:nvPr>
        </p:nvSpPr>
        <p:spPr/>
        <p:txBody>
          <a:bodyPr/>
          <a:lstStyle/>
          <a:p>
            <a:fld id="{53E203E9-B6E8-4A5A-95F9-F63D40479E2A}" type="datetimeFigureOut">
              <a:rPr lang="en-US" smtClean="0"/>
              <a:t>10/11/2022</a:t>
            </a:fld>
            <a:endParaRPr lang="en-US"/>
          </a:p>
        </p:txBody>
      </p:sp>
      <p:sp>
        <p:nvSpPr>
          <p:cNvPr id="5" name="Footer Placeholder 4">
            <a:extLst>
              <a:ext uri="{FF2B5EF4-FFF2-40B4-BE49-F238E27FC236}">
                <a16:creationId xmlns:a16="http://schemas.microsoft.com/office/drawing/2014/main" id="{E0A3E0FF-C255-48E1-B002-79DB5948A1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6A04BB-A61C-49D4-9350-078050C94D58}"/>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849585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409575" y="257175"/>
            <a:ext cx="11468100" cy="6348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67858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612452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2022/11/10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274755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2022/11/10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0629452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2022/11/10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2296238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2022/11/10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4113641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2022/11/10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683173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2022/11/10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6176909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7073776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804765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E7BEE-ABED-4918-9168-52C3BB4EA2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38F522-1575-491E-BBEC-EA83CBA976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098279-F6C2-4015-8592-6BF80C1A5128}"/>
              </a:ext>
            </a:extLst>
          </p:cNvPr>
          <p:cNvSpPr>
            <a:spLocks noGrp="1"/>
          </p:cNvSpPr>
          <p:nvPr>
            <p:ph type="dt" sz="half" idx="10"/>
          </p:nvPr>
        </p:nvSpPr>
        <p:spPr/>
        <p:txBody>
          <a:bodyPr/>
          <a:lstStyle/>
          <a:p>
            <a:fld id="{53E203E9-B6E8-4A5A-95F9-F63D40479E2A}" type="datetimeFigureOut">
              <a:rPr lang="en-US" smtClean="0"/>
              <a:t>10/11/2022</a:t>
            </a:fld>
            <a:endParaRPr lang="en-US"/>
          </a:p>
        </p:txBody>
      </p:sp>
      <p:sp>
        <p:nvSpPr>
          <p:cNvPr id="5" name="Footer Placeholder 4">
            <a:extLst>
              <a:ext uri="{FF2B5EF4-FFF2-40B4-BE49-F238E27FC236}">
                <a16:creationId xmlns:a16="http://schemas.microsoft.com/office/drawing/2014/main" id="{41E243EE-07F7-481B-91DB-50CFEEC8AC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968D8-1AB3-43CA-ABA6-CA2902105620}"/>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3436568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908717"/>
            <a:ext cx="10290000" cy="2153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6000"/>
              <a:buNone/>
              <a:defRPr sz="4800" b="1"/>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 name="Google Shape;10;p2"/>
          <p:cNvSpPr txBox="1">
            <a:spLocks noGrp="1"/>
          </p:cNvSpPr>
          <p:nvPr>
            <p:ph type="subTitle" idx="1"/>
          </p:nvPr>
        </p:nvSpPr>
        <p:spPr>
          <a:xfrm>
            <a:off x="2509800" y="5138284"/>
            <a:ext cx="7172400" cy="393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 name="Google Shape;12;p2"/>
          <p:cNvSpPr/>
          <p:nvPr/>
        </p:nvSpPr>
        <p:spPr>
          <a:xfrm rot="5400000">
            <a:off x="9813644" y="4617259"/>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 name="Google Shape;13;p2"/>
          <p:cNvSpPr/>
          <p:nvPr/>
        </p:nvSpPr>
        <p:spPr>
          <a:xfrm rot="5400000">
            <a:off x="9894642" y="6219989"/>
            <a:ext cx="251541" cy="223214"/>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 name="Google Shape;14;p2"/>
          <p:cNvSpPr/>
          <p:nvPr/>
        </p:nvSpPr>
        <p:spPr>
          <a:xfrm flipH="1">
            <a:off x="11928962" y="5647701"/>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 name="Google Shape;16;p2"/>
          <p:cNvSpPr/>
          <p:nvPr/>
        </p:nvSpPr>
        <p:spPr>
          <a:xfrm rot="5400000">
            <a:off x="1036381" y="6305871"/>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 name="Google Shape;17;p2"/>
          <p:cNvSpPr/>
          <p:nvPr/>
        </p:nvSpPr>
        <p:spPr>
          <a:xfrm rot="5400000">
            <a:off x="2917215" y="6601834"/>
            <a:ext cx="136855" cy="11731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 name="Google Shape;19;p2"/>
          <p:cNvSpPr/>
          <p:nvPr/>
        </p:nvSpPr>
        <p:spPr>
          <a:xfrm rot="5400000">
            <a:off x="9583409" y="6284211"/>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 name="Google Shape;21;p2"/>
          <p:cNvSpPr/>
          <p:nvPr/>
        </p:nvSpPr>
        <p:spPr>
          <a:xfrm flipH="1">
            <a:off x="11973808" y="5182322"/>
            <a:ext cx="221786"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 name="Google Shape;22;p2"/>
          <p:cNvSpPr/>
          <p:nvPr/>
        </p:nvSpPr>
        <p:spPr>
          <a:xfrm rot="5400000">
            <a:off x="-994544" y="4569590"/>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 name="Google Shape;23;p2"/>
          <p:cNvSpPr/>
          <p:nvPr/>
        </p:nvSpPr>
        <p:spPr>
          <a:xfrm rot="5400000">
            <a:off x="-228894"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4" name="Google Shape;24;p2"/>
          <p:cNvSpPr/>
          <p:nvPr/>
        </p:nvSpPr>
        <p:spPr>
          <a:xfrm rot="5400000">
            <a:off x="10460423"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5" name="Google Shape;25;p2"/>
          <p:cNvSpPr/>
          <p:nvPr/>
        </p:nvSpPr>
        <p:spPr>
          <a:xfrm rot="5400000">
            <a:off x="1202467" y="-1202558"/>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6" name="Google Shape;26;p2"/>
          <p:cNvSpPr/>
          <p:nvPr/>
        </p:nvSpPr>
        <p:spPr>
          <a:xfrm rot="5400000">
            <a:off x="11807738" y="468109"/>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7" name="Google Shape;27;p2"/>
          <p:cNvSpPr/>
          <p:nvPr/>
        </p:nvSpPr>
        <p:spPr>
          <a:xfrm rot="5400000">
            <a:off x="10924283" y="6161879"/>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 name="Google Shape;28;p2"/>
          <p:cNvSpPr/>
          <p:nvPr/>
        </p:nvSpPr>
        <p:spPr>
          <a:xfrm rot="5400000">
            <a:off x="11363594" y="6620128"/>
            <a:ext cx="77291" cy="7729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 name="Google Shape;29;p2"/>
          <p:cNvSpPr/>
          <p:nvPr/>
        </p:nvSpPr>
        <p:spPr>
          <a:xfrm rot="5400000">
            <a:off x="1503351" y="60639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0" name="Google Shape;30;p2"/>
          <p:cNvSpPr/>
          <p:nvPr/>
        </p:nvSpPr>
        <p:spPr>
          <a:xfrm rot="5400000">
            <a:off x="260848"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 name="Google Shape;31;p2"/>
          <p:cNvSpPr/>
          <p:nvPr/>
        </p:nvSpPr>
        <p:spPr>
          <a:xfrm rot="5400000">
            <a:off x="383239" y="13675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3" name="Google Shape;33;p2"/>
          <p:cNvSpPr/>
          <p:nvPr/>
        </p:nvSpPr>
        <p:spPr>
          <a:xfrm rot="5400000">
            <a:off x="298693" y="6689016"/>
            <a:ext cx="71299" cy="7129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4" name="Google Shape;34;p2"/>
          <p:cNvSpPr/>
          <p:nvPr/>
        </p:nvSpPr>
        <p:spPr>
          <a:xfrm rot="5400000">
            <a:off x="2330284" y="6643748"/>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6" name="Google Shape;36;p2"/>
          <p:cNvSpPr/>
          <p:nvPr/>
        </p:nvSpPr>
        <p:spPr>
          <a:xfrm rot="5400000">
            <a:off x="11985138" y="560365"/>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7" name="Google Shape;37;p2"/>
          <p:cNvSpPr/>
          <p:nvPr/>
        </p:nvSpPr>
        <p:spPr>
          <a:xfrm rot="5400000">
            <a:off x="10680431" y="6300519"/>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8" name="Google Shape;38;p2"/>
          <p:cNvSpPr/>
          <p:nvPr/>
        </p:nvSpPr>
        <p:spPr>
          <a:xfrm rot="5400000">
            <a:off x="26181" y="4745725"/>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9" name="Google Shape;39;p2"/>
          <p:cNvSpPr/>
          <p:nvPr/>
        </p:nvSpPr>
        <p:spPr>
          <a:xfrm rot="5400000">
            <a:off x="1788956" y="268807"/>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 name="Google Shape;41;p2"/>
          <p:cNvSpPr/>
          <p:nvPr/>
        </p:nvSpPr>
        <p:spPr>
          <a:xfrm rot="5400000">
            <a:off x="10633745" y="128429"/>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683095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950967" y="2290933"/>
            <a:ext cx="3444400" cy="33644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2130"/>
              </a:spcBef>
              <a:spcAft>
                <a:spcPts val="0"/>
              </a:spcAft>
              <a:buSzPts val="1600"/>
              <a:buChar char="○"/>
              <a:defRPr sz="2100"/>
            </a:lvl2pPr>
            <a:lvl3pPr lvl="2">
              <a:spcBef>
                <a:spcPts val="2130"/>
              </a:spcBef>
              <a:spcAft>
                <a:spcPts val="0"/>
              </a:spcAft>
              <a:buSzPts val="1600"/>
              <a:buChar char="■"/>
              <a:defRPr sz="2100"/>
            </a:lvl3pPr>
            <a:lvl4pPr lvl="3">
              <a:spcBef>
                <a:spcPts val="2130"/>
              </a:spcBef>
              <a:spcAft>
                <a:spcPts val="0"/>
              </a:spcAft>
              <a:buSzPts val="1600"/>
              <a:buChar char="●"/>
              <a:defRPr sz="2100"/>
            </a:lvl4pPr>
            <a:lvl5pPr lvl="4">
              <a:spcBef>
                <a:spcPts val="2130"/>
              </a:spcBef>
              <a:spcAft>
                <a:spcPts val="0"/>
              </a:spcAft>
              <a:buSzPts val="1600"/>
              <a:buChar char="○"/>
              <a:defRPr sz="2100"/>
            </a:lvl5pPr>
            <a:lvl6pPr lvl="5">
              <a:spcBef>
                <a:spcPts val="2130"/>
              </a:spcBef>
              <a:spcAft>
                <a:spcPts val="0"/>
              </a:spcAft>
              <a:buSzPts val="1600"/>
              <a:buChar char="■"/>
              <a:defRPr sz="2100"/>
            </a:lvl6pPr>
            <a:lvl7pPr lvl="6">
              <a:spcBef>
                <a:spcPts val="2130"/>
              </a:spcBef>
              <a:spcAft>
                <a:spcPts val="0"/>
              </a:spcAft>
              <a:buSzPts val="1600"/>
              <a:buChar char="●"/>
              <a:defRPr sz="2100"/>
            </a:lvl7pPr>
            <a:lvl8pPr lvl="7">
              <a:spcBef>
                <a:spcPts val="2130"/>
              </a:spcBef>
              <a:spcAft>
                <a:spcPts val="0"/>
              </a:spcAft>
              <a:buSzPts val="1600"/>
              <a:buChar char="○"/>
              <a:defRPr sz="2100"/>
            </a:lvl8pPr>
            <a:lvl9pPr lvl="8">
              <a:spcBef>
                <a:spcPts val="2130"/>
              </a:spcBef>
              <a:spcAft>
                <a:spcPts val="2130"/>
              </a:spcAft>
              <a:buSzPts val="1600"/>
              <a:buChar char="■"/>
              <a:defRPr sz="2100"/>
            </a:lvl9pPr>
          </a:lstStyle>
          <a:p>
            <a:endParaRPr/>
          </a:p>
        </p:txBody>
      </p:sp>
      <p:sp>
        <p:nvSpPr>
          <p:cNvPr id="125" name="Google Shape;125;p7"/>
          <p:cNvSpPr txBox="1">
            <a:spLocks noGrp="1"/>
          </p:cNvSpPr>
          <p:nvPr>
            <p:ph type="title"/>
          </p:nvPr>
        </p:nvSpPr>
        <p:spPr>
          <a:xfrm>
            <a:off x="950967" y="719333"/>
            <a:ext cx="4508400" cy="8172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6" name="Google Shape;126;p7"/>
          <p:cNvSpPr/>
          <p:nvPr/>
        </p:nvSpPr>
        <p:spPr>
          <a:xfrm rot="10800000">
            <a:off x="6922456" y="5656804"/>
            <a:ext cx="5269544" cy="1201181"/>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7" name="Google Shape;127;p7"/>
          <p:cNvSpPr/>
          <p:nvPr/>
        </p:nvSpPr>
        <p:spPr>
          <a:xfrm flipH="1">
            <a:off x="10990934" y="2290935"/>
            <a:ext cx="1201066" cy="456708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8" name="Google Shape;128;p7"/>
          <p:cNvSpPr/>
          <p:nvPr/>
        </p:nvSpPr>
        <p:spPr>
          <a:xfrm flipH="1">
            <a:off x="11472614" y="3994783"/>
            <a:ext cx="92435" cy="9274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9" name="Google Shape;129;p7"/>
          <p:cNvSpPr/>
          <p:nvPr/>
        </p:nvSpPr>
        <p:spPr>
          <a:xfrm flipH="1">
            <a:off x="10682849" y="5782695"/>
            <a:ext cx="92435" cy="92648"/>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0" name="Google Shape;130;p7"/>
          <p:cNvSpPr/>
          <p:nvPr/>
        </p:nvSpPr>
        <p:spPr>
          <a:xfrm flipH="1">
            <a:off x="10994446" y="5534815"/>
            <a:ext cx="201028" cy="201716"/>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1" name="Google Shape;131;p7"/>
          <p:cNvSpPr/>
          <p:nvPr/>
        </p:nvSpPr>
        <p:spPr>
          <a:xfrm flipH="1">
            <a:off x="10489853" y="5310636"/>
            <a:ext cx="92531" cy="92648"/>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2" name="Google Shape;132;p7"/>
          <p:cNvSpPr/>
          <p:nvPr/>
        </p:nvSpPr>
        <p:spPr>
          <a:xfrm flipH="1">
            <a:off x="11738879" y="355454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3" name="Google Shape;133;p7"/>
          <p:cNvSpPr/>
          <p:nvPr/>
        </p:nvSpPr>
        <p:spPr>
          <a:xfrm flipH="1">
            <a:off x="9743486" y="634720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058388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9" y="4408597"/>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7" name="Google Shape;187;p11"/>
          <p:cNvSpPr/>
          <p:nvPr/>
        </p:nvSpPr>
        <p:spPr>
          <a:xfrm rot="-5400000">
            <a:off x="2204828" y="4501516"/>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8" name="Google Shape;188;p11"/>
          <p:cNvSpPr/>
          <p:nvPr/>
        </p:nvSpPr>
        <p:spPr>
          <a:xfrm>
            <a:off x="6771933"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9" name="Google Shape;189;p11"/>
          <p:cNvSpPr/>
          <p:nvPr/>
        </p:nvSpPr>
        <p:spPr>
          <a:xfrm rot="10800000" flipH="1">
            <a:off x="8159101" y="5850481"/>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0" name="Google Shape;190;p11"/>
          <p:cNvSpPr/>
          <p:nvPr/>
        </p:nvSpPr>
        <p:spPr>
          <a:xfrm rot="-5400000" flipH="1">
            <a:off x="802791" y="5055242"/>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1" name="Google Shape;191;p11"/>
          <p:cNvSpPr txBox="1">
            <a:spLocks noGrp="1"/>
          </p:cNvSpPr>
          <p:nvPr>
            <p:ph type="title" hasCustomPrompt="1"/>
          </p:nvPr>
        </p:nvSpPr>
        <p:spPr>
          <a:xfrm>
            <a:off x="1907402" y="2865933"/>
            <a:ext cx="8377199" cy="1120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7200"/>
              <a:buNone/>
              <a:defRPr sz="80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192" name="Google Shape;192;p11"/>
          <p:cNvSpPr txBox="1">
            <a:spLocks noGrp="1"/>
          </p:cNvSpPr>
          <p:nvPr>
            <p:ph type="subTitle" idx="1"/>
          </p:nvPr>
        </p:nvSpPr>
        <p:spPr>
          <a:xfrm>
            <a:off x="2468600" y="4118533"/>
            <a:ext cx="7254800" cy="4100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600"/>
              <a:buNone/>
              <a:defRPr/>
            </a:lvl1pPr>
            <a:lvl2pPr lvl="1" algn="ctr">
              <a:spcBef>
                <a:spcPts val="2130"/>
              </a:spcBef>
              <a:spcAft>
                <a:spcPts val="0"/>
              </a:spcAft>
              <a:buSzPts val="1600"/>
              <a:buNone/>
              <a:defRPr sz="2100"/>
            </a:lvl2pPr>
            <a:lvl3pPr lvl="2" algn="ctr">
              <a:spcBef>
                <a:spcPts val="2130"/>
              </a:spcBef>
              <a:spcAft>
                <a:spcPts val="0"/>
              </a:spcAft>
              <a:buSzPts val="1600"/>
              <a:buNone/>
              <a:defRPr sz="2100"/>
            </a:lvl3pPr>
            <a:lvl4pPr lvl="3" algn="ctr">
              <a:spcBef>
                <a:spcPts val="2130"/>
              </a:spcBef>
              <a:spcAft>
                <a:spcPts val="0"/>
              </a:spcAft>
              <a:buSzPts val="1600"/>
              <a:buNone/>
              <a:defRPr sz="2100"/>
            </a:lvl4pPr>
            <a:lvl5pPr lvl="4" algn="ctr">
              <a:spcBef>
                <a:spcPts val="2130"/>
              </a:spcBef>
              <a:spcAft>
                <a:spcPts val="0"/>
              </a:spcAft>
              <a:buSzPts val="1600"/>
              <a:buNone/>
              <a:defRPr sz="2100"/>
            </a:lvl5pPr>
            <a:lvl6pPr lvl="5" algn="ctr">
              <a:spcBef>
                <a:spcPts val="2130"/>
              </a:spcBef>
              <a:spcAft>
                <a:spcPts val="0"/>
              </a:spcAft>
              <a:buSzPts val="1600"/>
              <a:buNone/>
              <a:defRPr sz="2100"/>
            </a:lvl6pPr>
            <a:lvl7pPr lvl="6" algn="ctr">
              <a:spcBef>
                <a:spcPts val="2130"/>
              </a:spcBef>
              <a:spcAft>
                <a:spcPts val="0"/>
              </a:spcAft>
              <a:buSzPts val="1600"/>
              <a:buNone/>
              <a:defRPr sz="2100"/>
            </a:lvl7pPr>
            <a:lvl8pPr lvl="7" algn="ctr">
              <a:spcBef>
                <a:spcPts val="2130"/>
              </a:spcBef>
              <a:spcAft>
                <a:spcPts val="0"/>
              </a:spcAft>
              <a:buSzPts val="1600"/>
              <a:buNone/>
              <a:defRPr sz="2100"/>
            </a:lvl8pPr>
            <a:lvl9pPr lvl="8" algn="ctr">
              <a:spcBef>
                <a:spcPts val="2130"/>
              </a:spcBef>
              <a:spcAft>
                <a:spcPts val="2130"/>
              </a:spcAft>
              <a:buSzPts val="1600"/>
              <a:buNone/>
              <a:defRPr sz="2100"/>
            </a:lvl9pPr>
          </a:lstStyle>
          <a:p>
            <a:endParaRPr/>
          </a:p>
        </p:txBody>
      </p:sp>
      <p:sp>
        <p:nvSpPr>
          <p:cNvPr id="193" name="Google Shape;193;p11"/>
          <p:cNvSpPr/>
          <p:nvPr/>
        </p:nvSpPr>
        <p:spPr>
          <a:xfrm rot="-6674206">
            <a:off x="1443733"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4" name="Google Shape;194;p11"/>
          <p:cNvSpPr/>
          <p:nvPr/>
        </p:nvSpPr>
        <p:spPr>
          <a:xfrm rot="5400000" flipH="1">
            <a:off x="6137842"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5" name="Google Shape;195;p11"/>
          <p:cNvSpPr/>
          <p:nvPr/>
        </p:nvSpPr>
        <p:spPr>
          <a:xfrm rot="-5400000" flipH="1">
            <a:off x="7409388" y="-1865378"/>
            <a:ext cx="533072"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6" name="Google Shape;196;p11"/>
          <p:cNvSpPr/>
          <p:nvPr/>
        </p:nvSpPr>
        <p:spPr>
          <a:xfrm rot="5400000">
            <a:off x="10021078" y="-1389678"/>
            <a:ext cx="781176"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8" name="Google Shape;198;p11"/>
          <p:cNvSpPr/>
          <p:nvPr/>
        </p:nvSpPr>
        <p:spPr>
          <a:xfrm rot="5400000" flipH="1">
            <a:off x="6984729"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9" name="Google Shape;199;p11"/>
          <p:cNvSpPr/>
          <p:nvPr/>
        </p:nvSpPr>
        <p:spPr>
          <a:xfrm rot="5400000" flipH="1">
            <a:off x="6628884" y="506682"/>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1" name="Google Shape;201;p11"/>
          <p:cNvSpPr/>
          <p:nvPr/>
        </p:nvSpPr>
        <p:spPr>
          <a:xfrm rot="5400000" flipH="1">
            <a:off x="4525147" y="4807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2" name="Google Shape;202;p11"/>
          <p:cNvSpPr/>
          <p:nvPr/>
        </p:nvSpPr>
        <p:spPr>
          <a:xfrm rot="5400000" flipH="1">
            <a:off x="4423354" y="3668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3" name="Google Shape;203;p11"/>
          <p:cNvSpPr/>
          <p:nvPr/>
        </p:nvSpPr>
        <p:spPr>
          <a:xfrm rot="5400000" flipH="1">
            <a:off x="9809887" y="1332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4" name="Google Shape;204;p11"/>
          <p:cNvSpPr/>
          <p:nvPr/>
        </p:nvSpPr>
        <p:spPr>
          <a:xfrm rot="-5400000">
            <a:off x="11059066" y="8066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5" name="Google Shape;205;p11"/>
          <p:cNvSpPr/>
          <p:nvPr/>
        </p:nvSpPr>
        <p:spPr>
          <a:xfrm rot="-5400000">
            <a:off x="11227556" y="5428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6" name="Google Shape;206;p11"/>
          <p:cNvSpPr/>
          <p:nvPr/>
        </p:nvSpPr>
        <p:spPr>
          <a:xfrm rot="7199165" flipH="1">
            <a:off x="2138973" y="6793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7" name="Google Shape;207;p11"/>
          <p:cNvSpPr/>
          <p:nvPr/>
        </p:nvSpPr>
        <p:spPr>
          <a:xfrm rot="7199142" flipH="1">
            <a:off x="2839557" y="507460"/>
            <a:ext cx="68956" cy="704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8" name="Google Shape;208;p11"/>
          <p:cNvSpPr/>
          <p:nvPr/>
        </p:nvSpPr>
        <p:spPr>
          <a:xfrm rot="5400000" flipH="1">
            <a:off x="4005847" y="47104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9" name="Google Shape;209;p11"/>
          <p:cNvSpPr/>
          <p:nvPr/>
        </p:nvSpPr>
        <p:spPr>
          <a:xfrm rot="5400000" flipH="1">
            <a:off x="389296" y="331991"/>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0" name="Google Shape;210;p11"/>
          <p:cNvSpPr/>
          <p:nvPr/>
        </p:nvSpPr>
        <p:spPr>
          <a:xfrm rot="5400000" flipH="1">
            <a:off x="12052214" y="5350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1" name="Google Shape;211;p11"/>
          <p:cNvSpPr/>
          <p:nvPr/>
        </p:nvSpPr>
        <p:spPr>
          <a:xfrm rot="5400000" flipH="1">
            <a:off x="9532014" y="2279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3" name="Google Shape;213;p11"/>
          <p:cNvSpPr/>
          <p:nvPr/>
        </p:nvSpPr>
        <p:spPr>
          <a:xfrm rot="7199165" flipH="1">
            <a:off x="7853773" y="63526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4" name="Google Shape;214;p11"/>
          <p:cNvSpPr/>
          <p:nvPr/>
        </p:nvSpPr>
        <p:spPr>
          <a:xfrm rot="7199165" flipH="1">
            <a:off x="8542422" y="6160092"/>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5" name="Google Shape;215;p11"/>
          <p:cNvSpPr/>
          <p:nvPr/>
        </p:nvSpPr>
        <p:spPr>
          <a:xfrm rot="5400000" flipH="1">
            <a:off x="9746806" y="6170502"/>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6" name="Google Shape;216;p11"/>
          <p:cNvSpPr/>
          <p:nvPr/>
        </p:nvSpPr>
        <p:spPr>
          <a:xfrm rot="-5400000">
            <a:off x="3976707" y="65582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7" name="Google Shape;217;p11"/>
          <p:cNvSpPr/>
          <p:nvPr/>
        </p:nvSpPr>
        <p:spPr>
          <a:xfrm rot="5400000" flipH="1">
            <a:off x="4801364" y="65505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8" name="Google Shape;218;p11"/>
          <p:cNvSpPr/>
          <p:nvPr/>
        </p:nvSpPr>
        <p:spPr>
          <a:xfrm rot="7199165" flipH="1">
            <a:off x="2418373" y="632560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9" name="Google Shape;219;p11"/>
          <p:cNvSpPr/>
          <p:nvPr/>
        </p:nvSpPr>
        <p:spPr>
          <a:xfrm rot="5400000" flipH="1">
            <a:off x="668696" y="5978242"/>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0" name="Google Shape;220;p11"/>
          <p:cNvSpPr/>
          <p:nvPr/>
        </p:nvSpPr>
        <p:spPr>
          <a:xfrm rot="-5400000">
            <a:off x="426107" y="55168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2" name="Google Shape;222;p11"/>
          <p:cNvSpPr/>
          <p:nvPr/>
        </p:nvSpPr>
        <p:spPr>
          <a:xfrm rot="5400000" flipH="1">
            <a:off x="12069651" y="6327615"/>
            <a:ext cx="69029" cy="7048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3" name="Google Shape;223;p11"/>
          <p:cNvSpPr/>
          <p:nvPr/>
        </p:nvSpPr>
        <p:spPr>
          <a:xfrm rot="5400000" flipH="1">
            <a:off x="11620414" y="660896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4" name="Google Shape;224;p11"/>
          <p:cNvSpPr/>
          <p:nvPr/>
        </p:nvSpPr>
        <p:spPr>
          <a:xfrm rot="5400000" flipH="1">
            <a:off x="2054654" y="66956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5" name="Google Shape;225;p11"/>
          <p:cNvSpPr/>
          <p:nvPr/>
        </p:nvSpPr>
        <p:spPr>
          <a:xfrm rot="5400000" flipH="1">
            <a:off x="3845354" y="6455566"/>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085965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2214874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40" y="5679043"/>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5" name="Google Shape;415;p24"/>
          <p:cNvSpPr txBox="1">
            <a:spLocks noGrp="1"/>
          </p:cNvSpPr>
          <p:nvPr>
            <p:ph type="title"/>
          </p:nvPr>
        </p:nvSpPr>
        <p:spPr>
          <a:xfrm flipH="1">
            <a:off x="7920234" y="1328400"/>
            <a:ext cx="3320800" cy="882800"/>
          </a:xfrm>
          <a:prstGeom prst="rect">
            <a:avLst/>
          </a:prstGeom>
        </p:spPr>
        <p:txBody>
          <a:bodyPr spcFirstLastPara="1" wrap="square" lIns="121705" tIns="121705" rIns="121705" bIns="121705" anchor="t" anchorCtr="0">
            <a:noAutofit/>
          </a:bodyPr>
          <a:lstStyle>
            <a:lvl1pPr lvl="0" rtl="0">
              <a:spcBef>
                <a:spcPts val="0"/>
              </a:spcBef>
              <a:spcAft>
                <a:spcPts val="0"/>
              </a:spcAft>
              <a:buSzPts val="30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416" name="Google Shape;416;p24"/>
          <p:cNvSpPr txBox="1">
            <a:spLocks noGrp="1"/>
          </p:cNvSpPr>
          <p:nvPr>
            <p:ph type="subTitle" idx="1"/>
          </p:nvPr>
        </p:nvSpPr>
        <p:spPr>
          <a:xfrm flipH="1">
            <a:off x="7920212" y="22112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7" name="Google Shape;417;p24"/>
          <p:cNvSpPr txBox="1">
            <a:spLocks noGrp="1"/>
          </p:cNvSpPr>
          <p:nvPr>
            <p:ph type="subTitle" idx="2"/>
          </p:nvPr>
        </p:nvSpPr>
        <p:spPr>
          <a:xfrm flipH="1">
            <a:off x="950967" y="3213817"/>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8" name="Google Shape;418;p24"/>
          <p:cNvSpPr txBox="1">
            <a:spLocks noGrp="1"/>
          </p:cNvSpPr>
          <p:nvPr>
            <p:ph type="subTitle" idx="3"/>
          </p:nvPr>
        </p:nvSpPr>
        <p:spPr>
          <a:xfrm flipH="1">
            <a:off x="950967" y="2330984"/>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19" name="Google Shape;419;p24"/>
          <p:cNvSpPr txBox="1">
            <a:spLocks noGrp="1"/>
          </p:cNvSpPr>
          <p:nvPr>
            <p:ph type="subTitle" idx="4"/>
          </p:nvPr>
        </p:nvSpPr>
        <p:spPr>
          <a:xfrm flipH="1">
            <a:off x="7920201" y="44845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20" name="Google Shape;420;p24"/>
          <p:cNvSpPr txBox="1">
            <a:spLocks noGrp="1"/>
          </p:cNvSpPr>
          <p:nvPr>
            <p:ph type="subTitle" idx="5"/>
          </p:nvPr>
        </p:nvSpPr>
        <p:spPr>
          <a:xfrm flipH="1">
            <a:off x="7920201" y="3601700"/>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21" name="Google Shape;421;p24"/>
          <p:cNvSpPr/>
          <p:nvPr/>
        </p:nvSpPr>
        <p:spPr>
          <a:xfrm rot="5400000" flipH="1">
            <a:off x="1909322"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2" name="Google Shape;422;p24"/>
          <p:cNvSpPr/>
          <p:nvPr/>
        </p:nvSpPr>
        <p:spPr>
          <a:xfrm flipH="1">
            <a:off x="44" y="-9244"/>
            <a:ext cx="744474"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4" name="Google Shape;424;p24"/>
          <p:cNvSpPr/>
          <p:nvPr/>
        </p:nvSpPr>
        <p:spPr>
          <a:xfrm rot="10800000">
            <a:off x="782259" y="9"/>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5" name="Google Shape;425;p24"/>
          <p:cNvSpPr/>
          <p:nvPr/>
        </p:nvSpPr>
        <p:spPr>
          <a:xfrm rot="10800000">
            <a:off x="4188040"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9" name="Google Shape;429;p24"/>
          <p:cNvSpPr/>
          <p:nvPr/>
        </p:nvSpPr>
        <p:spPr>
          <a:xfrm rot="5400000">
            <a:off x="107989" y="3111891"/>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0" name="Google Shape;430;p24"/>
          <p:cNvSpPr/>
          <p:nvPr/>
        </p:nvSpPr>
        <p:spPr>
          <a:xfrm>
            <a:off x="-671594" y="-775256"/>
            <a:ext cx="1338400"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1" name="Google Shape;431;p24"/>
          <p:cNvSpPr/>
          <p:nvPr/>
        </p:nvSpPr>
        <p:spPr>
          <a:xfrm rot="5400000">
            <a:off x="-1059114" y="4428841"/>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2" name="Google Shape;432;p24"/>
          <p:cNvSpPr/>
          <p:nvPr/>
        </p:nvSpPr>
        <p:spPr>
          <a:xfrm rot="5400000" flipH="1">
            <a:off x="121712" y="5609702"/>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3" name="Google Shape;433;p24"/>
          <p:cNvSpPr/>
          <p:nvPr/>
        </p:nvSpPr>
        <p:spPr>
          <a:xfrm rot="10800000">
            <a:off x="185356"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4" name="Google Shape;434;p24"/>
          <p:cNvSpPr/>
          <p:nvPr/>
        </p:nvSpPr>
        <p:spPr>
          <a:xfrm rot="5400000">
            <a:off x="2648997"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68511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10/11/2022</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493213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31E1E-D2CC-48B1-A27D-172D9EAC1F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0DFAE9-503C-4273-BB15-2C7BCA49F4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B581DD-97B1-4B4B-8E22-BE8DCF0DE7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3E6882-DE1D-46EA-BC2D-865768FE3C9E}"/>
              </a:ext>
            </a:extLst>
          </p:cNvPr>
          <p:cNvSpPr>
            <a:spLocks noGrp="1"/>
          </p:cNvSpPr>
          <p:nvPr>
            <p:ph type="dt" sz="half" idx="10"/>
          </p:nvPr>
        </p:nvSpPr>
        <p:spPr/>
        <p:txBody>
          <a:bodyPr/>
          <a:lstStyle/>
          <a:p>
            <a:fld id="{53E203E9-B6E8-4A5A-95F9-F63D40479E2A}" type="datetimeFigureOut">
              <a:rPr lang="en-US" smtClean="0"/>
              <a:t>10/11/2022</a:t>
            </a:fld>
            <a:endParaRPr lang="en-US"/>
          </a:p>
        </p:txBody>
      </p:sp>
      <p:sp>
        <p:nvSpPr>
          <p:cNvPr id="6" name="Footer Placeholder 5">
            <a:extLst>
              <a:ext uri="{FF2B5EF4-FFF2-40B4-BE49-F238E27FC236}">
                <a16:creationId xmlns:a16="http://schemas.microsoft.com/office/drawing/2014/main" id="{06E7DEB1-C778-4D04-BA39-FE05CAB8E5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6128D0-CC3A-4F00-A992-22CB7CC6B028}"/>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2014727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5CCDB-E0AD-4EE0-A241-5D4BFFCB4A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427745-A7D9-4B51-8A70-7FAB60EBBE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CA98CE-F9F8-4F18-A4E2-257D488076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893A1B-6E63-4EA8-B425-982649D5AA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D6AC4A-5D13-4E12-BBB4-9C86193286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109142-1FA4-4600-8324-5CA99EC939FE}"/>
              </a:ext>
            </a:extLst>
          </p:cNvPr>
          <p:cNvSpPr>
            <a:spLocks noGrp="1"/>
          </p:cNvSpPr>
          <p:nvPr>
            <p:ph type="dt" sz="half" idx="10"/>
          </p:nvPr>
        </p:nvSpPr>
        <p:spPr/>
        <p:txBody>
          <a:bodyPr/>
          <a:lstStyle/>
          <a:p>
            <a:fld id="{53E203E9-B6E8-4A5A-95F9-F63D40479E2A}" type="datetimeFigureOut">
              <a:rPr lang="en-US" smtClean="0"/>
              <a:t>10/11/2022</a:t>
            </a:fld>
            <a:endParaRPr lang="en-US"/>
          </a:p>
        </p:txBody>
      </p:sp>
      <p:sp>
        <p:nvSpPr>
          <p:cNvPr id="8" name="Footer Placeholder 7">
            <a:extLst>
              <a:ext uri="{FF2B5EF4-FFF2-40B4-BE49-F238E27FC236}">
                <a16:creationId xmlns:a16="http://schemas.microsoft.com/office/drawing/2014/main" id="{8FCB8466-CDDD-4020-9C01-568C09B785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4C7104-6FCF-440B-A2F5-372200740900}"/>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529850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6CB04-50EB-440A-9D18-B92C555549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5D4EDE-5F0D-4C90-8C00-5751A50FAE67}"/>
              </a:ext>
            </a:extLst>
          </p:cNvPr>
          <p:cNvSpPr>
            <a:spLocks noGrp="1"/>
          </p:cNvSpPr>
          <p:nvPr>
            <p:ph type="dt" sz="half" idx="10"/>
          </p:nvPr>
        </p:nvSpPr>
        <p:spPr/>
        <p:txBody>
          <a:bodyPr/>
          <a:lstStyle/>
          <a:p>
            <a:fld id="{53E203E9-B6E8-4A5A-95F9-F63D40479E2A}" type="datetimeFigureOut">
              <a:rPr lang="en-US" smtClean="0"/>
              <a:t>10/11/2022</a:t>
            </a:fld>
            <a:endParaRPr lang="en-US"/>
          </a:p>
        </p:txBody>
      </p:sp>
      <p:sp>
        <p:nvSpPr>
          <p:cNvPr id="4" name="Footer Placeholder 3">
            <a:extLst>
              <a:ext uri="{FF2B5EF4-FFF2-40B4-BE49-F238E27FC236}">
                <a16:creationId xmlns:a16="http://schemas.microsoft.com/office/drawing/2014/main" id="{5A48D811-6067-4261-ADBF-4DB7D2576A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E34006-DA27-4E19-B26B-5440B0AA2A5A}"/>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789735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EFBAC1-40F7-464C-843B-4BF81E69E010}"/>
              </a:ext>
            </a:extLst>
          </p:cNvPr>
          <p:cNvSpPr>
            <a:spLocks noGrp="1"/>
          </p:cNvSpPr>
          <p:nvPr>
            <p:ph type="dt" sz="half" idx="10"/>
          </p:nvPr>
        </p:nvSpPr>
        <p:spPr/>
        <p:txBody>
          <a:bodyPr/>
          <a:lstStyle/>
          <a:p>
            <a:fld id="{53E203E9-B6E8-4A5A-95F9-F63D40479E2A}" type="datetimeFigureOut">
              <a:rPr lang="en-US" smtClean="0"/>
              <a:t>10/11/2022</a:t>
            </a:fld>
            <a:endParaRPr lang="en-US"/>
          </a:p>
        </p:txBody>
      </p:sp>
      <p:sp>
        <p:nvSpPr>
          <p:cNvPr id="3" name="Footer Placeholder 2">
            <a:extLst>
              <a:ext uri="{FF2B5EF4-FFF2-40B4-BE49-F238E27FC236}">
                <a16:creationId xmlns:a16="http://schemas.microsoft.com/office/drawing/2014/main" id="{74E86D10-06B3-4E15-AA8C-B0617A33ED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32B06A-9C31-498C-BF8A-E8E9F81F8E26}"/>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150930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4B15-6BBE-4FFD-BCCE-8229685490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A25E5D-B2BE-4BA9-AA70-0206F80C96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3F3931-F117-40A3-BCF9-66D8EF3E08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9FC7E8-473E-47A5-86D8-951AD67CD84E}"/>
              </a:ext>
            </a:extLst>
          </p:cNvPr>
          <p:cNvSpPr>
            <a:spLocks noGrp="1"/>
          </p:cNvSpPr>
          <p:nvPr>
            <p:ph type="dt" sz="half" idx="10"/>
          </p:nvPr>
        </p:nvSpPr>
        <p:spPr/>
        <p:txBody>
          <a:bodyPr/>
          <a:lstStyle/>
          <a:p>
            <a:fld id="{53E203E9-B6E8-4A5A-95F9-F63D40479E2A}" type="datetimeFigureOut">
              <a:rPr lang="en-US" smtClean="0"/>
              <a:t>10/11/2022</a:t>
            </a:fld>
            <a:endParaRPr lang="en-US"/>
          </a:p>
        </p:txBody>
      </p:sp>
      <p:sp>
        <p:nvSpPr>
          <p:cNvPr id="6" name="Footer Placeholder 5">
            <a:extLst>
              <a:ext uri="{FF2B5EF4-FFF2-40B4-BE49-F238E27FC236}">
                <a16:creationId xmlns:a16="http://schemas.microsoft.com/office/drawing/2014/main" id="{D7BFC5FB-832F-440B-B405-606B9C9947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0303AD-C908-406A-81BC-EE6C7A93C182}"/>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281285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A7D62-78BF-4E71-A2AC-EA7E0A787F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09B0BB-3EF0-4FD4-86DD-BC213453BF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43C0B0-4A55-453B-80CC-63B70575D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F90F3D-DD91-4F3C-9180-EDEF6EF5B422}"/>
              </a:ext>
            </a:extLst>
          </p:cNvPr>
          <p:cNvSpPr>
            <a:spLocks noGrp="1"/>
          </p:cNvSpPr>
          <p:nvPr>
            <p:ph type="dt" sz="half" idx="10"/>
          </p:nvPr>
        </p:nvSpPr>
        <p:spPr/>
        <p:txBody>
          <a:bodyPr/>
          <a:lstStyle/>
          <a:p>
            <a:fld id="{53E203E9-B6E8-4A5A-95F9-F63D40479E2A}" type="datetimeFigureOut">
              <a:rPr lang="en-US" smtClean="0"/>
              <a:t>10/11/2022</a:t>
            </a:fld>
            <a:endParaRPr lang="en-US"/>
          </a:p>
        </p:txBody>
      </p:sp>
      <p:sp>
        <p:nvSpPr>
          <p:cNvPr id="6" name="Footer Placeholder 5">
            <a:extLst>
              <a:ext uri="{FF2B5EF4-FFF2-40B4-BE49-F238E27FC236}">
                <a16:creationId xmlns:a16="http://schemas.microsoft.com/office/drawing/2014/main" id="{DF9CB901-5598-405A-ACBE-AD64D7450E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161A54-C9A7-492A-8FFF-58CE9FA135CA}"/>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2775754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2.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DF503D-7DDE-417E-A9B7-F675FEDF69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A53706-A491-4E66-A681-289A10D2C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39808-0AEB-48F7-81BB-5E8400EB4C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E203E9-B6E8-4A5A-95F9-F63D40479E2A}" type="datetimeFigureOut">
              <a:rPr lang="en-US" smtClean="0"/>
              <a:t>10/11/2022</a:t>
            </a:fld>
            <a:endParaRPr lang="en-US"/>
          </a:p>
        </p:txBody>
      </p:sp>
      <p:sp>
        <p:nvSpPr>
          <p:cNvPr id="5" name="Footer Placeholder 4">
            <a:extLst>
              <a:ext uri="{FF2B5EF4-FFF2-40B4-BE49-F238E27FC236}">
                <a16:creationId xmlns:a16="http://schemas.microsoft.com/office/drawing/2014/main" id="{DF27F142-913F-4D7B-89FF-4A4BD0F487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F6AB05-8C4D-4B92-93D3-DE2F221827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3B667A-8FEA-45DA-86F6-C90E26087972}" type="slidenum">
              <a:rPr lang="en-US" smtClean="0"/>
              <a:t>‹#›</a:t>
            </a:fld>
            <a:endParaRPr lang="en-US"/>
          </a:p>
        </p:txBody>
      </p:sp>
      <p:pic>
        <p:nvPicPr>
          <p:cNvPr id="9" name="Picture 8" descr="A picture containing shape&#10;&#10;Description automatically generated">
            <a:extLst>
              <a:ext uri="{FF2B5EF4-FFF2-40B4-BE49-F238E27FC236}">
                <a16:creationId xmlns:a16="http://schemas.microsoft.com/office/drawing/2014/main" id="{31407E19-2676-4558-A0BA-CDE30A7C00B9}"/>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19225" y="304800"/>
            <a:ext cx="1143000" cy="1143000"/>
          </a:xfrm>
          <a:prstGeom prst="rect">
            <a:avLst/>
          </a:prstGeom>
        </p:spPr>
      </p:pic>
    </p:spTree>
    <p:extLst>
      <p:ext uri="{BB962C8B-B14F-4D97-AF65-F5344CB8AC3E}">
        <p14:creationId xmlns:p14="http://schemas.microsoft.com/office/powerpoint/2010/main" val="3119983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VN"/>
              <a:t>‹#›</a:t>
            </a:fld>
            <a:endParaRPr/>
          </a:p>
        </p:txBody>
      </p:sp>
      <p:pic>
        <p:nvPicPr>
          <p:cNvPr id="7" name="Picture 6" descr="Shape&#10;&#10;Description automatically generated with medium confidence">
            <a:extLst>
              <a:ext uri="{FF2B5EF4-FFF2-40B4-BE49-F238E27FC236}">
                <a16:creationId xmlns:a16="http://schemas.microsoft.com/office/drawing/2014/main" id="{95299D7D-DF05-4980-9147-2CED8B0F8194}"/>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1630017" y="155713"/>
            <a:ext cx="1112056" cy="1112056"/>
          </a:xfrm>
          <a:prstGeom prst="rect">
            <a:avLst/>
          </a:prstGeom>
        </p:spPr>
      </p:pic>
    </p:spTree>
    <p:extLst>
      <p:ext uri="{BB962C8B-B14F-4D97-AF65-F5344CB8AC3E}">
        <p14:creationId xmlns:p14="http://schemas.microsoft.com/office/powerpoint/2010/main" val="95706848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2022/11/10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4E615DD6-1A37-44F4-9F1A-87DEE8389358}"/>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630017" y="155713"/>
            <a:ext cx="1112056" cy="1112056"/>
          </a:xfrm>
          <a:prstGeom prst="rect">
            <a:avLst/>
          </a:prstGeom>
        </p:spPr>
      </p:pic>
    </p:spTree>
    <p:extLst>
      <p:ext uri="{BB962C8B-B14F-4D97-AF65-F5344CB8AC3E}">
        <p14:creationId xmlns:p14="http://schemas.microsoft.com/office/powerpoint/2010/main" val="23987486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096821759"/>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13.png"/><Relationship Id="rId11" Type="http://schemas.openxmlformats.org/officeDocument/2006/relationships/image" Target="../media/image34.png"/><Relationship Id="rId5" Type="http://schemas.openxmlformats.org/officeDocument/2006/relationships/image" Target="../media/image12.png"/><Relationship Id="rId10"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2.xml"/><Relationship Id="rId5" Type="http://schemas.openxmlformats.org/officeDocument/2006/relationships/hyperlink" Target="https://www.facebook.com/huongthaoGADT" TargetMode="Externa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slide" Target="slide20.xml"/><Relationship Id="rId2" Type="http://schemas.openxmlformats.org/officeDocument/2006/relationships/image" Target="../media/image40.gif"/><Relationship Id="rId1" Type="http://schemas.openxmlformats.org/officeDocument/2006/relationships/slideLayout" Target="../slideLayouts/slideLayout33.xml"/><Relationship Id="rId6" Type="http://schemas.microsoft.com/office/2007/relationships/hdphoto" Target="../media/hdphoto5.wdp"/><Relationship Id="rId5" Type="http://schemas.openxmlformats.org/officeDocument/2006/relationships/image" Target="../media/image43.png"/><Relationship Id="rId4" Type="http://schemas.openxmlformats.org/officeDocument/2006/relationships/image" Target="../media/image42.png"/><Relationship Id="rId9" Type="http://schemas.microsoft.com/office/2007/relationships/hdphoto" Target="../media/hdphoto6.wdp"/></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image" Target="../media/image48.png"/><Relationship Id="rId18" Type="http://schemas.openxmlformats.org/officeDocument/2006/relationships/image" Target="../media/image50.png"/><Relationship Id="rId26" Type="http://schemas.openxmlformats.org/officeDocument/2006/relationships/image" Target="../media/image54.png"/><Relationship Id="rId3" Type="http://schemas.openxmlformats.org/officeDocument/2006/relationships/slideLayout" Target="../slideLayouts/slideLayout33.xml"/><Relationship Id="rId21" Type="http://schemas.openxmlformats.org/officeDocument/2006/relationships/image" Target="../media/image52.png"/><Relationship Id="rId7" Type="http://schemas.openxmlformats.org/officeDocument/2006/relationships/image" Target="../media/image45.png"/><Relationship Id="rId12" Type="http://schemas.openxmlformats.org/officeDocument/2006/relationships/slide" Target="slide21.xml"/><Relationship Id="rId17" Type="http://schemas.microsoft.com/office/2007/relationships/hdphoto" Target="../media/hdphoto7.wdp"/><Relationship Id="rId25" Type="http://schemas.openxmlformats.org/officeDocument/2006/relationships/slide" Target="slide3.xml"/><Relationship Id="rId2" Type="http://schemas.openxmlformats.org/officeDocument/2006/relationships/audio" Target="../media/media1.mp3"/><Relationship Id="rId16" Type="http://schemas.openxmlformats.org/officeDocument/2006/relationships/image" Target="../media/image49.png"/><Relationship Id="rId20" Type="http://schemas.microsoft.com/office/2007/relationships/hdphoto" Target="../media/hdphoto8.wdp"/><Relationship Id="rId29" Type="http://schemas.openxmlformats.org/officeDocument/2006/relationships/slide" Target="slide25.xml"/><Relationship Id="rId1" Type="http://schemas.microsoft.com/office/2007/relationships/media" Target="../media/media1.mp3"/><Relationship Id="rId6" Type="http://schemas.openxmlformats.org/officeDocument/2006/relationships/slide" Target="slide24.xml"/><Relationship Id="rId11" Type="http://schemas.openxmlformats.org/officeDocument/2006/relationships/image" Target="../media/image47.png"/><Relationship Id="rId24" Type="http://schemas.microsoft.com/office/2007/relationships/hdphoto" Target="../media/hdphoto10.wdp"/><Relationship Id="rId5" Type="http://schemas.openxmlformats.org/officeDocument/2006/relationships/audio" Target="../media/audio1.wav"/><Relationship Id="rId15" Type="http://schemas.openxmlformats.org/officeDocument/2006/relationships/image" Target="../media/image42.png"/><Relationship Id="rId23" Type="http://schemas.openxmlformats.org/officeDocument/2006/relationships/image" Target="../media/image53.png"/><Relationship Id="rId28" Type="http://schemas.openxmlformats.org/officeDocument/2006/relationships/image" Target="../media/image55.png"/><Relationship Id="rId10" Type="http://schemas.openxmlformats.org/officeDocument/2006/relationships/slide" Target="slide22.xml"/><Relationship Id="rId19" Type="http://schemas.openxmlformats.org/officeDocument/2006/relationships/image" Target="../media/image51.png"/><Relationship Id="rId4" Type="http://schemas.openxmlformats.org/officeDocument/2006/relationships/notesSlide" Target="../notesSlides/notesSlide4.xml"/><Relationship Id="rId9" Type="http://schemas.openxmlformats.org/officeDocument/2006/relationships/image" Target="../media/image46.png"/><Relationship Id="rId14" Type="http://schemas.openxmlformats.org/officeDocument/2006/relationships/image" Target="../media/image41.png"/><Relationship Id="rId22" Type="http://schemas.microsoft.com/office/2007/relationships/hdphoto" Target="../media/hdphoto9.wdp"/><Relationship Id="rId27" Type="http://schemas.microsoft.com/office/2007/relationships/hdphoto" Target="../media/hdphoto11.wdp"/></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image" Target="../media/image57.png"/><Relationship Id="rId5" Type="http://schemas.openxmlformats.org/officeDocument/2006/relationships/slide" Target="slide20.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audio" Target="../media/audio2.wav"/><Relationship Id="rId1" Type="http://schemas.openxmlformats.org/officeDocument/2006/relationships/slideLayout" Target="../slideLayouts/slideLayout33.xml"/><Relationship Id="rId5" Type="http://schemas.openxmlformats.org/officeDocument/2006/relationships/image" Target="../media/image56.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audio" Target="../media/audio2.wav"/><Relationship Id="rId1" Type="http://schemas.openxmlformats.org/officeDocument/2006/relationships/slideLayout" Target="../slideLayouts/slideLayout33.xml"/><Relationship Id="rId5" Type="http://schemas.openxmlformats.org/officeDocument/2006/relationships/image" Target="../media/image56.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audio" Target="../media/audio2.wav"/><Relationship Id="rId1" Type="http://schemas.openxmlformats.org/officeDocument/2006/relationships/slideLayout" Target="../slideLayouts/slideLayout33.xml"/><Relationship Id="rId5" Type="http://schemas.openxmlformats.org/officeDocument/2006/relationships/image" Target="../media/image5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audio" Target="../media/audio2.wav"/><Relationship Id="rId1" Type="http://schemas.openxmlformats.org/officeDocument/2006/relationships/slideLayout" Target="../slideLayouts/slideLayout33.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1.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2.wdp"/><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7"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5" name="Google Shape;85;p1"/>
          <p:cNvPicPr preferRelativeResize="0"/>
          <p:nvPr/>
        </p:nvPicPr>
        <p:blipFill rotWithShape="1">
          <a:blip r:embed="rId3">
            <a:alphaModFix/>
          </a:blip>
          <a:srcRect/>
          <a:stretch/>
        </p:blipFill>
        <p:spPr>
          <a:xfrm>
            <a:off x="9511302" y="345681"/>
            <a:ext cx="2240845" cy="1649853"/>
          </a:xfrm>
          <a:prstGeom prst="rect">
            <a:avLst/>
          </a:prstGeom>
          <a:noFill/>
          <a:ln>
            <a:noFill/>
          </a:ln>
        </p:spPr>
      </p:pic>
      <p:sp>
        <p:nvSpPr>
          <p:cNvPr id="8" name="TextBox 7">
            <a:extLst>
              <a:ext uri="{FF2B5EF4-FFF2-40B4-BE49-F238E27FC236}">
                <a16:creationId xmlns:a16="http://schemas.microsoft.com/office/drawing/2014/main" id="{9B8BC4F3-47BF-4DC5-B0FF-FD2FDA842B2E}"/>
              </a:ext>
            </a:extLst>
          </p:cNvPr>
          <p:cNvSpPr txBox="1"/>
          <p:nvPr/>
        </p:nvSpPr>
        <p:spPr>
          <a:xfrm>
            <a:off x="6096000" y="878219"/>
            <a:ext cx="219299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微软雅黑"/>
                <a:cs typeface="Calibri" panose="020F0502020204030204" pitchFamily="34" charset="0"/>
                <a:sym typeface="Arial"/>
              </a:rPr>
              <a:t>Tiếng Việt</a:t>
            </a:r>
          </a:p>
        </p:txBody>
      </p:sp>
      <p:pic>
        <p:nvPicPr>
          <p:cNvPr id="10" name="图片 5">
            <a:extLst>
              <a:ext uri="{FF2B5EF4-FFF2-40B4-BE49-F238E27FC236}">
                <a16:creationId xmlns:a16="http://schemas.microsoft.com/office/drawing/2014/main" id="{826FB01E-98FD-4E77-8B86-B338F41D7A9B}"/>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244410" y="1706800"/>
            <a:ext cx="3453227" cy="4746641"/>
          </a:xfrm>
          <a:prstGeom prst="rect">
            <a:avLst/>
          </a:prstGeom>
        </p:spPr>
      </p:pic>
      <p:pic>
        <p:nvPicPr>
          <p:cNvPr id="3" name="Picture 2">
            <a:extLst>
              <a:ext uri="{FF2B5EF4-FFF2-40B4-BE49-F238E27FC236}">
                <a16:creationId xmlns:a16="http://schemas.microsoft.com/office/drawing/2014/main" id="{4960F893-FAA4-4BDA-BB92-6E5972F3C0B4}"/>
              </a:ext>
            </a:extLst>
          </p:cNvPr>
          <p:cNvPicPr>
            <a:picLocks noChangeAspect="1"/>
          </p:cNvPicPr>
          <p:nvPr/>
        </p:nvPicPr>
        <p:blipFill>
          <a:blip r:embed="rId5"/>
          <a:stretch>
            <a:fillRect/>
          </a:stretch>
        </p:blipFill>
        <p:spPr>
          <a:xfrm>
            <a:off x="5546583" y="1645209"/>
            <a:ext cx="6139204" cy="1072989"/>
          </a:xfrm>
          <a:prstGeom prst="rect">
            <a:avLst/>
          </a:prstGeom>
        </p:spPr>
      </p:pic>
      <p:pic>
        <p:nvPicPr>
          <p:cNvPr id="6" name="Picture 5">
            <a:extLst>
              <a:ext uri="{FF2B5EF4-FFF2-40B4-BE49-F238E27FC236}">
                <a16:creationId xmlns:a16="http://schemas.microsoft.com/office/drawing/2014/main" id="{62CB466B-6B38-40A9-B1F8-2EEFF6DBC175}"/>
              </a:ext>
            </a:extLst>
          </p:cNvPr>
          <p:cNvPicPr>
            <a:picLocks noChangeAspect="1"/>
          </p:cNvPicPr>
          <p:nvPr/>
        </p:nvPicPr>
        <p:blipFill>
          <a:blip r:embed="rId6"/>
          <a:stretch>
            <a:fillRect/>
          </a:stretch>
        </p:blipFill>
        <p:spPr>
          <a:xfrm>
            <a:off x="3077053" y="2586056"/>
            <a:ext cx="8535140" cy="1457070"/>
          </a:xfrm>
          <a:prstGeom prst="rect">
            <a:avLst/>
          </a:prstGeom>
        </p:spPr>
      </p:pic>
      <p:pic>
        <p:nvPicPr>
          <p:cNvPr id="12" name="Picture 11">
            <a:extLst>
              <a:ext uri="{FF2B5EF4-FFF2-40B4-BE49-F238E27FC236}">
                <a16:creationId xmlns:a16="http://schemas.microsoft.com/office/drawing/2014/main" id="{88FDAE47-4BA2-42D5-8955-5394F82471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36541" y="4348481"/>
            <a:ext cx="2998753" cy="2698878"/>
          </a:xfrm>
          <a:prstGeom prst="rect">
            <a:avLst/>
          </a:prstGeom>
        </p:spPr>
      </p:pic>
    </p:spTree>
    <p:extLst>
      <p:ext uri="{BB962C8B-B14F-4D97-AF65-F5344CB8AC3E}">
        <p14:creationId xmlns:p14="http://schemas.microsoft.com/office/powerpoint/2010/main" val="647769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000"/>
                                        <p:tgtEl>
                                          <p:spTgt spid="85"/>
                                        </p:tgtEl>
                                      </p:cBhvr>
                                    </p:animEffect>
                                    <p:anim calcmode="lin" valueType="num">
                                      <p:cBhvr>
                                        <p:cTn id="8" dur="1000" fill="hold"/>
                                        <p:tgtEl>
                                          <p:spTgt spid="85"/>
                                        </p:tgtEl>
                                        <p:attrNameLst>
                                          <p:attrName>ppt_x</p:attrName>
                                        </p:attrNameLst>
                                      </p:cBhvr>
                                      <p:tavLst>
                                        <p:tav tm="0">
                                          <p:val>
                                            <p:strVal val="#ppt_x"/>
                                          </p:val>
                                        </p:tav>
                                        <p:tav tm="100000">
                                          <p:val>
                                            <p:strVal val="#ppt_x"/>
                                          </p:val>
                                        </p:tav>
                                      </p:tavLst>
                                    </p:anim>
                                    <p:anim calcmode="lin" valueType="num">
                                      <p:cBhvr>
                                        <p:cTn id="9" dur="1000" fill="hold"/>
                                        <p:tgtEl>
                                          <p:spTgt spid="8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0-#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3579495" y="-4205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 bố rất đẹp trai nữa ạ!</a:t>
            </a:r>
            <a:endPar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p>
        </p:txBody>
      </p:sp>
      <p:sp>
        <p:nvSpPr>
          <p:cNvPr id="7" name="Teardrop 6">
            <a:extLst>
              <a:ext uri="{FF2B5EF4-FFF2-40B4-BE49-F238E27FC236}">
                <a16:creationId xmlns:a16="http://schemas.microsoft.com/office/drawing/2014/main" id="{A71A1CD2-D001-448D-B85D-48080DFCD2D3}"/>
              </a:ext>
            </a:extLst>
          </p:cNvPr>
          <p:cNvSpPr/>
          <p:nvPr/>
        </p:nvSpPr>
        <p:spPr>
          <a:xfrm>
            <a:off x="196380" y="944979"/>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Tree>
    <p:extLst>
      <p:ext uri="{BB962C8B-B14F-4D97-AF65-F5344CB8AC3E}">
        <p14:creationId xmlns:p14="http://schemas.microsoft.com/office/powerpoint/2010/main" val="1594679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(Phong Điệp)</a:t>
            </a:r>
          </a:p>
        </p:txBody>
      </p:sp>
      <p:sp>
        <p:nvSpPr>
          <p:cNvPr id="3" name="Teardrop 2">
            <a:extLst>
              <a:ext uri="{FF2B5EF4-FFF2-40B4-BE49-F238E27FC236}">
                <a16:creationId xmlns:a16="http://schemas.microsoft.com/office/drawing/2014/main" id="{8679DEE5-61F8-46F0-BD59-D54C13535C10}"/>
              </a:ext>
            </a:extLst>
          </p:cNvPr>
          <p:cNvSpPr/>
          <p:nvPr/>
        </p:nvSpPr>
        <p:spPr>
          <a:xfrm>
            <a:off x="-60958" y="11176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Tree>
    <p:extLst>
      <p:ext uri="{BB962C8B-B14F-4D97-AF65-F5344CB8AC3E}">
        <p14:creationId xmlns:p14="http://schemas.microsoft.com/office/powerpoint/2010/main" val="501796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ACEBCD3-3E00-4F3C-BB78-D3D377C12EA2}"/>
              </a:ext>
            </a:extLst>
          </p:cNvPr>
          <p:cNvGrpSpPr/>
          <p:nvPr/>
        </p:nvGrpSpPr>
        <p:grpSpPr>
          <a:xfrm>
            <a:off x="2806579" y="560889"/>
            <a:ext cx="3540234" cy="625703"/>
            <a:chOff x="1053394" y="206467"/>
            <a:chExt cx="2880723" cy="432581"/>
          </a:xfrm>
        </p:grpSpPr>
        <p:sp>
          <p:nvSpPr>
            <p:cNvPr id="15" name="Rectangle: Rounded Corners 43">
              <a:extLst>
                <a:ext uri="{FF2B5EF4-FFF2-40B4-BE49-F238E27FC236}">
                  <a16:creationId xmlns:a16="http://schemas.microsoft.com/office/drawing/2014/main" id="{EA709793-83DF-4541-B4C4-62FC580EA12C}"/>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16" name="Rectangle 15">
              <a:extLst>
                <a:ext uri="{FF2B5EF4-FFF2-40B4-BE49-F238E27FC236}">
                  <a16:creationId xmlns:a16="http://schemas.microsoft.com/office/drawing/2014/main" id="{1A809F0D-B6D9-4925-9F15-A3724C11DB6B}"/>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id="{51DB4FC5-570F-4A3D-BED1-B88408DC4B4A}"/>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249691" y="508253"/>
            <a:ext cx="667016" cy="744576"/>
          </a:xfrm>
          <a:prstGeom prst="rect">
            <a:avLst/>
          </a:prstGeom>
        </p:spPr>
      </p:pic>
      <p:pic>
        <p:nvPicPr>
          <p:cNvPr id="18" name="Picture 17">
            <a:extLst>
              <a:ext uri="{FF2B5EF4-FFF2-40B4-BE49-F238E27FC236}">
                <a16:creationId xmlns:a16="http://schemas.microsoft.com/office/drawing/2014/main" id="{2B8C4A65-978D-4543-9FF2-67F05C0D78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3034773" y="4063029"/>
            <a:ext cx="918316" cy="710199"/>
          </a:xfrm>
          <a:prstGeom prst="rect">
            <a:avLst/>
          </a:prstGeom>
        </p:spPr>
      </p:pic>
      <p:pic>
        <p:nvPicPr>
          <p:cNvPr id="19" name="Picture 18">
            <a:extLst>
              <a:ext uri="{FF2B5EF4-FFF2-40B4-BE49-F238E27FC236}">
                <a16:creationId xmlns:a16="http://schemas.microsoft.com/office/drawing/2014/main" id="{2E27A813-43C0-4CB2-AFFD-FDFADF1D99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772351" y="4138479"/>
            <a:ext cx="820756" cy="634749"/>
          </a:xfrm>
          <a:prstGeom prst="rect">
            <a:avLst/>
          </a:prstGeom>
        </p:spPr>
      </p:pic>
      <p:sp>
        <p:nvSpPr>
          <p:cNvPr id="20" name="Rounded Rectangle 31">
            <a:extLst>
              <a:ext uri="{FF2B5EF4-FFF2-40B4-BE49-F238E27FC236}">
                <a16:creationId xmlns:a16="http://schemas.microsoft.com/office/drawing/2014/main" id="{8B0BB44B-FDAD-460A-B5FB-C1959A11BFA0}"/>
              </a:ext>
            </a:extLst>
          </p:cNvPr>
          <p:cNvSpPr/>
          <p:nvPr/>
        </p:nvSpPr>
        <p:spPr>
          <a:xfrm>
            <a:off x="1939585" y="247791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1" name="Rectangle 20">
            <a:extLst>
              <a:ext uri="{FF2B5EF4-FFF2-40B4-BE49-F238E27FC236}">
                <a16:creationId xmlns:a16="http://schemas.microsoft.com/office/drawing/2014/main" id="{A31F3232-D5B8-4603-95DC-EF8FDA30C3FE}"/>
              </a:ext>
            </a:extLst>
          </p:cNvPr>
          <p:cNvSpPr/>
          <p:nvPr/>
        </p:nvSpPr>
        <p:spPr>
          <a:xfrm>
            <a:off x="3147428" y="1408961"/>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Tiêu</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chí</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đánh</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giá</a:t>
            </a:r>
            <a:endPar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Rectangle 21">
            <a:extLst>
              <a:ext uri="{FF2B5EF4-FFF2-40B4-BE49-F238E27FC236}">
                <a16:creationId xmlns:a16="http://schemas.microsoft.com/office/drawing/2014/main" id="{421A1EDD-E8A0-43D6-A868-E14DD000098F}"/>
              </a:ext>
            </a:extLst>
          </p:cNvPr>
          <p:cNvSpPr/>
          <p:nvPr/>
        </p:nvSpPr>
        <p:spPr>
          <a:xfrm>
            <a:off x="2673651" y="2409524"/>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endPar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id="{44796B5D-0FF8-46EC-8FAA-826AC3B479D0}"/>
              </a:ext>
            </a:extLst>
          </p:cNvPr>
          <p:cNvSpPr/>
          <p:nvPr/>
        </p:nvSpPr>
        <p:spPr>
          <a:xfrm>
            <a:off x="2031898" y="252370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24" name="Group 23">
            <a:extLst>
              <a:ext uri="{FF2B5EF4-FFF2-40B4-BE49-F238E27FC236}">
                <a16:creationId xmlns:a16="http://schemas.microsoft.com/office/drawing/2014/main" id="{83D0A141-E9A0-4B25-A2B0-E4B7701341BC}"/>
              </a:ext>
            </a:extLst>
          </p:cNvPr>
          <p:cNvGrpSpPr/>
          <p:nvPr/>
        </p:nvGrpSpPr>
        <p:grpSpPr>
          <a:xfrm>
            <a:off x="1939585" y="3098708"/>
            <a:ext cx="3645680" cy="643894"/>
            <a:chOff x="1717199" y="4363552"/>
            <a:chExt cx="3645680" cy="643894"/>
          </a:xfrm>
        </p:grpSpPr>
        <p:sp>
          <p:nvSpPr>
            <p:cNvPr id="25" name="Rounded Rectangle 36">
              <a:extLst>
                <a:ext uri="{FF2B5EF4-FFF2-40B4-BE49-F238E27FC236}">
                  <a16:creationId xmlns:a16="http://schemas.microsoft.com/office/drawing/2014/main" id="{7E9D1842-FCDE-4D02-8F68-5879C045900C}"/>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6" name="Rectangle 25">
              <a:extLst>
                <a:ext uri="{FF2B5EF4-FFF2-40B4-BE49-F238E27FC236}">
                  <a16:creationId xmlns:a16="http://schemas.microsoft.com/office/drawing/2014/main" id="{A822E220-00C9-4FC9-8325-3A65509E22EB}"/>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to,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rõ</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02A6BCEA-EFA5-4F92-A86A-0CC65F12362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grpSp>
        <p:nvGrpSpPr>
          <p:cNvPr id="28" name="Group 27">
            <a:extLst>
              <a:ext uri="{FF2B5EF4-FFF2-40B4-BE49-F238E27FC236}">
                <a16:creationId xmlns:a16="http://schemas.microsoft.com/office/drawing/2014/main" id="{28E505CD-4DA1-43C4-9D0A-E419D020DBED}"/>
              </a:ext>
            </a:extLst>
          </p:cNvPr>
          <p:cNvGrpSpPr/>
          <p:nvPr/>
        </p:nvGrpSpPr>
        <p:grpSpPr>
          <a:xfrm>
            <a:off x="1939585" y="3837176"/>
            <a:ext cx="5119273" cy="643894"/>
            <a:chOff x="1717199" y="5199333"/>
            <a:chExt cx="5119273" cy="643894"/>
          </a:xfrm>
        </p:grpSpPr>
        <p:sp>
          <p:nvSpPr>
            <p:cNvPr id="29" name="Rounded Rectangle 40">
              <a:extLst>
                <a:ext uri="{FF2B5EF4-FFF2-40B4-BE49-F238E27FC236}">
                  <a16:creationId xmlns:a16="http://schemas.microsoft.com/office/drawing/2014/main" id="{FAF613AB-8CA0-4E84-8C04-A465FB6A993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30" name="Rectangle 29">
              <a:extLst>
                <a:ext uri="{FF2B5EF4-FFF2-40B4-BE49-F238E27FC236}">
                  <a16:creationId xmlns:a16="http://schemas.microsoft.com/office/drawing/2014/main" id="{3FF15B3E-A55D-436A-975B-681C9A1CE58F}"/>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Ngắt</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nghỉ</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chỗ</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1" name="Oval 30">
              <a:extLst>
                <a:ext uri="{FF2B5EF4-FFF2-40B4-BE49-F238E27FC236}">
                  <a16:creationId xmlns:a16="http://schemas.microsoft.com/office/drawing/2014/main" id="{710F6643-7C79-4024-B5D9-21972A2A11F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3</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32" name="Picture 2" descr="Star Cartoon Images, Stock Photos &amp;amp; Vectors | Shutterstock">
            <a:extLst>
              <a:ext uri="{FF2B5EF4-FFF2-40B4-BE49-F238E27FC236}">
                <a16:creationId xmlns:a16="http://schemas.microsoft.com/office/drawing/2014/main" id="{9450A642-30B7-421E-94B9-078C6E89B7A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77578" y="247791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id="{5CFE1FEC-DC21-4A5C-9BEA-5C7623E504E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730839" y="312679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a:extLst>
              <a:ext uri="{FF2B5EF4-FFF2-40B4-BE49-F238E27FC236}">
                <a16:creationId xmlns:a16="http://schemas.microsoft.com/office/drawing/2014/main" id="{5E727498-F2E8-4276-8542-7B9B55ED3BE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58858" y="387416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EC965F90-A50E-49A4-AE56-968E67120DE7}"/>
              </a:ext>
            </a:extLst>
          </p:cNvPr>
          <p:cNvGrpSpPr/>
          <p:nvPr/>
        </p:nvGrpSpPr>
        <p:grpSpPr>
          <a:xfrm>
            <a:off x="1939585" y="4524948"/>
            <a:ext cx="8097635" cy="643894"/>
            <a:chOff x="1717199" y="5199333"/>
            <a:chExt cx="8097635" cy="643894"/>
          </a:xfrm>
        </p:grpSpPr>
        <p:sp>
          <p:nvSpPr>
            <p:cNvPr id="36" name="Rounded Rectangle 47">
              <a:extLst>
                <a:ext uri="{FF2B5EF4-FFF2-40B4-BE49-F238E27FC236}">
                  <a16:creationId xmlns:a16="http://schemas.microsoft.com/office/drawing/2014/main" id="{ED5A9D1E-76A6-4B44-BA75-A635615AE3B0}"/>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37" name="Rectangle 36">
              <a:extLst>
                <a:ext uri="{FF2B5EF4-FFF2-40B4-BE49-F238E27FC236}">
                  <a16:creationId xmlns:a16="http://schemas.microsoft.com/office/drawing/2014/main" id="{E4842A6B-009D-435E-8A70-9EC48C907599}"/>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và</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nhấn</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phù</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hợp</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id="{B7D70901-8DAD-45A1-85B2-91B6E156427F}"/>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4</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39" name="Picture 2" descr="Star Cartoon Images, Stock Photos &amp;amp; Vectors | Shutterstock">
            <a:extLst>
              <a:ext uri="{FF2B5EF4-FFF2-40B4-BE49-F238E27FC236}">
                <a16:creationId xmlns:a16="http://schemas.microsoft.com/office/drawing/2014/main" id="{115A05F2-0B79-4F0F-9CE3-6888AE9EC92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179985" y="4561940"/>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133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500" fill="hold"/>
                                        <p:tgtEl>
                                          <p:spTgt spid="34"/>
                                        </p:tgtEl>
                                        <p:attrNameLst>
                                          <p:attrName>ppt_x</p:attrName>
                                        </p:attrNameLst>
                                      </p:cBhvr>
                                      <p:tavLst>
                                        <p:tav tm="0">
                                          <p:val>
                                            <p:strVal val="#ppt_x"/>
                                          </p:val>
                                        </p:tav>
                                        <p:tav tm="100000">
                                          <p:val>
                                            <p:strVal val="#ppt_x"/>
                                          </p:val>
                                        </p:tav>
                                      </p:tavLst>
                                    </p:anim>
                                    <p:anim calcmode="lin" valueType="num">
                                      <p:cBhvr additive="base">
                                        <p:cTn id="48" dur="500" fill="hold"/>
                                        <p:tgtEl>
                                          <p:spTgt spid="3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additive="base">
                                        <p:cTn id="51" dur="500" fill="hold"/>
                                        <p:tgtEl>
                                          <p:spTgt spid="35"/>
                                        </p:tgtEl>
                                        <p:attrNameLst>
                                          <p:attrName>ppt_x</p:attrName>
                                        </p:attrNameLst>
                                      </p:cBhvr>
                                      <p:tavLst>
                                        <p:tav tm="0">
                                          <p:val>
                                            <p:strVal val="#ppt_x"/>
                                          </p:val>
                                        </p:tav>
                                        <p:tav tm="100000">
                                          <p:val>
                                            <p:strVal val="#ppt_x"/>
                                          </p:val>
                                        </p:tav>
                                      </p:tavLst>
                                    </p:anim>
                                    <p:anim calcmode="lin" valueType="num">
                                      <p:cBhvr additive="base">
                                        <p:cTn id="52" dur="500" fill="hold"/>
                                        <p:tgtEl>
                                          <p:spTgt spid="3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fill="hold"/>
                                        <p:tgtEl>
                                          <p:spTgt spid="39"/>
                                        </p:tgtEl>
                                        <p:attrNameLst>
                                          <p:attrName>ppt_x</p:attrName>
                                        </p:attrNameLst>
                                      </p:cBhvr>
                                      <p:tavLst>
                                        <p:tav tm="0">
                                          <p:val>
                                            <p:strVal val="#ppt_x"/>
                                          </p:val>
                                        </p:tav>
                                        <p:tav tm="100000">
                                          <p:val>
                                            <p:strVal val="#ppt_x"/>
                                          </p:val>
                                        </p:tav>
                                      </p:tavLst>
                                    </p:anim>
                                    <p:anim calcmode="lin" valueType="num">
                                      <p:cBhvr additive="base">
                                        <p:cTn id="5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3579495" y="-4205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 bố rất đẹp trai nữa ạ!</a:t>
            </a:r>
            <a:endPar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p>
        </p:txBody>
      </p:sp>
    </p:spTree>
    <p:extLst>
      <p:ext uri="{BB962C8B-B14F-4D97-AF65-F5344CB8AC3E}">
        <p14:creationId xmlns:p14="http://schemas.microsoft.com/office/powerpoint/2010/main" val="1614684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(Phong Điệp)</a:t>
            </a:r>
          </a:p>
        </p:txBody>
      </p:sp>
    </p:spTree>
    <p:extLst>
      <p:ext uri="{BB962C8B-B14F-4D97-AF65-F5344CB8AC3E}">
        <p14:creationId xmlns:p14="http://schemas.microsoft.com/office/powerpoint/2010/main" val="4145189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8C001F3F-CA1E-49D8-8329-C3375A333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1385435"/>
            <a:ext cx="6540015" cy="36191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a16="http://schemas.microsoft.com/office/drawing/2014/main" id="{31B1332B-1452-4031-9CE4-02777A224A78}"/>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F5812C4D-2D62-489E-B195-D026258D8538}"/>
              </a:ext>
            </a:extLst>
          </p:cNvPr>
          <p:cNvGrpSpPr/>
          <p:nvPr/>
        </p:nvGrpSpPr>
        <p:grpSpPr>
          <a:xfrm>
            <a:off x="8792784" y="1807027"/>
            <a:ext cx="463503" cy="619473"/>
            <a:chOff x="-2033679" y="889419"/>
            <a:chExt cx="463503" cy="619473"/>
          </a:xfrm>
        </p:grpSpPr>
        <p:pic>
          <p:nvPicPr>
            <p:cNvPr id="6" name="Picture 10" descr="E:\丫头\png\小人\卡通类素材\ry.png">
              <a:extLst>
                <a:ext uri="{FF2B5EF4-FFF2-40B4-BE49-F238E27FC236}">
                  <a16:creationId xmlns:a16="http://schemas.microsoft.com/office/drawing/2014/main" id="{72C5D086-7D34-4EE2-85B5-B4890BC5EEA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a16="http://schemas.microsoft.com/office/drawing/2014/main" id="{A7F5E00E-7773-4B48-9612-4F8C8234FE0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a16="http://schemas.microsoft.com/office/drawing/2014/main" id="{A7C3BE0D-AB0A-4305-AB5C-933495660AC1}"/>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a16="http://schemas.microsoft.com/office/drawing/2014/main" id="{24DA456E-7263-4A69-BD9F-03E94507118F}"/>
              </a:ext>
            </a:extLst>
          </p:cNvPr>
          <p:cNvGrpSpPr/>
          <p:nvPr/>
        </p:nvGrpSpPr>
        <p:grpSpPr>
          <a:xfrm>
            <a:off x="3305148" y="4182334"/>
            <a:ext cx="463503" cy="619473"/>
            <a:chOff x="-2033679" y="889419"/>
            <a:chExt cx="463503" cy="619473"/>
          </a:xfrm>
        </p:grpSpPr>
        <p:pic>
          <p:nvPicPr>
            <p:cNvPr id="10" name="Picture 10" descr="E:\丫头\png\小人\卡通类素材\ry.png">
              <a:extLst>
                <a:ext uri="{FF2B5EF4-FFF2-40B4-BE49-F238E27FC236}">
                  <a16:creationId xmlns:a16="http://schemas.microsoft.com/office/drawing/2014/main" id="{403F9CEB-1072-4066-AFD6-17603C3CF13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a16="http://schemas.microsoft.com/office/drawing/2014/main" id="{8213373F-83F2-49E5-B27E-86541B56039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3" name="图片 26">
            <a:extLst>
              <a:ext uri="{FF2B5EF4-FFF2-40B4-BE49-F238E27FC236}">
                <a16:creationId xmlns:a16="http://schemas.microsoft.com/office/drawing/2014/main" id="{33510CEC-FFC1-456C-BEAE-078EB093D6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73160" y="1830717"/>
            <a:ext cx="3279407" cy="451783"/>
          </a:xfrm>
          <a:prstGeom prst="rect">
            <a:avLst/>
          </a:prstGeom>
        </p:spPr>
      </p:pic>
      <p:grpSp>
        <p:nvGrpSpPr>
          <p:cNvPr id="17" name="Group 16">
            <a:extLst>
              <a:ext uri="{FF2B5EF4-FFF2-40B4-BE49-F238E27FC236}">
                <a16:creationId xmlns:a16="http://schemas.microsoft.com/office/drawing/2014/main" id="{ADC90697-8E31-4DD9-8AFC-BEC07FC68DC6}"/>
              </a:ext>
            </a:extLst>
          </p:cNvPr>
          <p:cNvGrpSpPr/>
          <p:nvPr/>
        </p:nvGrpSpPr>
        <p:grpSpPr>
          <a:xfrm>
            <a:off x="3355313" y="3014999"/>
            <a:ext cx="1245261" cy="1087861"/>
            <a:chOff x="3355313" y="3014999"/>
            <a:chExt cx="1245261" cy="1087861"/>
          </a:xfrm>
        </p:grpSpPr>
        <p:sp>
          <p:nvSpPr>
            <p:cNvPr id="15" name="MH_SubTitle_1">
              <a:extLst>
                <a:ext uri="{FF2B5EF4-FFF2-40B4-BE49-F238E27FC236}">
                  <a16:creationId xmlns:a16="http://schemas.microsoft.com/office/drawing/2014/main" id="{1C6964D7-D264-45B1-B17C-9868D5BD8471}"/>
                </a:ext>
              </a:extLst>
            </p:cNvPr>
            <p:cNvSpPr>
              <a:spLocks/>
            </p:cNvSpPr>
            <p:nvPr>
              <p:custDataLst>
                <p:tags r:id="rId1"/>
              </p:custDataLst>
            </p:nvPr>
          </p:nvSpPr>
          <p:spPr bwMode="auto">
            <a:xfrm>
              <a:off x="3355313" y="3014999"/>
              <a:ext cx="1245261" cy="1087861"/>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chemeClr val="accent6">
                  <a:lumMod val="75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Arial"/>
                <a:sym typeface="Arial"/>
              </a:endParaRPr>
            </a:p>
          </p:txBody>
        </p:sp>
        <p:sp>
          <p:nvSpPr>
            <p:cNvPr id="14" name="文本框 27">
              <a:extLst>
                <a:ext uri="{FF2B5EF4-FFF2-40B4-BE49-F238E27FC236}">
                  <a16:creationId xmlns:a16="http://schemas.microsoft.com/office/drawing/2014/main" id="{F89139F1-EA98-4C67-94BB-F8E495B9FF74}"/>
                </a:ext>
              </a:extLst>
            </p:cNvPr>
            <p:cNvSpPr txBox="1"/>
            <p:nvPr/>
          </p:nvSpPr>
          <p:spPr>
            <a:xfrm>
              <a:off x="3720609" y="3266541"/>
              <a:ext cx="41229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rPr>
                <a:t>2</a:t>
              </a:r>
              <a:endParaRPr kumimoji="0" lang="zh-CN" altLang="en-US"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endParaRPr>
            </a:p>
          </p:txBody>
        </p:sp>
      </p:grpSp>
      <p:pic>
        <p:nvPicPr>
          <p:cNvPr id="18" name="图片 1">
            <a:extLst>
              <a:ext uri="{FF2B5EF4-FFF2-40B4-BE49-F238E27FC236}">
                <a16:creationId xmlns:a16="http://schemas.microsoft.com/office/drawing/2014/main" id="{B7633C46-E10B-4F22-9FB5-5F4CF8C4913C}"/>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9396307" y="3740315"/>
            <a:ext cx="2202352" cy="3027248"/>
          </a:xfrm>
          <a:prstGeom prst="rect">
            <a:avLst/>
          </a:prstGeom>
        </p:spPr>
      </p:pic>
      <p:pic>
        <p:nvPicPr>
          <p:cNvPr id="19" name="Picture 18">
            <a:extLst>
              <a:ext uri="{FF2B5EF4-FFF2-40B4-BE49-F238E27FC236}">
                <a16:creationId xmlns:a16="http://schemas.microsoft.com/office/drawing/2014/main" id="{2CB641DE-A232-43F9-AF15-5DB4BAFE7756}"/>
              </a:ext>
            </a:extLst>
          </p:cNvPr>
          <p:cNvPicPr>
            <a:picLocks noChangeAspect="1"/>
          </p:cNvPicPr>
          <p:nvPr/>
        </p:nvPicPr>
        <p:blipFill>
          <a:blip r:embed="rId11"/>
          <a:stretch>
            <a:fillRect/>
          </a:stretch>
        </p:blipFill>
        <p:spPr>
          <a:xfrm>
            <a:off x="4130399" y="2834372"/>
            <a:ext cx="5491184" cy="1499926"/>
          </a:xfrm>
          <a:prstGeom prst="rect">
            <a:avLst/>
          </a:prstGeom>
        </p:spPr>
      </p:pic>
    </p:spTree>
    <p:extLst>
      <p:ext uri="{BB962C8B-B14F-4D97-AF65-F5344CB8AC3E}">
        <p14:creationId xmlns:p14="http://schemas.microsoft.com/office/powerpoint/2010/main" val="1483924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8" name="图片 1">
            <a:extLst>
              <a:ext uri="{FF2B5EF4-FFF2-40B4-BE49-F238E27FC236}">
                <a16:creationId xmlns:a16="http://schemas.microsoft.com/office/drawing/2014/main" id="{B7633C46-E10B-4F22-9FB5-5F4CF8C4913C}"/>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9396307" y="3740315"/>
            <a:ext cx="2202352" cy="3027248"/>
          </a:xfrm>
          <a:prstGeom prst="rect">
            <a:avLst/>
          </a:prstGeom>
        </p:spPr>
      </p:pic>
      <p:grpSp>
        <p:nvGrpSpPr>
          <p:cNvPr id="23" name="Group 22">
            <a:extLst>
              <a:ext uri="{FF2B5EF4-FFF2-40B4-BE49-F238E27FC236}">
                <a16:creationId xmlns:a16="http://schemas.microsoft.com/office/drawing/2014/main" id="{D4D46340-E89F-4F88-9C8F-C37FA8FC8171}"/>
              </a:ext>
            </a:extLst>
          </p:cNvPr>
          <p:cNvGrpSpPr/>
          <p:nvPr/>
        </p:nvGrpSpPr>
        <p:grpSpPr>
          <a:xfrm>
            <a:off x="3067050" y="1666475"/>
            <a:ext cx="6289356" cy="3525049"/>
            <a:chOff x="6199020" y="1914474"/>
            <a:chExt cx="4938444" cy="2767892"/>
          </a:xfrm>
        </p:grpSpPr>
        <p:pic>
          <p:nvPicPr>
            <p:cNvPr id="24" name="Picture 23">
              <a:extLst>
                <a:ext uri="{FF2B5EF4-FFF2-40B4-BE49-F238E27FC236}">
                  <a16:creationId xmlns:a16="http://schemas.microsoft.com/office/drawing/2014/main" id="{BD311F5D-6686-46E0-BF4B-2BA0B8B49A7D}"/>
                </a:ext>
              </a:extLst>
            </p:cNvPr>
            <p:cNvPicPr>
              <a:picLocks noChangeAspect="1"/>
            </p:cNvPicPr>
            <p:nvPr/>
          </p:nvPicPr>
          <p:blipFill>
            <a:blip r:embed="rId4"/>
            <a:stretch>
              <a:fillRect/>
            </a:stretch>
          </p:blipFill>
          <p:spPr>
            <a:xfrm rot="175581">
              <a:off x="6199020" y="1914474"/>
              <a:ext cx="4938444" cy="2767892"/>
            </a:xfrm>
            <a:prstGeom prst="rect">
              <a:avLst/>
            </a:prstGeom>
          </p:spPr>
        </p:pic>
        <p:sp>
          <p:nvSpPr>
            <p:cNvPr id="25" name="TextBox 24">
              <a:extLst>
                <a:ext uri="{FF2B5EF4-FFF2-40B4-BE49-F238E27FC236}">
                  <a16:creationId xmlns:a16="http://schemas.microsoft.com/office/drawing/2014/main" id="{67ACB33B-E167-4D79-98C3-D6E79231B838}"/>
                </a:ext>
              </a:extLst>
            </p:cNvPr>
            <p:cNvSpPr txBox="1"/>
            <p:nvPr/>
          </p:nvSpPr>
          <p:spPr>
            <a:xfrm>
              <a:off x="6490837" y="2404239"/>
              <a:ext cx="4366332" cy="145000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quà</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70AD47">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kumimoji="0" lang="pt-BR"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grpSp>
      <p:sp>
        <p:nvSpPr>
          <p:cNvPr id="7" name="TextBox 6">
            <a:extLst>
              <a:ext uri="{FF2B5EF4-FFF2-40B4-BE49-F238E27FC236}">
                <a16:creationId xmlns:a16="http://schemas.microsoft.com/office/drawing/2014/main" id="{84E19F7A-E032-4F47-8276-31D802012481}"/>
              </a:ext>
            </a:extLst>
          </p:cNvPr>
          <p:cNvSpPr txBox="1"/>
          <p:nvPr/>
        </p:nvSpPr>
        <p:spPr>
          <a:xfrm>
            <a:off x="2484030" y="166873"/>
            <a:ext cx="734709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Thiết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kế</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a:t>
            </a:r>
            <a:r>
              <a:rPr lang="en-US" dirty="0">
                <a:latin typeface="Arial-Rounded" panose="020B0500000000000000" pitchFamily="34" charset="0"/>
                <a:ea typeface="Arial-Rounded" panose="020B0500000000000000" pitchFamily="34" charset="0"/>
                <a:cs typeface="Arial-Rounded" panose="020B0500000000000000" pitchFamily="34" charset="0"/>
                <a:hlinkClick r:id="rId5"/>
              </a:rPr>
              <a:t>https://www.facebook.com/huongthaoGADT</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5368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53" presetClass="entr" presetSubtype="16"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p:nvPr/>
        </p:nvPicPr>
        <p:blipFill rotWithShape="1">
          <a:blip r:embed="rId3">
            <a:alphaModFix/>
          </a:blip>
          <a:srcRect/>
          <a:stretch/>
        </p:blipFill>
        <p:spPr>
          <a:xfrm>
            <a:off x="119225" y="199450"/>
            <a:ext cx="12407575" cy="5906775"/>
          </a:xfrm>
          <a:prstGeom prst="rect">
            <a:avLst/>
          </a:prstGeom>
          <a:noFill/>
          <a:ln>
            <a:noFill/>
          </a:ln>
        </p:spPr>
      </p:pic>
      <p:pic>
        <p:nvPicPr>
          <p:cNvPr id="92" name="Google Shape;92;p2"/>
          <p:cNvPicPr preferRelativeResize="0"/>
          <p:nvPr/>
        </p:nvPicPr>
        <p:blipFill rotWithShape="1">
          <a:blip r:embed="rId4">
            <a:alphaModFix/>
          </a:blip>
          <a:srcRect/>
          <a:stretch/>
        </p:blipFill>
        <p:spPr>
          <a:xfrm>
            <a:off x="216681" y="4321834"/>
            <a:ext cx="1372645" cy="2418469"/>
          </a:xfrm>
          <a:prstGeom prst="rect">
            <a:avLst/>
          </a:prstGeom>
          <a:noFill/>
          <a:ln>
            <a:noFill/>
          </a:ln>
        </p:spPr>
      </p:pic>
      <p:pic>
        <p:nvPicPr>
          <p:cNvPr id="95" name="Google Shape;95;p2"/>
          <p:cNvPicPr preferRelativeResize="0"/>
          <p:nvPr/>
        </p:nvPicPr>
        <p:blipFill rotWithShape="1">
          <a:blip r:embed="rId5">
            <a:alphaModFix/>
          </a:blip>
          <a:srcRect/>
          <a:stretch/>
        </p:blipFill>
        <p:spPr>
          <a:xfrm>
            <a:off x="298483" y="155867"/>
            <a:ext cx="1733333" cy="1191816"/>
          </a:xfrm>
          <a:prstGeom prst="rect">
            <a:avLst/>
          </a:prstGeom>
          <a:noFill/>
          <a:ln>
            <a:noFill/>
          </a:ln>
        </p:spPr>
      </p:pic>
      <p:sp>
        <p:nvSpPr>
          <p:cNvPr id="6" name="TextBox 5">
            <a:extLst>
              <a:ext uri="{FF2B5EF4-FFF2-40B4-BE49-F238E27FC236}">
                <a16:creationId xmlns:a16="http://schemas.microsoft.com/office/drawing/2014/main" id="{1B5A6CC6-26F3-48D1-97B1-3FF3AEC83C0E}"/>
              </a:ext>
            </a:extLst>
          </p:cNvPr>
          <p:cNvSpPr txBox="1"/>
          <p:nvPr/>
        </p:nvSpPr>
        <p:spPr>
          <a:xfrm>
            <a:off x="445802" y="2198142"/>
            <a:ext cx="7489883" cy="1191816"/>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ctr">
              <a:buClr>
                <a:srgbClr val="000000"/>
              </a:buClr>
              <a:defRPr/>
            </a:pPr>
            <a:r>
              <a:rPr lang="en-US" sz="3200" b="1" kern="0" dirty="0" err="1">
                <a:solidFill>
                  <a:srgbClr val="000000"/>
                </a:solidFill>
                <a:latin typeface="Arial" panose="020B0604020202020204" pitchFamily="34" charset="0"/>
                <a:cs typeface="Arial"/>
                <a:sym typeface="Arial"/>
              </a:rPr>
              <a:t>Đăm</a:t>
            </a:r>
            <a:r>
              <a:rPr lang="en-US" sz="3200" b="1" kern="0" dirty="0">
                <a:solidFill>
                  <a:srgbClr val="000000"/>
                </a:solidFill>
                <a:latin typeface="Arial" panose="020B0604020202020204" pitchFamily="34" charset="0"/>
                <a:cs typeface="Arial"/>
                <a:sym typeface="Arial"/>
              </a:rPr>
              <a:t> </a:t>
            </a:r>
            <a:r>
              <a:rPr lang="en-US" sz="3200" b="1" kern="0" dirty="0" err="1">
                <a:solidFill>
                  <a:srgbClr val="000000"/>
                </a:solidFill>
                <a:latin typeface="Arial" panose="020B0604020202020204" pitchFamily="34" charset="0"/>
                <a:cs typeface="Arial"/>
                <a:sym typeface="Arial"/>
              </a:rPr>
              <a:t>chiêu</a:t>
            </a:r>
            <a:r>
              <a:rPr lang="en-US" sz="3200" b="1"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có</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vẻ</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đang</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suy</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nghĩ</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một</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điều</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gì</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đó</a:t>
            </a:r>
            <a:r>
              <a:rPr lang="en-US" sz="3200" kern="0" dirty="0">
                <a:solidFill>
                  <a:srgbClr val="000000"/>
                </a:solidFill>
                <a:latin typeface="Arial" panose="020B0604020202020204" pitchFamily="34" charset="0"/>
                <a:cs typeface="Arial"/>
                <a:sym typeface="Arial"/>
              </a:rPr>
              <a:t>.</a:t>
            </a:r>
          </a:p>
        </p:txBody>
      </p:sp>
      <p:grpSp>
        <p:nvGrpSpPr>
          <p:cNvPr id="7" name="Group 6">
            <a:extLst>
              <a:ext uri="{FF2B5EF4-FFF2-40B4-BE49-F238E27FC236}">
                <a16:creationId xmlns:a16="http://schemas.microsoft.com/office/drawing/2014/main" id="{B6F0D7BC-6BEF-4803-A06E-2ACBAE28C770}"/>
              </a:ext>
            </a:extLst>
          </p:cNvPr>
          <p:cNvGrpSpPr/>
          <p:nvPr/>
        </p:nvGrpSpPr>
        <p:grpSpPr>
          <a:xfrm>
            <a:off x="2342660" y="846493"/>
            <a:ext cx="2933816" cy="747902"/>
            <a:chOff x="7783121" y="104148"/>
            <a:chExt cx="3911755" cy="997202"/>
          </a:xfrm>
        </p:grpSpPr>
        <p:sp>
          <p:nvSpPr>
            <p:cNvPr id="8" name="Rectangle: Rounded Corners 43">
              <a:extLst>
                <a:ext uri="{FF2B5EF4-FFF2-40B4-BE49-F238E27FC236}">
                  <a16:creationId xmlns:a16="http://schemas.microsoft.com/office/drawing/2014/main" id="{7B8E15C0-C955-406F-B01A-2937FC86869F}"/>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white"/>
                </a:solidFill>
                <a:effectLst/>
                <a:uLnTx/>
                <a:uFillTx/>
                <a:latin typeface="等线"/>
                <a:ea typeface="+mn-ea"/>
                <a:cs typeface="Arial"/>
                <a:sym typeface="Arial"/>
              </a:endParaRPr>
            </a:p>
          </p:txBody>
        </p:sp>
        <p:sp>
          <p:nvSpPr>
            <p:cNvPr id="9" name="Rectangle 8">
              <a:extLst>
                <a:ext uri="{FF2B5EF4-FFF2-40B4-BE49-F238E27FC236}">
                  <a16:creationId xmlns:a16="http://schemas.microsoft.com/office/drawing/2014/main" id="{666251BF-2C78-4D6E-A384-33A7AE71185C}"/>
                </a:ext>
              </a:extLst>
            </p:cNvPr>
            <p:cNvSpPr/>
            <p:nvPr/>
          </p:nvSpPr>
          <p:spPr>
            <a:xfrm>
              <a:off x="7783121" y="157503"/>
              <a:ext cx="3911755" cy="94384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Giải</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nghĩa</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từ</a:t>
              </a:r>
              <a:endParaRPr kumimoji="0" lang="zh-CN" altLang="en-US"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endParaRPr>
            </a:p>
          </p:txBody>
        </p:sp>
      </p:grpSp>
      <p:sp>
        <p:nvSpPr>
          <p:cNvPr id="11" name="TextBox 10">
            <a:extLst>
              <a:ext uri="{FF2B5EF4-FFF2-40B4-BE49-F238E27FC236}">
                <a16:creationId xmlns:a16="http://schemas.microsoft.com/office/drawing/2014/main" id="{CC3348E1-986A-4BD4-B67B-2D0F22A17565}"/>
              </a:ext>
            </a:extLst>
          </p:cNvPr>
          <p:cNvSpPr txBox="1"/>
          <p:nvPr/>
        </p:nvSpPr>
        <p:spPr>
          <a:xfrm>
            <a:off x="647700" y="3674848"/>
            <a:ext cx="6569166" cy="1191816"/>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ctr">
              <a:buClr>
                <a:srgbClr val="000000"/>
              </a:buClr>
              <a:defRPr/>
            </a:pPr>
            <a:r>
              <a:rPr lang="vi-VN" sz="3200" b="1" kern="0" dirty="0">
                <a:solidFill>
                  <a:srgbClr val="000000"/>
                </a:solidFill>
                <a:cs typeface="Arial"/>
                <a:sym typeface="Arial"/>
              </a:rPr>
              <a:t>Rơm rớm: </a:t>
            </a:r>
            <a:r>
              <a:rPr lang="vi-VN" sz="3200" kern="0" dirty="0">
                <a:solidFill>
                  <a:srgbClr val="000000"/>
                </a:solidFill>
                <a:cs typeface="Arial"/>
                <a:sym typeface="Arial"/>
              </a:rPr>
              <a:t>ứa nước mắt như sắp khóc.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1000"/>
                                        <p:tgtEl>
                                          <p:spTgt spid="95"/>
                                        </p:tgtEl>
                                      </p:cBhvr>
                                    </p:animEffect>
                                    <p:anim calcmode="lin" valueType="num">
                                      <p:cBhvr>
                                        <p:cTn id="8" dur="1000" fill="hold"/>
                                        <p:tgtEl>
                                          <p:spTgt spid="95"/>
                                        </p:tgtEl>
                                        <p:attrNameLst>
                                          <p:attrName>ppt_x</p:attrName>
                                        </p:attrNameLst>
                                      </p:cBhvr>
                                      <p:tavLst>
                                        <p:tav tm="0">
                                          <p:val>
                                            <p:strVal val="#ppt_x"/>
                                          </p:val>
                                        </p:tav>
                                        <p:tav tm="100000">
                                          <p:val>
                                            <p:strVal val="#ppt_x"/>
                                          </p:val>
                                        </p:tav>
                                      </p:tavLst>
                                    </p:anim>
                                    <p:anim calcmode="lin" valueType="num">
                                      <p:cBhvr>
                                        <p:cTn id="9" dur="1000" fill="hold"/>
                                        <p:tgtEl>
                                          <p:spTgt spid="9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92"/>
                                        </p:tgtEl>
                                        <p:attrNameLst>
                                          <p:attrName>style.visibility</p:attrName>
                                        </p:attrNameLst>
                                      </p:cBhvr>
                                      <p:to>
                                        <p:strVal val="visible"/>
                                      </p:to>
                                    </p:set>
                                    <p:anim calcmode="lin" valueType="num">
                                      <p:cBhvr additive="base">
                                        <p:cTn id="16" dur="500"/>
                                        <p:tgtEl>
                                          <p:spTgt spid="92"/>
                                        </p:tgtEl>
                                        <p:attrNameLst>
                                          <p:attrName>ppt_x</p:attrName>
                                        </p:attrNameLst>
                                      </p:cBhvr>
                                      <p:tavLst>
                                        <p:tav tm="0">
                                          <p:val>
                                            <p:strVal val="#ppt_x-1"/>
                                          </p:val>
                                        </p:tav>
                                        <p:tav tm="100000">
                                          <p:val>
                                            <p:strVal val="#ppt_x"/>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3">
            <a:extLst>
              <a:ext uri="{FF2B5EF4-FFF2-40B4-BE49-F238E27FC236}">
                <a16:creationId xmlns:a16="http://schemas.microsoft.com/office/drawing/2014/main" id="{33028319-2FD9-43FB-A111-185214858AF8}"/>
              </a:ext>
            </a:extLst>
          </p:cNvPr>
          <p:cNvSpPr/>
          <p:nvPr/>
        </p:nvSpPr>
        <p:spPr>
          <a:xfrm>
            <a:off x="1525723" y="3401041"/>
            <a:ext cx="10517262" cy="970934"/>
          </a:xfrm>
          <a:custGeom>
            <a:avLst/>
            <a:gdLst>
              <a:gd name="connsiteX0" fmla="*/ 0 w 10517262"/>
              <a:gd name="connsiteY0" fmla="*/ 161826 h 970934"/>
              <a:gd name="connsiteX1" fmla="*/ 161826 w 10517262"/>
              <a:gd name="connsiteY1" fmla="*/ 0 h 970934"/>
              <a:gd name="connsiteX2" fmla="*/ 455642 w 10517262"/>
              <a:gd name="connsiteY2" fmla="*/ 0 h 970934"/>
              <a:gd name="connsiteX3" fmla="*/ 953330 w 10517262"/>
              <a:gd name="connsiteY3" fmla="*/ 0 h 970934"/>
              <a:gd name="connsiteX4" fmla="*/ 1349082 w 10517262"/>
              <a:gd name="connsiteY4" fmla="*/ 0 h 970934"/>
              <a:gd name="connsiteX5" fmla="*/ 1846770 w 10517262"/>
              <a:gd name="connsiteY5" fmla="*/ 0 h 970934"/>
              <a:gd name="connsiteX6" fmla="*/ 2242522 w 10517262"/>
              <a:gd name="connsiteY6" fmla="*/ 0 h 970934"/>
              <a:gd name="connsiteX7" fmla="*/ 2842146 w 10517262"/>
              <a:gd name="connsiteY7" fmla="*/ 0 h 970934"/>
              <a:gd name="connsiteX8" fmla="*/ 3237898 w 10517262"/>
              <a:gd name="connsiteY8" fmla="*/ 0 h 970934"/>
              <a:gd name="connsiteX9" fmla="*/ 3735586 w 10517262"/>
              <a:gd name="connsiteY9" fmla="*/ 0 h 970934"/>
              <a:gd name="connsiteX10" fmla="*/ 4335210 w 10517262"/>
              <a:gd name="connsiteY10" fmla="*/ 0 h 970934"/>
              <a:gd name="connsiteX11" fmla="*/ 4934834 w 10517262"/>
              <a:gd name="connsiteY11" fmla="*/ 0 h 970934"/>
              <a:gd name="connsiteX12" fmla="*/ 5738330 w 10517262"/>
              <a:gd name="connsiteY12" fmla="*/ 0 h 970934"/>
              <a:gd name="connsiteX13" fmla="*/ 6439891 w 10517262"/>
              <a:gd name="connsiteY13" fmla="*/ 0 h 970934"/>
              <a:gd name="connsiteX14" fmla="*/ 6733706 w 10517262"/>
              <a:gd name="connsiteY14" fmla="*/ 0 h 970934"/>
              <a:gd name="connsiteX15" fmla="*/ 7537203 w 10517262"/>
              <a:gd name="connsiteY15" fmla="*/ 0 h 970934"/>
              <a:gd name="connsiteX16" fmla="*/ 8340699 w 10517262"/>
              <a:gd name="connsiteY16" fmla="*/ 0 h 970934"/>
              <a:gd name="connsiteX17" fmla="*/ 8736451 w 10517262"/>
              <a:gd name="connsiteY17" fmla="*/ 0 h 970934"/>
              <a:gd name="connsiteX18" fmla="*/ 9539947 w 10517262"/>
              <a:gd name="connsiteY18" fmla="*/ 0 h 970934"/>
              <a:gd name="connsiteX19" fmla="*/ 10355436 w 10517262"/>
              <a:gd name="connsiteY19" fmla="*/ 0 h 970934"/>
              <a:gd name="connsiteX20" fmla="*/ 10517262 w 10517262"/>
              <a:gd name="connsiteY20" fmla="*/ 161826 h 970934"/>
              <a:gd name="connsiteX21" fmla="*/ 10517262 w 10517262"/>
              <a:gd name="connsiteY21" fmla="*/ 472521 h 970934"/>
              <a:gd name="connsiteX22" fmla="*/ 10517262 w 10517262"/>
              <a:gd name="connsiteY22" fmla="*/ 809108 h 970934"/>
              <a:gd name="connsiteX23" fmla="*/ 10355436 w 10517262"/>
              <a:gd name="connsiteY23" fmla="*/ 970934 h 970934"/>
              <a:gd name="connsiteX24" fmla="*/ 9653876 w 10517262"/>
              <a:gd name="connsiteY24" fmla="*/ 970934 h 970934"/>
              <a:gd name="connsiteX25" fmla="*/ 9156188 w 10517262"/>
              <a:gd name="connsiteY25" fmla="*/ 970934 h 970934"/>
              <a:gd name="connsiteX26" fmla="*/ 8862372 w 10517262"/>
              <a:gd name="connsiteY26" fmla="*/ 970934 h 970934"/>
              <a:gd name="connsiteX27" fmla="*/ 8568556 w 10517262"/>
              <a:gd name="connsiteY27" fmla="*/ 970934 h 970934"/>
              <a:gd name="connsiteX28" fmla="*/ 8172804 w 10517262"/>
              <a:gd name="connsiteY28" fmla="*/ 970934 h 970934"/>
              <a:gd name="connsiteX29" fmla="*/ 7777052 w 10517262"/>
              <a:gd name="connsiteY29" fmla="*/ 970934 h 970934"/>
              <a:gd name="connsiteX30" fmla="*/ 7381300 w 10517262"/>
              <a:gd name="connsiteY30" fmla="*/ 970934 h 970934"/>
              <a:gd name="connsiteX31" fmla="*/ 6577804 w 10517262"/>
              <a:gd name="connsiteY31" fmla="*/ 970934 h 970934"/>
              <a:gd name="connsiteX32" fmla="*/ 5876244 w 10517262"/>
              <a:gd name="connsiteY32" fmla="*/ 970934 h 970934"/>
              <a:gd name="connsiteX33" fmla="*/ 5378556 w 10517262"/>
              <a:gd name="connsiteY33" fmla="*/ 970934 h 970934"/>
              <a:gd name="connsiteX34" fmla="*/ 4880868 w 10517262"/>
              <a:gd name="connsiteY34" fmla="*/ 970934 h 970934"/>
              <a:gd name="connsiteX35" fmla="*/ 4587052 w 10517262"/>
              <a:gd name="connsiteY35" fmla="*/ 970934 h 970934"/>
              <a:gd name="connsiteX36" fmla="*/ 3885492 w 10517262"/>
              <a:gd name="connsiteY36" fmla="*/ 970934 h 970934"/>
              <a:gd name="connsiteX37" fmla="*/ 3183932 w 10517262"/>
              <a:gd name="connsiteY37" fmla="*/ 970934 h 970934"/>
              <a:gd name="connsiteX38" fmla="*/ 2482371 w 10517262"/>
              <a:gd name="connsiteY38" fmla="*/ 970934 h 970934"/>
              <a:gd name="connsiteX39" fmla="*/ 1780811 w 10517262"/>
              <a:gd name="connsiteY39" fmla="*/ 970934 h 970934"/>
              <a:gd name="connsiteX40" fmla="*/ 1079251 w 10517262"/>
              <a:gd name="connsiteY40" fmla="*/ 970934 h 970934"/>
              <a:gd name="connsiteX41" fmla="*/ 161826 w 10517262"/>
              <a:gd name="connsiteY41" fmla="*/ 970934 h 970934"/>
              <a:gd name="connsiteX42" fmla="*/ 0 w 10517262"/>
              <a:gd name="connsiteY42" fmla="*/ 809108 h 970934"/>
              <a:gd name="connsiteX43" fmla="*/ 0 w 10517262"/>
              <a:gd name="connsiteY43" fmla="*/ 478994 h 970934"/>
              <a:gd name="connsiteX44" fmla="*/ 0 w 10517262"/>
              <a:gd name="connsiteY44"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79AF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Rounded Corners 43">
            <a:extLst>
              <a:ext uri="{FF2B5EF4-FFF2-40B4-BE49-F238E27FC236}">
                <a16:creationId xmlns:a16="http://schemas.microsoft.com/office/drawing/2014/main" id="{CA9D9C5C-3220-49A6-9A8B-7F244943B1B2}"/>
              </a:ext>
            </a:extLst>
          </p:cNvPr>
          <p:cNvSpPr/>
          <p:nvPr/>
        </p:nvSpPr>
        <p:spPr>
          <a:xfrm>
            <a:off x="1471959" y="2265642"/>
            <a:ext cx="10571026" cy="880597"/>
          </a:xfrm>
          <a:custGeom>
            <a:avLst/>
            <a:gdLst>
              <a:gd name="connsiteX0" fmla="*/ 0 w 10571026"/>
              <a:gd name="connsiteY0" fmla="*/ 146769 h 880597"/>
              <a:gd name="connsiteX1" fmla="*/ 146769 w 10571026"/>
              <a:gd name="connsiteY1" fmla="*/ 0 h 880597"/>
              <a:gd name="connsiteX2" fmla="*/ 409416 w 10571026"/>
              <a:gd name="connsiteY2" fmla="*/ 0 h 880597"/>
              <a:gd name="connsiteX3" fmla="*/ 877613 w 10571026"/>
              <a:gd name="connsiteY3" fmla="*/ 0 h 880597"/>
              <a:gd name="connsiteX4" fmla="*/ 1243034 w 10571026"/>
              <a:gd name="connsiteY4" fmla="*/ 0 h 880597"/>
              <a:gd name="connsiteX5" fmla="*/ 1711231 w 10571026"/>
              <a:gd name="connsiteY5" fmla="*/ 0 h 880597"/>
              <a:gd name="connsiteX6" fmla="*/ 2076653 w 10571026"/>
              <a:gd name="connsiteY6" fmla="*/ 0 h 880597"/>
              <a:gd name="connsiteX7" fmla="*/ 2647624 w 10571026"/>
              <a:gd name="connsiteY7" fmla="*/ 0 h 880597"/>
              <a:gd name="connsiteX8" fmla="*/ 3013046 w 10571026"/>
              <a:gd name="connsiteY8" fmla="*/ 0 h 880597"/>
              <a:gd name="connsiteX9" fmla="*/ 3481243 w 10571026"/>
              <a:gd name="connsiteY9" fmla="*/ 0 h 880597"/>
              <a:gd name="connsiteX10" fmla="*/ 4052214 w 10571026"/>
              <a:gd name="connsiteY10" fmla="*/ 0 h 880597"/>
              <a:gd name="connsiteX11" fmla="*/ 4623186 w 10571026"/>
              <a:gd name="connsiteY11" fmla="*/ 0 h 880597"/>
              <a:gd name="connsiteX12" fmla="*/ 5399707 w 10571026"/>
              <a:gd name="connsiteY12" fmla="*/ 0 h 880597"/>
              <a:gd name="connsiteX13" fmla="*/ 6073454 w 10571026"/>
              <a:gd name="connsiteY13" fmla="*/ 0 h 880597"/>
              <a:gd name="connsiteX14" fmla="*/ 6336101 w 10571026"/>
              <a:gd name="connsiteY14" fmla="*/ 0 h 880597"/>
              <a:gd name="connsiteX15" fmla="*/ 7112622 w 10571026"/>
              <a:gd name="connsiteY15" fmla="*/ 0 h 880597"/>
              <a:gd name="connsiteX16" fmla="*/ 7889143 w 10571026"/>
              <a:gd name="connsiteY16" fmla="*/ 0 h 880597"/>
              <a:gd name="connsiteX17" fmla="*/ 8254565 w 10571026"/>
              <a:gd name="connsiteY17" fmla="*/ 0 h 880597"/>
              <a:gd name="connsiteX18" fmla="*/ 9031086 w 10571026"/>
              <a:gd name="connsiteY18" fmla="*/ 0 h 880597"/>
              <a:gd name="connsiteX19" fmla="*/ 9602058 w 10571026"/>
              <a:gd name="connsiteY19" fmla="*/ 0 h 880597"/>
              <a:gd name="connsiteX20" fmla="*/ 9864705 w 10571026"/>
              <a:gd name="connsiteY20" fmla="*/ 0 h 880597"/>
              <a:gd name="connsiteX21" fmla="*/ 10424257 w 10571026"/>
              <a:gd name="connsiteY21" fmla="*/ 0 h 880597"/>
              <a:gd name="connsiteX22" fmla="*/ 10571026 w 10571026"/>
              <a:gd name="connsiteY22" fmla="*/ 146769 h 880597"/>
              <a:gd name="connsiteX23" fmla="*/ 10571026 w 10571026"/>
              <a:gd name="connsiteY23" fmla="*/ 733828 h 880597"/>
              <a:gd name="connsiteX24" fmla="*/ 10424257 w 10571026"/>
              <a:gd name="connsiteY24" fmla="*/ 880597 h 880597"/>
              <a:gd name="connsiteX25" fmla="*/ 9750511 w 10571026"/>
              <a:gd name="connsiteY25" fmla="*/ 880597 h 880597"/>
              <a:gd name="connsiteX26" fmla="*/ 9487864 w 10571026"/>
              <a:gd name="connsiteY26" fmla="*/ 880597 h 880597"/>
              <a:gd name="connsiteX27" fmla="*/ 9225217 w 10571026"/>
              <a:gd name="connsiteY27" fmla="*/ 880597 h 880597"/>
              <a:gd name="connsiteX28" fmla="*/ 8859795 w 10571026"/>
              <a:gd name="connsiteY28" fmla="*/ 880597 h 880597"/>
              <a:gd name="connsiteX29" fmla="*/ 8494373 w 10571026"/>
              <a:gd name="connsiteY29" fmla="*/ 880597 h 880597"/>
              <a:gd name="connsiteX30" fmla="*/ 8128951 w 10571026"/>
              <a:gd name="connsiteY30" fmla="*/ 880597 h 880597"/>
              <a:gd name="connsiteX31" fmla="*/ 7352430 w 10571026"/>
              <a:gd name="connsiteY31" fmla="*/ 880597 h 880597"/>
              <a:gd name="connsiteX32" fmla="*/ 6678684 w 10571026"/>
              <a:gd name="connsiteY32" fmla="*/ 880597 h 880597"/>
              <a:gd name="connsiteX33" fmla="*/ 6210487 w 10571026"/>
              <a:gd name="connsiteY33" fmla="*/ 880597 h 880597"/>
              <a:gd name="connsiteX34" fmla="*/ 5742290 w 10571026"/>
              <a:gd name="connsiteY34" fmla="*/ 880597 h 880597"/>
              <a:gd name="connsiteX35" fmla="*/ 5479643 w 10571026"/>
              <a:gd name="connsiteY35" fmla="*/ 880597 h 880597"/>
              <a:gd name="connsiteX36" fmla="*/ 4805897 w 10571026"/>
              <a:gd name="connsiteY36" fmla="*/ 880597 h 880597"/>
              <a:gd name="connsiteX37" fmla="*/ 4132150 w 10571026"/>
              <a:gd name="connsiteY37" fmla="*/ 880597 h 880597"/>
              <a:gd name="connsiteX38" fmla="*/ 3458404 w 10571026"/>
              <a:gd name="connsiteY38" fmla="*/ 880597 h 880597"/>
              <a:gd name="connsiteX39" fmla="*/ 2784658 w 10571026"/>
              <a:gd name="connsiteY39" fmla="*/ 880597 h 880597"/>
              <a:gd name="connsiteX40" fmla="*/ 2110911 w 10571026"/>
              <a:gd name="connsiteY40" fmla="*/ 880597 h 880597"/>
              <a:gd name="connsiteX41" fmla="*/ 1334390 w 10571026"/>
              <a:gd name="connsiteY41" fmla="*/ 880597 h 880597"/>
              <a:gd name="connsiteX42" fmla="*/ 660643 w 10571026"/>
              <a:gd name="connsiteY42" fmla="*/ 880597 h 880597"/>
              <a:gd name="connsiteX43" fmla="*/ 146769 w 10571026"/>
              <a:gd name="connsiteY43" fmla="*/ 880597 h 880597"/>
              <a:gd name="connsiteX44" fmla="*/ 0 w 10571026"/>
              <a:gd name="connsiteY44" fmla="*/ 733828 h 880597"/>
              <a:gd name="connsiteX45" fmla="*/ 0 w 10571026"/>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43">
            <a:extLst>
              <a:ext uri="{FF2B5EF4-FFF2-40B4-BE49-F238E27FC236}">
                <a16:creationId xmlns:a16="http://schemas.microsoft.com/office/drawing/2014/main" id="{22A40FBB-3555-4CAB-8CAF-5C76726C58A0}"/>
              </a:ext>
            </a:extLst>
          </p:cNvPr>
          <p:cNvSpPr/>
          <p:nvPr/>
        </p:nvSpPr>
        <p:spPr>
          <a:xfrm>
            <a:off x="1525724" y="1396227"/>
            <a:ext cx="10571026" cy="747573"/>
          </a:xfrm>
          <a:custGeom>
            <a:avLst/>
            <a:gdLst>
              <a:gd name="connsiteX0" fmla="*/ 0 w 10571026"/>
              <a:gd name="connsiteY0" fmla="*/ 124598 h 747573"/>
              <a:gd name="connsiteX1" fmla="*/ 124598 w 10571026"/>
              <a:gd name="connsiteY1" fmla="*/ 0 h 747573"/>
              <a:gd name="connsiteX2" fmla="*/ 388378 w 10571026"/>
              <a:gd name="connsiteY2" fmla="*/ 0 h 747573"/>
              <a:gd name="connsiteX3" fmla="*/ 858595 w 10571026"/>
              <a:gd name="connsiteY3" fmla="*/ 0 h 747573"/>
              <a:gd name="connsiteX4" fmla="*/ 1225593 w 10571026"/>
              <a:gd name="connsiteY4" fmla="*/ 0 h 747573"/>
              <a:gd name="connsiteX5" fmla="*/ 1695810 w 10571026"/>
              <a:gd name="connsiteY5" fmla="*/ 0 h 747573"/>
              <a:gd name="connsiteX6" fmla="*/ 2062808 w 10571026"/>
              <a:gd name="connsiteY6" fmla="*/ 0 h 747573"/>
              <a:gd name="connsiteX7" fmla="*/ 2636243 w 10571026"/>
              <a:gd name="connsiteY7" fmla="*/ 0 h 747573"/>
              <a:gd name="connsiteX8" fmla="*/ 3003242 w 10571026"/>
              <a:gd name="connsiteY8" fmla="*/ 0 h 747573"/>
              <a:gd name="connsiteX9" fmla="*/ 3473458 w 10571026"/>
              <a:gd name="connsiteY9" fmla="*/ 0 h 747573"/>
              <a:gd name="connsiteX10" fmla="*/ 4046893 w 10571026"/>
              <a:gd name="connsiteY10" fmla="*/ 0 h 747573"/>
              <a:gd name="connsiteX11" fmla="*/ 4620328 w 10571026"/>
              <a:gd name="connsiteY11" fmla="*/ 0 h 747573"/>
              <a:gd name="connsiteX12" fmla="*/ 5400200 w 10571026"/>
              <a:gd name="connsiteY12" fmla="*/ 0 h 747573"/>
              <a:gd name="connsiteX13" fmla="*/ 6076853 w 10571026"/>
              <a:gd name="connsiteY13" fmla="*/ 0 h 747573"/>
              <a:gd name="connsiteX14" fmla="*/ 6340633 w 10571026"/>
              <a:gd name="connsiteY14" fmla="*/ 0 h 747573"/>
              <a:gd name="connsiteX15" fmla="*/ 7120505 w 10571026"/>
              <a:gd name="connsiteY15" fmla="*/ 0 h 747573"/>
              <a:gd name="connsiteX16" fmla="*/ 7900377 w 10571026"/>
              <a:gd name="connsiteY16" fmla="*/ 0 h 747573"/>
              <a:gd name="connsiteX17" fmla="*/ 8267375 w 10571026"/>
              <a:gd name="connsiteY17" fmla="*/ 0 h 747573"/>
              <a:gd name="connsiteX18" fmla="*/ 9047247 w 10571026"/>
              <a:gd name="connsiteY18" fmla="*/ 0 h 747573"/>
              <a:gd name="connsiteX19" fmla="*/ 9620682 w 10571026"/>
              <a:gd name="connsiteY19" fmla="*/ 0 h 747573"/>
              <a:gd name="connsiteX20" fmla="*/ 9884462 w 10571026"/>
              <a:gd name="connsiteY20" fmla="*/ 0 h 747573"/>
              <a:gd name="connsiteX21" fmla="*/ 10446428 w 10571026"/>
              <a:gd name="connsiteY21" fmla="*/ 0 h 747573"/>
              <a:gd name="connsiteX22" fmla="*/ 10571026 w 10571026"/>
              <a:gd name="connsiteY22" fmla="*/ 124598 h 747573"/>
              <a:gd name="connsiteX23" fmla="*/ 10571026 w 10571026"/>
              <a:gd name="connsiteY23" fmla="*/ 622975 h 747573"/>
              <a:gd name="connsiteX24" fmla="*/ 10446428 w 10571026"/>
              <a:gd name="connsiteY24" fmla="*/ 747573 h 747573"/>
              <a:gd name="connsiteX25" fmla="*/ 9769775 w 10571026"/>
              <a:gd name="connsiteY25" fmla="*/ 747573 h 747573"/>
              <a:gd name="connsiteX26" fmla="*/ 9505995 w 10571026"/>
              <a:gd name="connsiteY26" fmla="*/ 747573 h 747573"/>
              <a:gd name="connsiteX27" fmla="*/ 9242215 w 10571026"/>
              <a:gd name="connsiteY27" fmla="*/ 747573 h 747573"/>
              <a:gd name="connsiteX28" fmla="*/ 8875216 w 10571026"/>
              <a:gd name="connsiteY28" fmla="*/ 747573 h 747573"/>
              <a:gd name="connsiteX29" fmla="*/ 8508218 w 10571026"/>
              <a:gd name="connsiteY29" fmla="*/ 747573 h 747573"/>
              <a:gd name="connsiteX30" fmla="*/ 8141219 w 10571026"/>
              <a:gd name="connsiteY30" fmla="*/ 747573 h 747573"/>
              <a:gd name="connsiteX31" fmla="*/ 7361348 w 10571026"/>
              <a:gd name="connsiteY31" fmla="*/ 747573 h 747573"/>
              <a:gd name="connsiteX32" fmla="*/ 6684694 w 10571026"/>
              <a:gd name="connsiteY32" fmla="*/ 747573 h 747573"/>
              <a:gd name="connsiteX33" fmla="*/ 6214478 w 10571026"/>
              <a:gd name="connsiteY33" fmla="*/ 747573 h 747573"/>
              <a:gd name="connsiteX34" fmla="*/ 5744261 w 10571026"/>
              <a:gd name="connsiteY34" fmla="*/ 747573 h 747573"/>
              <a:gd name="connsiteX35" fmla="*/ 5480481 w 10571026"/>
              <a:gd name="connsiteY35" fmla="*/ 747573 h 747573"/>
              <a:gd name="connsiteX36" fmla="*/ 4803828 w 10571026"/>
              <a:gd name="connsiteY36" fmla="*/ 747573 h 747573"/>
              <a:gd name="connsiteX37" fmla="*/ 4127174 w 10571026"/>
              <a:gd name="connsiteY37" fmla="*/ 747573 h 747573"/>
              <a:gd name="connsiteX38" fmla="*/ 3450521 w 10571026"/>
              <a:gd name="connsiteY38" fmla="*/ 747573 h 747573"/>
              <a:gd name="connsiteX39" fmla="*/ 2773868 w 10571026"/>
              <a:gd name="connsiteY39" fmla="*/ 747573 h 747573"/>
              <a:gd name="connsiteX40" fmla="*/ 2097214 w 10571026"/>
              <a:gd name="connsiteY40" fmla="*/ 747573 h 747573"/>
              <a:gd name="connsiteX41" fmla="*/ 1317343 w 10571026"/>
              <a:gd name="connsiteY41" fmla="*/ 747573 h 747573"/>
              <a:gd name="connsiteX42" fmla="*/ 640689 w 10571026"/>
              <a:gd name="connsiteY42" fmla="*/ 747573 h 747573"/>
              <a:gd name="connsiteX43" fmla="*/ 124598 w 10571026"/>
              <a:gd name="connsiteY43" fmla="*/ 747573 h 747573"/>
              <a:gd name="connsiteX44" fmla="*/ 0 w 10571026"/>
              <a:gd name="connsiteY44" fmla="*/ 622975 h 747573"/>
              <a:gd name="connsiteX45" fmla="*/ 0 w 10571026"/>
              <a:gd name="connsiteY4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2EEDCD8F-4F94-4CCB-950C-C0EC5E211ED3}"/>
              </a:ext>
            </a:extLst>
          </p:cNvPr>
          <p:cNvSpPr/>
          <p:nvPr/>
        </p:nvSpPr>
        <p:spPr>
          <a:xfrm>
            <a:off x="4469307" y="207524"/>
            <a:ext cx="313900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663F0D">
                    <a:lumMod val="50000"/>
                  </a:srgbClr>
                </a:solidFill>
                <a:effectLst/>
                <a:uLnTx/>
                <a:uFillTx/>
                <a:latin typeface="等线"/>
                <a:ea typeface="inpin heiti" charset="-122"/>
                <a:cs typeface="Calibri" panose="020F0502020204030204" pitchFamily="34" charset="0"/>
              </a:rPr>
              <a:t>Cùng</a:t>
            </a:r>
            <a:r>
              <a:rPr kumimoji="0" lang="en-US" altLang="zh-CN" sz="4000" b="1" i="0" u="none" strike="noStrike" kern="0" cap="none" spc="0" normalizeH="0" baseline="0" noProof="0" dirty="0">
                <a:ln>
                  <a:noFill/>
                </a:ln>
                <a:solidFill>
                  <a:srgbClr val="663F0D">
                    <a:lumMod val="50000"/>
                  </a:srgbClr>
                </a:solidFill>
                <a:effectLst/>
                <a:uLnTx/>
                <a:uFillTx/>
                <a:latin typeface="等线"/>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等线"/>
                <a:ea typeface="inpin heiti" charset="-122"/>
                <a:cs typeface="Calibri" panose="020F0502020204030204" pitchFamily="34" charset="0"/>
              </a:rPr>
              <a:t>tìm</a:t>
            </a:r>
            <a:r>
              <a:rPr kumimoji="0" lang="en-US" altLang="zh-CN" sz="4000" b="1" i="0" u="none" strike="noStrike" kern="0" cap="none" spc="0" normalizeH="0" baseline="0" noProof="0" dirty="0">
                <a:ln>
                  <a:noFill/>
                </a:ln>
                <a:solidFill>
                  <a:srgbClr val="663F0D">
                    <a:lumMod val="50000"/>
                  </a:srgbClr>
                </a:solidFill>
                <a:effectLst/>
                <a:uLnTx/>
                <a:uFillTx/>
                <a:latin typeface="等线"/>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等线"/>
                <a:ea typeface="inpin heiti" charset="-122"/>
                <a:cs typeface="Calibri" panose="020F0502020204030204" pitchFamily="34" charset="0"/>
              </a:rPr>
              <a:t>hiểu</a:t>
            </a:r>
            <a:endParaRPr kumimoji="0" lang="zh-CN" altLang="en-US" sz="4000" b="1" i="0" u="none" strike="noStrike" kern="0" cap="none" spc="0" normalizeH="0" baseline="0" noProof="0" dirty="0">
              <a:ln>
                <a:noFill/>
              </a:ln>
              <a:solidFill>
                <a:srgbClr val="663F0D">
                  <a:lumMod val="50000"/>
                </a:srgbClr>
              </a:solidFill>
              <a:effectLst/>
              <a:uLnTx/>
              <a:uFillTx/>
              <a:latin typeface="等线"/>
              <a:ea typeface="inpin heiti" charset="-122"/>
              <a:cs typeface="Calibri" panose="020F0502020204030204" pitchFamily="34" charset="0"/>
            </a:endParaRPr>
          </a:p>
        </p:txBody>
      </p:sp>
      <p:sp>
        <p:nvSpPr>
          <p:cNvPr id="12" name="Rectangle 11">
            <a:extLst>
              <a:ext uri="{FF2B5EF4-FFF2-40B4-BE49-F238E27FC236}">
                <a16:creationId xmlns:a16="http://schemas.microsoft.com/office/drawing/2014/main" id="{DDE5F0D6-21FE-446C-9CDC-403874460AB4}"/>
              </a:ext>
            </a:extLst>
          </p:cNvPr>
          <p:cNvSpPr/>
          <p:nvPr/>
        </p:nvSpPr>
        <p:spPr>
          <a:xfrm>
            <a:off x="1525723" y="1500022"/>
            <a:ext cx="10916647" cy="523220"/>
          </a:xfrm>
          <a:prstGeom prst="rect">
            <a:avLst/>
          </a:prstGeom>
        </p:spPr>
        <p:txBody>
          <a:bodyPr wrap="square">
            <a:spAutoFit/>
          </a:bodyPr>
          <a:lstStyle/>
          <a:p>
            <a:pPr lvl="0"/>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Hai chị em đã viết gì trong tấm thiệp tặng bố?</a:t>
            </a:r>
          </a:p>
        </p:txBody>
      </p:sp>
      <p:sp>
        <p:nvSpPr>
          <p:cNvPr id="13" name="Rectangle 12">
            <a:extLst>
              <a:ext uri="{FF2B5EF4-FFF2-40B4-BE49-F238E27FC236}">
                <a16:creationId xmlns:a16="http://schemas.microsoft.com/office/drawing/2014/main" id="{CD7FE09D-DE1A-40D6-B9E0-5EBC820BF396}"/>
              </a:ext>
            </a:extLst>
          </p:cNvPr>
          <p:cNvSpPr/>
          <p:nvPr/>
        </p:nvSpPr>
        <p:spPr>
          <a:xfrm>
            <a:off x="1686124" y="2290446"/>
            <a:ext cx="10136529" cy="954107"/>
          </a:xfrm>
          <a:prstGeom prst="rect">
            <a:avLst/>
          </a:prstGeom>
        </p:spPr>
        <p:txBody>
          <a:bodyPr wrap="square">
            <a:spAutoFit/>
          </a:bodyPr>
          <a:lstStyle/>
          <a:p>
            <a:pPr lvl="0"/>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ngữ nào dưới đây thể hiện cảm xúc của bố khi nhận quà của hai chị em?</a:t>
            </a:r>
          </a:p>
        </p:txBody>
      </p:sp>
      <p:sp>
        <p:nvSpPr>
          <p:cNvPr id="14" name="Rectangle 13">
            <a:extLst>
              <a:ext uri="{FF2B5EF4-FFF2-40B4-BE49-F238E27FC236}">
                <a16:creationId xmlns:a16="http://schemas.microsoft.com/office/drawing/2014/main" id="{E764063C-03BA-4128-8D93-7C39C977F4E9}"/>
              </a:ext>
            </a:extLst>
          </p:cNvPr>
          <p:cNvSpPr/>
          <p:nvPr/>
        </p:nvSpPr>
        <p:spPr>
          <a:xfrm>
            <a:off x="1533884" y="3584066"/>
            <a:ext cx="10770723" cy="523220"/>
          </a:xfrm>
          <a:prstGeom prst="rect">
            <a:avLst/>
          </a:prstGeom>
        </p:spPr>
        <p:txBody>
          <a:bodyPr wrap="square">
            <a:spAutoFit/>
          </a:bodyPr>
          <a:lstStyle/>
          <a:p>
            <a:pPr lvl="0">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 sao bố rất vui khi nhận quà mà người chị lại rơm rớm nước mắt?</a:t>
            </a:r>
          </a:p>
        </p:txBody>
      </p:sp>
      <p:grpSp>
        <p:nvGrpSpPr>
          <p:cNvPr id="15" name="Group 14">
            <a:extLst>
              <a:ext uri="{FF2B5EF4-FFF2-40B4-BE49-F238E27FC236}">
                <a16:creationId xmlns:a16="http://schemas.microsoft.com/office/drawing/2014/main" id="{27434D99-1CE6-4843-91BE-45BDF09F57A7}"/>
              </a:ext>
            </a:extLst>
          </p:cNvPr>
          <p:cNvGrpSpPr/>
          <p:nvPr/>
        </p:nvGrpSpPr>
        <p:grpSpPr>
          <a:xfrm>
            <a:off x="1387286" y="4515952"/>
            <a:ext cx="10436246" cy="880597"/>
            <a:chOff x="1526400" y="4536707"/>
            <a:chExt cx="8221971" cy="693635"/>
          </a:xfrm>
        </p:grpSpPr>
        <p:sp>
          <p:nvSpPr>
            <p:cNvPr id="16" name="Rectangle: Rounded Corners 43">
              <a:extLst>
                <a:ext uri="{FF2B5EF4-FFF2-40B4-BE49-F238E27FC236}">
                  <a16:creationId xmlns:a16="http://schemas.microsoft.com/office/drawing/2014/main" id="{3D59C57E-DBEA-45D5-9C96-D16DD2AFC74E}"/>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a:extLst>
                <a:ext uri="{FF2B5EF4-FFF2-40B4-BE49-F238E27FC236}">
                  <a16:creationId xmlns:a16="http://schemas.microsoft.com/office/drawing/2014/main" id="{08B7466A-2B1C-4EC1-A847-56BA57E7907F}"/>
                </a:ext>
              </a:extLst>
            </p:cNvPr>
            <p:cNvSpPr/>
            <p:nvPr/>
          </p:nvSpPr>
          <p:spPr>
            <a:xfrm>
              <a:off x="1526400" y="4646940"/>
              <a:ext cx="8103315" cy="4121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Bố đã làm gì để hai chị em cảm thấy rất vui?</a:t>
              </a:r>
            </a:p>
          </p:txBody>
        </p:sp>
      </p:grpSp>
      <p:pic>
        <p:nvPicPr>
          <p:cNvPr id="19" name="Picture 18">
            <a:extLst>
              <a:ext uri="{FF2B5EF4-FFF2-40B4-BE49-F238E27FC236}">
                <a16:creationId xmlns:a16="http://schemas.microsoft.com/office/drawing/2014/main" id="{ACF452CD-76D3-4B80-B382-2C08DFF413F8}"/>
              </a:ext>
            </a:extLst>
          </p:cNvPr>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20" name="Picture 19">
            <a:extLst>
              <a:ext uri="{FF2B5EF4-FFF2-40B4-BE49-F238E27FC236}">
                <a16:creationId xmlns:a16="http://schemas.microsoft.com/office/drawing/2014/main" id="{93A9B9C8-D9EC-4232-80D8-E6C05BEF8727}"/>
              </a:ext>
            </a:extLst>
          </p:cNvPr>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713534" y="2286130"/>
            <a:ext cx="560378" cy="737992"/>
          </a:xfrm>
          <a:prstGeom prst="rect">
            <a:avLst/>
          </a:prstGeom>
        </p:spPr>
      </p:pic>
      <p:pic>
        <p:nvPicPr>
          <p:cNvPr id="21" name="Picture 20">
            <a:extLst>
              <a:ext uri="{FF2B5EF4-FFF2-40B4-BE49-F238E27FC236}">
                <a16:creationId xmlns:a16="http://schemas.microsoft.com/office/drawing/2014/main" id="{3799BB78-D255-4046-99B6-0ABC12E56DFF}"/>
              </a:ext>
            </a:extLst>
          </p:cNvPr>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703723" y="3401041"/>
            <a:ext cx="560378" cy="737992"/>
          </a:xfrm>
          <a:prstGeom prst="rect">
            <a:avLst/>
          </a:prstGeom>
        </p:spPr>
      </p:pic>
      <p:pic>
        <p:nvPicPr>
          <p:cNvPr id="22" name="Picture 21">
            <a:extLst>
              <a:ext uri="{FF2B5EF4-FFF2-40B4-BE49-F238E27FC236}">
                <a16:creationId xmlns:a16="http://schemas.microsoft.com/office/drawing/2014/main" id="{8D1AA61F-6D94-4A23-984F-D3488E25D79B}"/>
              </a:ext>
            </a:extLst>
          </p:cNvPr>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696231" y="4515952"/>
            <a:ext cx="560378" cy="737992"/>
          </a:xfrm>
          <a:prstGeom prst="rect">
            <a:avLst/>
          </a:prstGeom>
        </p:spPr>
      </p:pic>
      <p:sp>
        <p:nvSpPr>
          <p:cNvPr id="23" name="Freeform 197">
            <a:extLst>
              <a:ext uri="{FF2B5EF4-FFF2-40B4-BE49-F238E27FC236}">
                <a16:creationId xmlns:a16="http://schemas.microsoft.com/office/drawing/2014/main" id="{DB9824A2-C434-40D9-898C-E0C812997129}"/>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descr="Logo&#10;&#10;Description automatically generated">
            <a:extLst>
              <a:ext uri="{FF2B5EF4-FFF2-40B4-BE49-F238E27FC236}">
                <a16:creationId xmlns:a16="http://schemas.microsoft.com/office/drawing/2014/main" id="{1DB2449F-5F18-432D-9FF7-800C8423B73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25" name="Group 24">
            <a:extLst>
              <a:ext uri="{FF2B5EF4-FFF2-40B4-BE49-F238E27FC236}">
                <a16:creationId xmlns:a16="http://schemas.microsoft.com/office/drawing/2014/main" id="{A92E17E8-006A-4D65-B96A-0758742ABB29}"/>
              </a:ext>
            </a:extLst>
          </p:cNvPr>
          <p:cNvGrpSpPr/>
          <p:nvPr/>
        </p:nvGrpSpPr>
        <p:grpSpPr>
          <a:xfrm>
            <a:off x="1387286" y="5568786"/>
            <a:ext cx="10435367" cy="880596"/>
            <a:chOff x="1526400" y="4536707"/>
            <a:chExt cx="8221971" cy="693635"/>
          </a:xfrm>
        </p:grpSpPr>
        <p:sp>
          <p:nvSpPr>
            <p:cNvPr id="26" name="Rectangle: Rounded Corners 43">
              <a:extLst>
                <a:ext uri="{FF2B5EF4-FFF2-40B4-BE49-F238E27FC236}">
                  <a16:creationId xmlns:a16="http://schemas.microsoft.com/office/drawing/2014/main" id="{83231C96-503A-49F7-955B-C485A16BD4B8}"/>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26">
              <a:extLst>
                <a:ext uri="{FF2B5EF4-FFF2-40B4-BE49-F238E27FC236}">
                  <a16:creationId xmlns:a16="http://schemas.microsoft.com/office/drawing/2014/main" id="{6B53869B-C034-43C6-AECF-77A23A23248B}"/>
                </a:ext>
              </a:extLst>
            </p:cNvPr>
            <p:cNvSpPr/>
            <p:nvPr/>
          </p:nvSpPr>
          <p:spPr>
            <a:xfrm>
              <a:off x="1526400" y="4651430"/>
              <a:ext cx="8169634" cy="4121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thích nhất chi tiết nào trong câu chuyện trên? Vì sao?</a:t>
              </a:r>
            </a:p>
          </p:txBody>
        </p:sp>
      </p:grpSp>
    </p:spTree>
    <p:extLst>
      <p:ext uri="{BB962C8B-B14F-4D97-AF65-F5344CB8AC3E}">
        <p14:creationId xmlns:p14="http://schemas.microsoft.com/office/powerpoint/2010/main" val="2007116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0-#ppt_w/2"/>
                                          </p:val>
                                        </p:tav>
                                        <p:tav tm="100000">
                                          <p:val>
                                            <p:strVal val="#ppt_x"/>
                                          </p:val>
                                        </p:tav>
                                      </p:tavLst>
                                    </p:anim>
                                    <p:anim calcmode="lin" valueType="num">
                                      <p:cBhvr additive="base">
                                        <p:cTn id="8" dur="75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0-#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0-#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0-#ppt_w/2"/>
                                          </p:val>
                                        </p:tav>
                                        <p:tav tm="100000">
                                          <p:val>
                                            <p:strVal val="#ppt_x"/>
                                          </p:val>
                                        </p:tav>
                                      </p:tavLst>
                                    </p:anim>
                                    <p:anim calcmode="lin" valueType="num">
                                      <p:cBhvr additive="base">
                                        <p:cTn id="46" dur="500" fill="hold"/>
                                        <p:tgtEl>
                                          <p:spTgt spid="7"/>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0-#ppt_w/2"/>
                                          </p:val>
                                        </p:tav>
                                        <p:tav tm="100000">
                                          <p:val>
                                            <p:strVal val="#ppt_x"/>
                                          </p:val>
                                        </p:tav>
                                      </p:tavLst>
                                    </p:anim>
                                    <p:anim calcmode="lin" valueType="num">
                                      <p:cBhvr additive="base">
                                        <p:cTn id="5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0-#ppt_w/2"/>
                                          </p:val>
                                        </p:tav>
                                        <p:tav tm="100000">
                                          <p:val>
                                            <p:strVal val="#ppt_x"/>
                                          </p:val>
                                        </p:tav>
                                      </p:tavLst>
                                    </p:anim>
                                    <p:anim calcmode="lin" valueType="num">
                                      <p:cBhvr additive="base">
                                        <p:cTn id="6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2" grpId="0"/>
      <p:bldP spid="13" grpId="0"/>
      <p:bldP spid="14" grpId="0"/>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126191"/>
            <a:ext cx="3857625" cy="6858000"/>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1201" y="-13632"/>
            <a:ext cx="3857625" cy="6858000"/>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47" y="-13632"/>
            <a:ext cx="3857625" cy="6858000"/>
          </a:xfrm>
          <a:prstGeom prst="rect">
            <a:avLst/>
          </a:prstGeom>
        </p:spPr>
      </p:pic>
      <p:pic>
        <p:nvPicPr>
          <p:cNvPr id="2" name="Picture 2" descr="Baby Smiling Cute - Free vector graphic on Pixabay"/>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088359" y="3415369"/>
            <a:ext cx="2057400" cy="26282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Little brother and sister clipart "/>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467601" y="1066801"/>
            <a:ext cx="3696103" cy="49767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162608" y="2190726"/>
            <a:ext cx="1219200" cy="1224643"/>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2637405" y="1695852"/>
            <a:ext cx="1219200" cy="1224643"/>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4876800" y="2051958"/>
            <a:ext cx="1219200" cy="1224643"/>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6096000" y="3600549"/>
            <a:ext cx="1219200" cy="1224643"/>
          </a:xfrm>
          <a:prstGeom prst="rect">
            <a:avLst/>
          </a:prstGeom>
        </p:spPr>
      </p:pic>
      <p:sp>
        <p:nvSpPr>
          <p:cNvPr id="15" name="TextBox 14"/>
          <p:cNvSpPr txBox="1"/>
          <p:nvPr/>
        </p:nvSpPr>
        <p:spPr>
          <a:xfrm>
            <a:off x="159546" y="39108"/>
            <a:ext cx="11880054" cy="830997"/>
          </a:xfrm>
          <a:prstGeom prst="rect">
            <a:avLst/>
          </a:prstGeom>
          <a:solidFill>
            <a:srgbClr val="FEE4CE"/>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Anh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Tí</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và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chị</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Chíp</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rất</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vui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có</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thêm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trai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Hai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anh</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chị</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tặng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rất</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nhiều</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cho</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Bon.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Các</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bạn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hãy</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cùng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mở</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hộp</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ra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xem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bên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trong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là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những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gì</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nhé</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a:t>
            </a:r>
          </a:p>
        </p:txBody>
      </p:sp>
      <p:pic>
        <p:nvPicPr>
          <p:cNvPr id="6146" name="Picture 2" descr="beginning clipart - Clip Art Library">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588" l="10000" r="100000"/>
                    </a14:imgEffect>
                  </a14:imgLayer>
                </a14:imgProps>
              </a:ext>
              <a:ext uri="{28A0092B-C50C-407E-A947-70E740481C1C}">
                <a14:useLocalDpi xmlns:a14="http://schemas.microsoft.com/office/drawing/2010/main" val="0"/>
              </a:ext>
            </a:extLst>
          </a:blip>
          <a:srcRect/>
          <a:stretch>
            <a:fillRect/>
          </a:stretch>
        </p:blipFill>
        <p:spPr bwMode="auto">
          <a:xfrm>
            <a:off x="5286375" y="5199718"/>
            <a:ext cx="1619250" cy="161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61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8C001F3F-CA1E-49D8-8329-C3375A333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1385435"/>
            <a:ext cx="6540015" cy="36191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a16="http://schemas.microsoft.com/office/drawing/2014/main" id="{31B1332B-1452-4031-9CE4-02777A224A78}"/>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F5812C4D-2D62-489E-B195-D026258D8538}"/>
              </a:ext>
            </a:extLst>
          </p:cNvPr>
          <p:cNvGrpSpPr/>
          <p:nvPr/>
        </p:nvGrpSpPr>
        <p:grpSpPr>
          <a:xfrm>
            <a:off x="8792784" y="1807027"/>
            <a:ext cx="463503" cy="619473"/>
            <a:chOff x="-2033679" y="889419"/>
            <a:chExt cx="463503" cy="619473"/>
          </a:xfrm>
        </p:grpSpPr>
        <p:pic>
          <p:nvPicPr>
            <p:cNvPr id="6" name="Picture 10" descr="E:\丫头\png\小人\卡通类素材\ry.png">
              <a:extLst>
                <a:ext uri="{FF2B5EF4-FFF2-40B4-BE49-F238E27FC236}">
                  <a16:creationId xmlns:a16="http://schemas.microsoft.com/office/drawing/2014/main" id="{72C5D086-7D34-4EE2-85B5-B4890BC5EEA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a16="http://schemas.microsoft.com/office/drawing/2014/main" id="{A7F5E00E-7773-4B48-9612-4F8C8234FE0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a16="http://schemas.microsoft.com/office/drawing/2014/main" id="{A7C3BE0D-AB0A-4305-AB5C-933495660AC1}"/>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a16="http://schemas.microsoft.com/office/drawing/2014/main" id="{24DA456E-7263-4A69-BD9F-03E94507118F}"/>
              </a:ext>
            </a:extLst>
          </p:cNvPr>
          <p:cNvGrpSpPr/>
          <p:nvPr/>
        </p:nvGrpSpPr>
        <p:grpSpPr>
          <a:xfrm>
            <a:off x="3305148" y="4182334"/>
            <a:ext cx="463503" cy="619473"/>
            <a:chOff x="-2033679" y="889419"/>
            <a:chExt cx="463503" cy="619473"/>
          </a:xfrm>
        </p:grpSpPr>
        <p:pic>
          <p:nvPicPr>
            <p:cNvPr id="10" name="Picture 10" descr="E:\丫头\png\小人\卡通类素材\ry.png">
              <a:extLst>
                <a:ext uri="{FF2B5EF4-FFF2-40B4-BE49-F238E27FC236}">
                  <a16:creationId xmlns:a16="http://schemas.microsoft.com/office/drawing/2014/main" id="{403F9CEB-1072-4066-AFD6-17603C3CF13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a16="http://schemas.microsoft.com/office/drawing/2014/main" id="{8213373F-83F2-49E5-B27E-86541B56039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3" name="图片 26">
            <a:extLst>
              <a:ext uri="{FF2B5EF4-FFF2-40B4-BE49-F238E27FC236}">
                <a16:creationId xmlns:a16="http://schemas.microsoft.com/office/drawing/2014/main" id="{33510CEC-FFC1-456C-BEAE-078EB093D6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73160" y="1830717"/>
            <a:ext cx="3279407" cy="451783"/>
          </a:xfrm>
          <a:prstGeom prst="rect">
            <a:avLst/>
          </a:prstGeom>
        </p:spPr>
      </p:pic>
      <p:grpSp>
        <p:nvGrpSpPr>
          <p:cNvPr id="17" name="Group 16">
            <a:extLst>
              <a:ext uri="{FF2B5EF4-FFF2-40B4-BE49-F238E27FC236}">
                <a16:creationId xmlns:a16="http://schemas.microsoft.com/office/drawing/2014/main" id="{ADC90697-8E31-4DD9-8AFC-BEC07FC68DC6}"/>
              </a:ext>
            </a:extLst>
          </p:cNvPr>
          <p:cNvGrpSpPr/>
          <p:nvPr/>
        </p:nvGrpSpPr>
        <p:grpSpPr>
          <a:xfrm>
            <a:off x="3355313" y="3014999"/>
            <a:ext cx="1245261" cy="1087861"/>
            <a:chOff x="3355313" y="3014999"/>
            <a:chExt cx="1245261" cy="1087861"/>
          </a:xfrm>
        </p:grpSpPr>
        <p:sp>
          <p:nvSpPr>
            <p:cNvPr id="15" name="MH_SubTitle_1">
              <a:extLst>
                <a:ext uri="{FF2B5EF4-FFF2-40B4-BE49-F238E27FC236}">
                  <a16:creationId xmlns:a16="http://schemas.microsoft.com/office/drawing/2014/main" id="{1C6964D7-D264-45B1-B17C-9868D5BD8471}"/>
                </a:ext>
              </a:extLst>
            </p:cNvPr>
            <p:cNvSpPr>
              <a:spLocks/>
            </p:cNvSpPr>
            <p:nvPr>
              <p:custDataLst>
                <p:tags r:id="rId1"/>
              </p:custDataLst>
            </p:nvPr>
          </p:nvSpPr>
          <p:spPr bwMode="auto">
            <a:xfrm>
              <a:off x="3355313" y="3014999"/>
              <a:ext cx="1245261" cy="1087861"/>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chemeClr val="accent6">
                  <a:lumMod val="75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Arial"/>
                <a:sym typeface="Arial"/>
              </a:endParaRPr>
            </a:p>
          </p:txBody>
        </p:sp>
        <p:sp>
          <p:nvSpPr>
            <p:cNvPr id="14" name="文本框 27">
              <a:extLst>
                <a:ext uri="{FF2B5EF4-FFF2-40B4-BE49-F238E27FC236}">
                  <a16:creationId xmlns:a16="http://schemas.microsoft.com/office/drawing/2014/main" id="{F89139F1-EA98-4C67-94BB-F8E495B9FF74}"/>
                </a:ext>
              </a:extLst>
            </p:cNvPr>
            <p:cNvSpPr txBox="1"/>
            <p:nvPr/>
          </p:nvSpPr>
          <p:spPr>
            <a:xfrm>
              <a:off x="3720609" y="3266541"/>
              <a:ext cx="41229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1" i="0" u="none" strike="noStrike" kern="0" cap="none" spc="0" normalizeH="0" baseline="0" noProof="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rPr>
                <a:t>1</a:t>
              </a:r>
              <a:endParaRPr kumimoji="0" lang="zh-CN" altLang="en-US"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endParaRPr>
            </a:p>
          </p:txBody>
        </p:sp>
      </p:grpSp>
      <p:pic>
        <p:nvPicPr>
          <p:cNvPr id="21" name="Picture 20" descr="Text&#10;&#10;Description automatically generated">
            <a:extLst>
              <a:ext uri="{FF2B5EF4-FFF2-40B4-BE49-F238E27FC236}">
                <a16:creationId xmlns:a16="http://schemas.microsoft.com/office/drawing/2014/main" id="{89C10CAF-8CEE-4DD2-8AF6-537F0B574608}"/>
              </a:ext>
            </a:extLst>
          </p:cNvPr>
          <p:cNvPicPr>
            <a:picLocks noChangeAspect="1"/>
          </p:cNvPicPr>
          <p:nvPr/>
        </p:nvPicPr>
        <p:blipFill>
          <a:blip r:embed="rId10"/>
          <a:stretch>
            <a:fillRect/>
          </a:stretch>
        </p:blipFill>
        <p:spPr>
          <a:xfrm>
            <a:off x="3977943" y="2251149"/>
            <a:ext cx="4824200" cy="2809729"/>
          </a:xfrm>
          <a:prstGeom prst="rect">
            <a:avLst/>
          </a:prstGeom>
        </p:spPr>
      </p:pic>
      <p:pic>
        <p:nvPicPr>
          <p:cNvPr id="18" name="图片 1">
            <a:extLst>
              <a:ext uri="{FF2B5EF4-FFF2-40B4-BE49-F238E27FC236}">
                <a16:creationId xmlns:a16="http://schemas.microsoft.com/office/drawing/2014/main" id="{B7633C46-E10B-4F22-9FB5-5F4CF8C4913C}"/>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9396307" y="3740315"/>
            <a:ext cx="2202352" cy="3027248"/>
          </a:xfrm>
          <a:prstGeom prst="rect">
            <a:avLst/>
          </a:prstGeom>
        </p:spPr>
      </p:pic>
    </p:spTree>
    <p:extLst>
      <p:ext uri="{BB962C8B-B14F-4D97-AF65-F5344CB8AC3E}">
        <p14:creationId xmlns:p14="http://schemas.microsoft.com/office/powerpoint/2010/main" val="76938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par>
                                <p:cTn id="40" presetID="53" presetClass="entr" presetSubtype="16" fill="hold" nodeType="withEffect">
                                  <p:stCondLst>
                                    <p:cond delay="125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9062" y="26424"/>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0327" y="23249"/>
            <a:ext cx="13589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84150" y="38330"/>
            <a:ext cx="1384300"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1">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2645" y="53410"/>
            <a:ext cx="1395412"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Baby Smiling Cute - Free vector graphic on Pixabay"/>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2088359" y="3415369"/>
            <a:ext cx="2057400" cy="26282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ttle brother and sister clipart "/>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7467601" y="1066801"/>
            <a:ext cx="3696103" cy="49767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Toys Cliparts, Download Free Toys Cliparts png images, Free ..."/>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100000">
                        <a14:foregroundMark x1="72464" y1="61202" x2="73551" y2="85792"/>
                      </a14:backgroundRemoval>
                    </a14:imgEffect>
                  </a14:imgLayer>
                </a14:imgProps>
              </a:ext>
              <a:ext uri="{28A0092B-C50C-407E-A947-70E740481C1C}">
                <a14:useLocalDpi xmlns:a14="http://schemas.microsoft.com/office/drawing/2010/main" val="0"/>
              </a:ext>
            </a:extLst>
          </a:blip>
          <a:srcRect/>
          <a:stretch>
            <a:fillRect/>
          </a:stretch>
        </p:blipFill>
        <p:spPr bwMode="auto">
          <a:xfrm>
            <a:off x="288451" y="181192"/>
            <a:ext cx="1779425" cy="1179837"/>
          </a:xfrm>
          <a:prstGeom prst="rect">
            <a:avLst/>
          </a:prstGeom>
          <a:noFill/>
          <a:extLst>
            <a:ext uri="{909E8E84-426E-40DD-AFC4-6F175D3DCCD1}">
              <a14:hiddenFill xmlns:a14="http://schemas.microsoft.com/office/drawing/2010/main">
                <a:solidFill>
                  <a:srgbClr val="FFFFFF"/>
                </a:solidFill>
              </a14:hiddenFill>
            </a:ext>
          </a:extLst>
        </p:spPr>
      </p:pic>
      <p:pic>
        <p:nvPicPr>
          <p:cNvPr id="17"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234182" y="1098682"/>
            <a:ext cx="609600" cy="609600"/>
          </a:xfrm>
          <a:prstGeom prst="rect">
            <a:avLst/>
          </a:prstGeom>
        </p:spPr>
      </p:pic>
      <p:pic>
        <p:nvPicPr>
          <p:cNvPr id="1032" name="Picture 8" descr="Toy Train Png Transparent Toy Train Clipart - Clip Art Library"/>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7382" l="758" r="100000"/>
                    </a14:imgEffect>
                  </a14:imgLayer>
                </a14:imgProps>
              </a:ext>
              <a:ext uri="{28A0092B-C50C-407E-A947-70E740481C1C}">
                <a14:useLocalDpi xmlns:a14="http://schemas.microsoft.com/office/drawing/2010/main" val="0"/>
              </a:ext>
            </a:extLst>
          </a:blip>
          <a:srcRect/>
          <a:stretch>
            <a:fillRect/>
          </a:stretch>
        </p:blipFill>
        <p:spPr bwMode="auto">
          <a:xfrm>
            <a:off x="1590132" y="210220"/>
            <a:ext cx="1614714" cy="11682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y Car Clipart Free Clipartfest Car Png Clip - Clip Art Library"/>
          <p:cNvPicPr>
            <a:picLocks noChangeAspect="1" noChangeArrowheads="1"/>
          </p:cNvPicPr>
          <p:nvPr/>
        </p:nvPicPr>
        <p:blipFill>
          <a:blip r:embed="rId21" cstate="hqprint">
            <a:extLst>
              <a:ext uri="{BEBA8EAE-BF5A-486C-A8C5-ECC9F3942E4B}">
                <a14:imgProps xmlns:a14="http://schemas.microsoft.com/office/drawing/2010/main">
                  <a14:imgLayer r:embed="rId22">
                    <a14:imgEffect>
                      <a14:backgroundRemoval t="846" b="91543" l="0" r="95978"/>
                    </a14:imgEffect>
                  </a14:imgLayer>
                </a14:imgProps>
              </a:ext>
              <a:ext uri="{28A0092B-C50C-407E-A947-70E740481C1C}">
                <a14:useLocalDpi xmlns:a14="http://schemas.microsoft.com/office/drawing/2010/main" val="0"/>
              </a:ext>
            </a:extLst>
          </a:blip>
          <a:srcRect/>
          <a:stretch>
            <a:fillRect/>
          </a:stretch>
        </p:blipFill>
        <p:spPr bwMode="auto">
          <a:xfrm flipH="1">
            <a:off x="3252516" y="597466"/>
            <a:ext cx="1499272" cy="77082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obot clipart - Clip Art Library"/>
          <p:cNvPicPr>
            <a:picLocks noChangeAspect="1" noChangeArrowheads="1"/>
          </p:cNvPicPr>
          <p:nvPr/>
        </p:nvPicPr>
        <p:blipFill>
          <a:blip r:embed="rId23" cstate="hqprint">
            <a:extLst>
              <a:ext uri="{BEBA8EAE-BF5A-486C-A8C5-ECC9F3942E4B}">
                <a14:imgProps xmlns:a14="http://schemas.microsoft.com/office/drawing/2010/main">
                  <a14:imgLayer r:embed="rId24">
                    <a14:imgEffect>
                      <a14:backgroundRemoval t="0" b="98772" l="5114" r="91932">
                        <a14:foregroundMark x1="48068" y1="24554" x2="48068" y2="24554"/>
                        <a14:foregroundMark x1="44545" y1="23326" x2="54091" y2="24554"/>
                        <a14:foregroundMark x1="54886" y1="23772" x2="54886" y2="28237"/>
                        <a14:foregroundMark x1="41705" y1="21763" x2="47045" y2="26004"/>
                      </a14:backgroundRemoval>
                    </a14:imgEffect>
                  </a14:imgLayer>
                </a14:imgProps>
              </a:ext>
              <a:ext uri="{28A0092B-C50C-407E-A947-70E740481C1C}">
                <a14:useLocalDpi xmlns:a14="http://schemas.microsoft.com/office/drawing/2010/main" val="0"/>
              </a:ext>
            </a:extLst>
          </a:blip>
          <a:srcRect/>
          <a:stretch>
            <a:fillRect/>
          </a:stretch>
        </p:blipFill>
        <p:spPr bwMode="auto">
          <a:xfrm>
            <a:off x="4945677" y="184727"/>
            <a:ext cx="1279105" cy="130236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urn right sign green - Clip Art Library">
            <a:hlinkClick r:id="rId25" action="ppaction://hlinksldjump"/>
          </p:cNvPr>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0" b="97895" l="0" r="100000">
                        <a14:foregroundMark x1="22180" y1="17368" x2="22180" y2="17368"/>
                        <a14:foregroundMark x1="12782" y1="18421" x2="12782" y2="18421"/>
                        <a14:foregroundMark x1="8647" y1="27895" x2="8647" y2="27895"/>
                        <a14:foregroundMark x1="6767" y1="25789" x2="6767" y2="25789"/>
                        <a14:foregroundMark x1="3383" y1="36316" x2="8647" y2="20000"/>
                      </a14:backgroundRemoval>
                    </a14:imgEffect>
                  </a14:imgLayer>
                </a14:imgProps>
              </a:ext>
              <a:ext uri="{28A0092B-C50C-407E-A947-70E740481C1C}">
                <a14:useLocalDpi xmlns:a14="http://schemas.microsoft.com/office/drawing/2010/main" val="0"/>
              </a:ext>
            </a:extLst>
          </a:blip>
          <a:srcRect/>
          <a:stretch>
            <a:fillRect/>
          </a:stretch>
        </p:blipFill>
        <p:spPr bwMode="auto">
          <a:xfrm>
            <a:off x="10892692" y="5918825"/>
            <a:ext cx="1222376" cy="8731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a:hlinkClick r:id="rId6" action="ppaction://hlinksldjump"/>
            <a:extLst>
              <a:ext uri="{FF2B5EF4-FFF2-40B4-BE49-F238E27FC236}">
                <a16:creationId xmlns:a16="http://schemas.microsoft.com/office/drawing/2014/main" id="{7DDCBE6E-4593-4E24-AB61-D9CA7C9FB8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4384" y="53410"/>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2">
            <a:extLst>
              <a:ext uri="{FF2B5EF4-FFF2-40B4-BE49-F238E27FC236}">
                <a16:creationId xmlns:a16="http://schemas.microsoft.com/office/drawing/2014/main" id="{182827A8-EC19-4787-9748-896616F71DDF}"/>
              </a:ext>
            </a:extLst>
          </p:cNvPr>
          <p:cNvPicPr>
            <a:picLocks noChangeAspect="1" noChangeArrowheads="1"/>
          </p:cNvPicPr>
          <p:nvPr/>
        </p:nvPicPr>
        <p:blipFill>
          <a:blip r:embed="rId28" cstate="hqprint">
            <a:extLst>
              <a:ext uri="{28A0092B-C50C-407E-A947-70E740481C1C}">
                <a14:useLocalDpi xmlns:a14="http://schemas.microsoft.com/office/drawing/2010/main" val="0"/>
              </a:ext>
            </a:extLst>
          </a:blip>
          <a:srcRect/>
          <a:stretch/>
        </p:blipFill>
        <p:spPr bwMode="auto">
          <a:xfrm>
            <a:off x="6516162" y="192754"/>
            <a:ext cx="888377" cy="130236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63D2D7F6-ECA3-4560-8759-A5B6659534D7}"/>
              </a:ext>
            </a:extLst>
          </p:cNvPr>
          <p:cNvSpPr/>
          <p:nvPr/>
        </p:nvSpPr>
        <p:spPr>
          <a:xfrm>
            <a:off x="7037327" y="835908"/>
            <a:ext cx="411532" cy="4442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5</a:t>
            </a:r>
            <a:r>
              <a:rPr lang="en-US" sz="3200" dirty="0">
                <a:hlinkClick r:id="rId29" action="ppaction://hlinksldjump"/>
              </a:rPr>
              <a:t>Slide 31</a:t>
            </a:r>
            <a:endParaRPr lang="en-US" sz="3200" dirty="0"/>
          </a:p>
        </p:txBody>
      </p:sp>
    </p:spTree>
    <p:extLst>
      <p:ext uri="{BB962C8B-B14F-4D97-AF65-F5344CB8AC3E}">
        <p14:creationId xmlns:p14="http://schemas.microsoft.com/office/powerpoint/2010/main" val="369082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7"/>
                </p:tgtEl>
              </p:cMediaNode>
            </p:audio>
            <p:seq concurrent="1" nextAc="seek">
              <p:cTn id="3" restart="whenNotActive" fill="hold" evtFilter="cancelBubble" nodeType="interactiveSeq">
                <p:stCondLst>
                  <p:cond evt="onClick" delay="0">
                    <p:tgtEl>
                      <p:spTgt spid="1037"/>
                    </p:tgtEl>
                  </p:cond>
                </p:stCondLst>
                <p:endSync evt="end" delay="0">
                  <p:rtn val="all"/>
                </p:endSync>
                <p:childTnLst>
                  <p:par>
                    <p:cTn id="4" fill="hold">
                      <p:stCondLst>
                        <p:cond delay="0"/>
                      </p:stCondLst>
                      <p:childTnLst>
                        <p:par>
                          <p:cTn id="5" fill="hold">
                            <p:stCondLst>
                              <p:cond delay="0"/>
                            </p:stCondLst>
                            <p:childTnLst>
                              <p:par>
                                <p:cTn id="6" presetID="53" presetClass="entr" presetSubtype="16" fill="hold" nodeType="clickEffect">
                                  <p:stCondLst>
                                    <p:cond delay="0"/>
                                  </p:stCondLst>
                                  <p:childTnLst>
                                    <p:set>
                                      <p:cBhvr>
                                        <p:cTn id="7" dur="1" fill="hold">
                                          <p:stCondLst>
                                            <p:cond delay="0"/>
                                          </p:stCondLst>
                                        </p:cTn>
                                        <p:tgtEl>
                                          <p:spTgt spid="1030"/>
                                        </p:tgtEl>
                                        <p:attrNameLst>
                                          <p:attrName>style.visibility</p:attrName>
                                        </p:attrNameLst>
                                      </p:cBhvr>
                                      <p:to>
                                        <p:strVal val="visible"/>
                                      </p:to>
                                    </p:set>
                                    <p:anim calcmode="lin" valueType="num">
                                      <p:cBhvr>
                                        <p:cTn id="8" dur="500" fill="hold"/>
                                        <p:tgtEl>
                                          <p:spTgt spid="1030"/>
                                        </p:tgtEl>
                                        <p:attrNameLst>
                                          <p:attrName>ppt_w</p:attrName>
                                        </p:attrNameLst>
                                      </p:cBhvr>
                                      <p:tavLst>
                                        <p:tav tm="0">
                                          <p:val>
                                            <p:fltVal val="0"/>
                                          </p:val>
                                        </p:tav>
                                        <p:tav tm="100000">
                                          <p:val>
                                            <p:strVal val="#ppt_w"/>
                                          </p:val>
                                        </p:tav>
                                      </p:tavLst>
                                    </p:anim>
                                    <p:anim calcmode="lin" valueType="num">
                                      <p:cBhvr>
                                        <p:cTn id="9" dur="500" fill="hold"/>
                                        <p:tgtEl>
                                          <p:spTgt spid="1030"/>
                                        </p:tgtEl>
                                        <p:attrNameLst>
                                          <p:attrName>ppt_h</p:attrName>
                                        </p:attrNameLst>
                                      </p:cBhvr>
                                      <p:tavLst>
                                        <p:tav tm="0">
                                          <p:val>
                                            <p:fltVal val="0"/>
                                          </p:val>
                                        </p:tav>
                                        <p:tav tm="100000">
                                          <p:val>
                                            <p:strVal val="#ppt_h"/>
                                          </p:val>
                                        </p:tav>
                                      </p:tavLst>
                                    </p:anim>
                                    <p:animEffect transition="in" filter="fade">
                                      <p:cBhvr>
                                        <p:cTn id="10" dur="500"/>
                                        <p:tgtEl>
                                          <p:spTgt spid="1030"/>
                                        </p:tgtEl>
                                      </p:cBhvr>
                                    </p:animEffect>
                                  </p:childTnLst>
                                  <p:subTnLst>
                                    <p:audio>
                                      <p:cMediaNode>
                                        <p:cTn display="0" masterRel="sameClick">
                                          <p:stCondLst>
                                            <p:cond evt="begin" delay="0">
                                              <p:tn val="6"/>
                                            </p:cond>
                                          </p:stCondLst>
                                          <p:endCondLst>
                                            <p:cond evt="onStopAudio" delay="0">
                                              <p:tgtEl>
                                                <p:sldTgt/>
                                              </p:tgtEl>
                                            </p:cond>
                                          </p:endCondLst>
                                        </p:cTn>
                                        <p:tgtEl>
                                          <p:sndTgt r:embed="rId5" name="chimes.wav"/>
                                        </p:tgtEl>
                                      </p:cMediaNode>
                                    </p:audio>
                                  </p:subTnLst>
                                </p:cTn>
                              </p:par>
                            </p:childTnLst>
                          </p:cTn>
                        </p:par>
                        <p:par>
                          <p:cTn id="11" fill="hold">
                            <p:stCondLst>
                              <p:cond delay="500"/>
                            </p:stCondLst>
                            <p:childTnLst>
                              <p:par>
                                <p:cTn id="12" presetID="0" presetClass="path" presetSubtype="0" accel="50000" decel="50000" fill="hold" nodeType="afterEffect">
                                  <p:stCondLst>
                                    <p:cond delay="0"/>
                                  </p:stCondLst>
                                  <p:childTnLst>
                                    <p:animMotion origin="layout" path="M 0.00104 1.27168E-6 C 0.00182 0.16925 -0.00431 0.22381 0.00848 0.34474 C 0.00952 0.44462 0.00731 0.46196 0.01292 0.52878 C 0.01357 0.55561 0.01605 0.58266 0.01605 0.60925 " pathEditMode="relative" rAng="0" ptsTypes="fffA">
                                      <p:cBhvr>
                                        <p:cTn id="13" dur="2000" fill="hold"/>
                                        <p:tgtEl>
                                          <p:spTgt spid="1030"/>
                                        </p:tgtEl>
                                        <p:attrNameLst>
                                          <p:attrName>ppt_x</p:attrName>
                                          <p:attrName>ppt_y</p:attrName>
                                        </p:attrNameLst>
                                      </p:cBhvr>
                                      <p:rCtr x="483" y="30451"/>
                                    </p:animMotion>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par>
                          <p:cTn id="14" fill="hold">
                            <p:stCondLst>
                              <p:cond delay="2500"/>
                            </p:stCondLst>
                            <p:childTnLst>
                              <p:par>
                                <p:cTn id="15" presetID="1" presetClass="mediacall" presetSubtype="0" fill="hold" nodeType="afterEffect">
                                  <p:stCondLst>
                                    <p:cond delay="0"/>
                                  </p:stCondLst>
                                  <p:childTnLst>
                                    <p:cmd type="call" cmd="playFrom(0.0)">
                                      <p:cBhvr>
                                        <p:cTn id="16" dur="4414" fill="hold"/>
                                        <p:tgtEl>
                                          <p:spTgt spid="17"/>
                                        </p:tgtEl>
                                      </p:cBhvr>
                                    </p:cmd>
                                  </p:childTnLst>
                                </p:cTn>
                              </p:par>
                              <p:par>
                                <p:cTn id="17" presetID="53" presetClass="exit" presetSubtype="32" fill="hold" nodeType="withEffect">
                                  <p:stCondLst>
                                    <p:cond delay="0"/>
                                  </p:stCondLst>
                                  <p:childTnLst>
                                    <p:anim calcmode="lin" valueType="num">
                                      <p:cBhvr>
                                        <p:cTn id="18" dur="500"/>
                                        <p:tgtEl>
                                          <p:spTgt spid="1037"/>
                                        </p:tgtEl>
                                        <p:attrNameLst>
                                          <p:attrName>ppt_w</p:attrName>
                                        </p:attrNameLst>
                                      </p:cBhvr>
                                      <p:tavLst>
                                        <p:tav tm="0">
                                          <p:val>
                                            <p:strVal val="ppt_w"/>
                                          </p:val>
                                        </p:tav>
                                        <p:tav tm="100000">
                                          <p:val>
                                            <p:fltVal val="0"/>
                                          </p:val>
                                        </p:tav>
                                      </p:tavLst>
                                    </p:anim>
                                    <p:anim calcmode="lin" valueType="num">
                                      <p:cBhvr>
                                        <p:cTn id="19" dur="500"/>
                                        <p:tgtEl>
                                          <p:spTgt spid="1037"/>
                                        </p:tgtEl>
                                        <p:attrNameLst>
                                          <p:attrName>ppt_h</p:attrName>
                                        </p:attrNameLst>
                                      </p:cBhvr>
                                      <p:tavLst>
                                        <p:tav tm="0">
                                          <p:val>
                                            <p:strVal val="ppt_h"/>
                                          </p:val>
                                        </p:tav>
                                        <p:tav tm="100000">
                                          <p:val>
                                            <p:fltVal val="0"/>
                                          </p:val>
                                        </p:tav>
                                      </p:tavLst>
                                    </p:anim>
                                    <p:animEffect transition="out" filter="fade">
                                      <p:cBhvr>
                                        <p:cTn id="20" dur="500"/>
                                        <p:tgtEl>
                                          <p:spTgt spid="1037"/>
                                        </p:tgtEl>
                                      </p:cBhvr>
                                    </p:animEffect>
                                    <p:set>
                                      <p:cBhvr>
                                        <p:cTn id="21" dur="1" fill="hold">
                                          <p:stCondLst>
                                            <p:cond delay="499"/>
                                          </p:stCondLst>
                                        </p:cTn>
                                        <p:tgtEl>
                                          <p:spTgt spid="1037"/>
                                        </p:tgtEl>
                                        <p:attrNameLst>
                                          <p:attrName>style.visibility</p:attrName>
                                        </p:attrNameLst>
                                      </p:cBhvr>
                                      <p:to>
                                        <p:strVal val="hidden"/>
                                      </p:to>
                                    </p:set>
                                  </p:childTnLst>
                                </p:cTn>
                              </p:par>
                            </p:childTnLst>
                          </p:cTn>
                        </p:par>
                      </p:childTnLst>
                    </p:cTn>
                  </p:par>
                </p:childTnLst>
              </p:cTn>
              <p:nextCondLst>
                <p:cond evt="onClick" delay="0">
                  <p:tgtEl>
                    <p:spTgt spid="1037"/>
                  </p:tgtEl>
                </p:cond>
              </p:nextCondLst>
            </p:seq>
            <p:seq concurrent="1" nextAc="seek">
              <p:cTn id="22" restart="whenNotActive" fill="hold" evtFilter="cancelBubble" nodeType="interactiveSeq">
                <p:stCondLst>
                  <p:cond evt="onClick" delay="0">
                    <p:tgtEl>
                      <p:spTgt spid="1038"/>
                    </p:tgtEl>
                  </p:cond>
                </p:stCondLst>
                <p:endSync evt="end" delay="0">
                  <p:rtn val="all"/>
                </p:endSync>
                <p:childTnLst>
                  <p:par>
                    <p:cTn id="23" fill="hold">
                      <p:stCondLst>
                        <p:cond delay="0"/>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 calcmode="lin" valueType="num">
                                      <p:cBhvr>
                                        <p:cTn id="27" dur="500" fill="hold"/>
                                        <p:tgtEl>
                                          <p:spTgt spid="1032"/>
                                        </p:tgtEl>
                                        <p:attrNameLst>
                                          <p:attrName>ppt_w</p:attrName>
                                        </p:attrNameLst>
                                      </p:cBhvr>
                                      <p:tavLst>
                                        <p:tav tm="0">
                                          <p:val>
                                            <p:fltVal val="0"/>
                                          </p:val>
                                        </p:tav>
                                        <p:tav tm="100000">
                                          <p:val>
                                            <p:strVal val="#ppt_w"/>
                                          </p:val>
                                        </p:tav>
                                      </p:tavLst>
                                    </p:anim>
                                    <p:anim calcmode="lin" valueType="num">
                                      <p:cBhvr>
                                        <p:cTn id="28" dur="500" fill="hold"/>
                                        <p:tgtEl>
                                          <p:spTgt spid="1032"/>
                                        </p:tgtEl>
                                        <p:attrNameLst>
                                          <p:attrName>ppt_h</p:attrName>
                                        </p:attrNameLst>
                                      </p:cBhvr>
                                      <p:tavLst>
                                        <p:tav tm="0">
                                          <p:val>
                                            <p:fltVal val="0"/>
                                          </p:val>
                                        </p:tav>
                                        <p:tav tm="100000">
                                          <p:val>
                                            <p:strVal val="#ppt_h"/>
                                          </p:val>
                                        </p:tav>
                                      </p:tavLst>
                                    </p:anim>
                                    <p:animEffect transition="in" filter="fade">
                                      <p:cBhvr>
                                        <p:cTn id="29" dur="500"/>
                                        <p:tgtEl>
                                          <p:spTgt spid="1032"/>
                                        </p:tgtEl>
                                      </p:cBhvr>
                                    </p:animEffect>
                                  </p:childTnLst>
                                  <p:subTnLst>
                                    <p:audio>
                                      <p:cMediaNode>
                                        <p:cTn display="0" masterRel="sameClick">
                                          <p:stCondLst>
                                            <p:cond evt="begin" delay="0">
                                              <p:tn val="25"/>
                                            </p:cond>
                                          </p:stCondLst>
                                          <p:endCondLst>
                                            <p:cond evt="onStopAudio" delay="0">
                                              <p:tgtEl>
                                                <p:sldTgt/>
                                              </p:tgtEl>
                                            </p:cond>
                                          </p:endCondLst>
                                        </p:cTn>
                                        <p:tgtEl>
                                          <p:sndTgt r:embed="rId5" name="chimes.wav"/>
                                        </p:tgtEl>
                                      </p:cMediaNode>
                                    </p:audio>
                                  </p:subTnLst>
                                </p:cTn>
                              </p:par>
                            </p:childTnLst>
                          </p:cTn>
                        </p:par>
                        <p:par>
                          <p:cTn id="30" fill="hold">
                            <p:stCondLst>
                              <p:cond delay="500"/>
                            </p:stCondLst>
                            <p:childTnLst>
                              <p:par>
                                <p:cTn id="31" presetID="0" presetClass="path" presetSubtype="0" accel="50000" decel="50000" fill="hold" nodeType="afterEffect">
                                  <p:stCondLst>
                                    <p:cond delay="0"/>
                                  </p:stCondLst>
                                  <p:childTnLst>
                                    <p:animMotion origin="layout" path="M -2.39624E-6 -5.31792E-6 C -0.00143 0.01248 -0.00235 0.02843 -0.00469 0.04022 C -0.00587 0.04624 -0.00952 0.0571 -0.00952 0.0571 C -0.01226 0.07676 -0.01422 0.09641 -0.0167 0.11629 C -0.01709 0.12901 -0.01683 0.14173 -0.01788 0.15421 C -0.0184 0.16022 -0.02114 0.16531 -0.0214 0.17132 C -0.02271 0.19791 -0.02153 0.22496 -0.02258 0.25155 C -0.02284 0.25803 -0.02505 0.27051 -0.02505 0.27051 C -0.0261 0.29063 -0.02701 0.31213 -0.02975 0.33178 C -0.03054 0.34311 -0.02988 0.35514 -0.0321 0.36577 C -0.03367 0.37317 -0.03393 0.37317 -0.03458 0.38265 C -0.03615 0.40323 -0.03758 0.42427 -0.04176 0.44392 C -0.04307 0.47213 -0.04711 0.49918 -0.05129 0.52647 C -0.05429 0.54681 -0.05168 0.53803 -0.05599 0.54959 C -0.0586 0.56415 -0.05873 0.56901 -0.05964 0.58774 C -0.05925 0.61872 -0.05899 0.6497 -0.05847 0.68069 C -0.05821 0.69687 -0.05781 0.71306 -0.05716 0.72924 C -0.0569 0.73479 -0.05599 0.74612 -0.05599 0.74612 " pathEditMode="relative" ptsTypes="fffffffffffffffffA">
                                      <p:cBhvr>
                                        <p:cTn id="32" dur="2000" fill="hold"/>
                                        <p:tgtEl>
                                          <p:spTgt spid="1032"/>
                                        </p:tgtEl>
                                        <p:attrNameLst>
                                          <p:attrName>ppt_x</p:attrName>
                                          <p:attrName>ppt_y</p:attrName>
                                        </p:attrNameLst>
                                      </p:cBhvr>
                                    </p:animMotion>
                                  </p:childTnLst>
                                  <p:subTnLst>
                                    <p:audio>
                                      <p:cMediaNode>
                                        <p:cTn display="0" masterRel="sameClick">
                                          <p:stCondLst>
                                            <p:cond evt="begin" delay="0">
                                              <p:tn val="31"/>
                                            </p:cond>
                                          </p:stCondLst>
                                          <p:endCondLst>
                                            <p:cond evt="onStopAudio" delay="0">
                                              <p:tgtEl>
                                                <p:sldTgt/>
                                              </p:tgtEl>
                                            </p:cond>
                                          </p:endCondLst>
                                        </p:cTn>
                                        <p:tgtEl>
                                          <p:sndTgt r:embed="rId5" name="chimes.wav"/>
                                        </p:tgtEl>
                                      </p:cMediaNode>
                                    </p:audio>
                                  </p:subTnLst>
                                </p:cTn>
                              </p:par>
                            </p:childTnLst>
                          </p:cTn>
                        </p:par>
                        <p:par>
                          <p:cTn id="33" fill="hold">
                            <p:stCondLst>
                              <p:cond delay="2500"/>
                            </p:stCondLst>
                            <p:childTnLst>
                              <p:par>
                                <p:cTn id="34" presetID="1" presetClass="mediacall" presetSubtype="0" fill="hold" nodeType="afterEffect">
                                  <p:stCondLst>
                                    <p:cond delay="0"/>
                                  </p:stCondLst>
                                  <p:childTnLst>
                                    <p:cmd type="call" cmd="playFrom(0.0)">
                                      <p:cBhvr>
                                        <p:cTn id="35" dur="4414" fill="hold"/>
                                        <p:tgtEl>
                                          <p:spTgt spid="17"/>
                                        </p:tgtEl>
                                      </p:cBhvr>
                                    </p:cmd>
                                  </p:childTnLst>
                                </p:cTn>
                              </p:par>
                              <p:par>
                                <p:cTn id="36" presetID="53" presetClass="exit" presetSubtype="32" fill="hold" nodeType="withEffect">
                                  <p:stCondLst>
                                    <p:cond delay="0"/>
                                  </p:stCondLst>
                                  <p:childTnLst>
                                    <p:anim calcmode="lin" valueType="num">
                                      <p:cBhvr>
                                        <p:cTn id="37" dur="500"/>
                                        <p:tgtEl>
                                          <p:spTgt spid="1038"/>
                                        </p:tgtEl>
                                        <p:attrNameLst>
                                          <p:attrName>ppt_w</p:attrName>
                                        </p:attrNameLst>
                                      </p:cBhvr>
                                      <p:tavLst>
                                        <p:tav tm="0">
                                          <p:val>
                                            <p:strVal val="ppt_w"/>
                                          </p:val>
                                        </p:tav>
                                        <p:tav tm="100000">
                                          <p:val>
                                            <p:fltVal val="0"/>
                                          </p:val>
                                        </p:tav>
                                      </p:tavLst>
                                    </p:anim>
                                    <p:anim calcmode="lin" valueType="num">
                                      <p:cBhvr>
                                        <p:cTn id="38" dur="500"/>
                                        <p:tgtEl>
                                          <p:spTgt spid="1038"/>
                                        </p:tgtEl>
                                        <p:attrNameLst>
                                          <p:attrName>ppt_h</p:attrName>
                                        </p:attrNameLst>
                                      </p:cBhvr>
                                      <p:tavLst>
                                        <p:tav tm="0">
                                          <p:val>
                                            <p:strVal val="ppt_h"/>
                                          </p:val>
                                        </p:tav>
                                        <p:tav tm="100000">
                                          <p:val>
                                            <p:fltVal val="0"/>
                                          </p:val>
                                        </p:tav>
                                      </p:tavLst>
                                    </p:anim>
                                    <p:animEffect transition="out" filter="fade">
                                      <p:cBhvr>
                                        <p:cTn id="39" dur="500"/>
                                        <p:tgtEl>
                                          <p:spTgt spid="1038"/>
                                        </p:tgtEl>
                                      </p:cBhvr>
                                    </p:animEffect>
                                    <p:set>
                                      <p:cBhvr>
                                        <p:cTn id="40" dur="1" fill="hold">
                                          <p:stCondLst>
                                            <p:cond delay="499"/>
                                          </p:stCondLst>
                                        </p:cTn>
                                        <p:tgtEl>
                                          <p:spTgt spid="1038"/>
                                        </p:tgtEl>
                                        <p:attrNameLst>
                                          <p:attrName>style.visibility</p:attrName>
                                        </p:attrNameLst>
                                      </p:cBhvr>
                                      <p:to>
                                        <p:strVal val="hidden"/>
                                      </p:to>
                                    </p:set>
                                  </p:childTnLst>
                                </p:cTn>
                              </p:par>
                            </p:childTnLst>
                          </p:cTn>
                        </p:par>
                      </p:childTnLst>
                    </p:cTn>
                  </p:par>
                </p:childTnLst>
              </p:cTn>
              <p:nextCondLst>
                <p:cond evt="onClick" delay="0">
                  <p:tgtEl>
                    <p:spTgt spid="1038"/>
                  </p:tgtEl>
                </p:cond>
              </p:nextCondLst>
            </p:seq>
            <p:seq concurrent="1" nextAc="seek">
              <p:cTn id="41" restart="whenNotActive" fill="hold" evtFilter="cancelBubble" nodeType="interactiveSeq">
                <p:stCondLst>
                  <p:cond evt="onClick" delay="0">
                    <p:tgtEl>
                      <p:spTgt spid="1039"/>
                    </p:tgtEl>
                  </p:cond>
                </p:stCondLst>
                <p:endSync evt="end" delay="0">
                  <p:rtn val="all"/>
                </p:endSync>
                <p:childTnLst>
                  <p:par>
                    <p:cTn id="42" fill="hold">
                      <p:stCondLst>
                        <p:cond delay="0"/>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034"/>
                                        </p:tgtEl>
                                        <p:attrNameLst>
                                          <p:attrName>style.visibility</p:attrName>
                                        </p:attrNameLst>
                                      </p:cBhvr>
                                      <p:to>
                                        <p:strVal val="visible"/>
                                      </p:to>
                                    </p:set>
                                    <p:anim calcmode="lin" valueType="num">
                                      <p:cBhvr>
                                        <p:cTn id="46" dur="500" fill="hold"/>
                                        <p:tgtEl>
                                          <p:spTgt spid="1034"/>
                                        </p:tgtEl>
                                        <p:attrNameLst>
                                          <p:attrName>ppt_w</p:attrName>
                                        </p:attrNameLst>
                                      </p:cBhvr>
                                      <p:tavLst>
                                        <p:tav tm="0">
                                          <p:val>
                                            <p:fltVal val="0"/>
                                          </p:val>
                                        </p:tav>
                                        <p:tav tm="100000">
                                          <p:val>
                                            <p:strVal val="#ppt_w"/>
                                          </p:val>
                                        </p:tav>
                                      </p:tavLst>
                                    </p:anim>
                                    <p:anim calcmode="lin" valueType="num">
                                      <p:cBhvr>
                                        <p:cTn id="47" dur="500" fill="hold"/>
                                        <p:tgtEl>
                                          <p:spTgt spid="1034"/>
                                        </p:tgtEl>
                                        <p:attrNameLst>
                                          <p:attrName>ppt_h</p:attrName>
                                        </p:attrNameLst>
                                      </p:cBhvr>
                                      <p:tavLst>
                                        <p:tav tm="0">
                                          <p:val>
                                            <p:fltVal val="0"/>
                                          </p:val>
                                        </p:tav>
                                        <p:tav tm="100000">
                                          <p:val>
                                            <p:strVal val="#ppt_h"/>
                                          </p:val>
                                        </p:tav>
                                      </p:tavLst>
                                    </p:anim>
                                    <p:animEffect transition="in" filter="fade">
                                      <p:cBhvr>
                                        <p:cTn id="48" dur="500"/>
                                        <p:tgtEl>
                                          <p:spTgt spid="1034"/>
                                        </p:tgtEl>
                                      </p:cBhvr>
                                    </p:animEffect>
                                  </p:childTnLst>
                                  <p:subTnLst>
                                    <p:audio>
                                      <p:cMediaNode>
                                        <p:cTn display="0" masterRel="sameClick">
                                          <p:stCondLst>
                                            <p:cond evt="begin" delay="0">
                                              <p:tn val="44"/>
                                            </p:cond>
                                          </p:stCondLst>
                                          <p:endCondLst>
                                            <p:cond evt="onStopAudio" delay="0">
                                              <p:tgtEl>
                                                <p:sldTgt/>
                                              </p:tgtEl>
                                            </p:cond>
                                          </p:endCondLst>
                                        </p:cTn>
                                        <p:tgtEl>
                                          <p:sndTgt r:embed="rId5" name="chimes.wav"/>
                                        </p:tgtEl>
                                      </p:cMediaNode>
                                    </p:audio>
                                  </p:subTnLst>
                                </p:cTn>
                              </p:par>
                            </p:childTnLst>
                          </p:cTn>
                        </p:par>
                        <p:par>
                          <p:cTn id="49" fill="hold">
                            <p:stCondLst>
                              <p:cond delay="500"/>
                            </p:stCondLst>
                            <p:childTnLst>
                              <p:par>
                                <p:cTn id="50" presetID="0" presetClass="path" presetSubtype="0" accel="50000" decel="50000" fill="hold" nodeType="afterEffect">
                                  <p:stCondLst>
                                    <p:cond delay="0"/>
                                  </p:stCondLst>
                                  <p:childTnLst>
                                    <p:animMotion origin="layout" path="M -1.22161E-6 -1.38728E-6 C 0.00105 0.02197 0.003 0.03122 0.00587 0.05087 C 0.00927 0.07399 0.01175 0.09734 0.01605 0.11977 C 0.0188 0.14937 0.02323 0.1778 0.02623 0.2074 C 0.02806 0.2259 0.02898 0.24648 0.03302 0.26289 C 0.03498 0.28439 0.03367 0.27561 0.03641 0.29017 C 0.04072 0.36116 0.03811 0.44694 0.03811 0.51145 " pathEditMode="relative" rAng="0" ptsTypes="ffffffA">
                                      <p:cBhvr>
                                        <p:cTn id="51" dur="2000" fill="hold"/>
                                        <p:tgtEl>
                                          <p:spTgt spid="1034"/>
                                        </p:tgtEl>
                                        <p:attrNameLst>
                                          <p:attrName>ppt_x</p:attrName>
                                          <p:attrName>ppt_y</p:attrName>
                                        </p:attrNameLst>
                                      </p:cBhvr>
                                      <p:rCtr x="2036" y="25572"/>
                                    </p:animMotion>
                                  </p:childTnLst>
                                  <p:subTnLst>
                                    <p:audio>
                                      <p:cMediaNode>
                                        <p:cTn display="0" masterRel="sameClick">
                                          <p:stCondLst>
                                            <p:cond evt="begin" delay="0">
                                              <p:tn val="50"/>
                                            </p:cond>
                                          </p:stCondLst>
                                          <p:endCondLst>
                                            <p:cond evt="onStopAudio" delay="0">
                                              <p:tgtEl>
                                                <p:sldTgt/>
                                              </p:tgtEl>
                                            </p:cond>
                                          </p:endCondLst>
                                        </p:cTn>
                                        <p:tgtEl>
                                          <p:sndTgt r:embed="rId5" name="chimes.wav"/>
                                        </p:tgtEl>
                                      </p:cMediaNode>
                                    </p:audio>
                                  </p:subTnLst>
                                </p:cTn>
                              </p:par>
                            </p:childTnLst>
                          </p:cTn>
                        </p:par>
                        <p:par>
                          <p:cTn id="52" fill="hold">
                            <p:stCondLst>
                              <p:cond delay="2500"/>
                            </p:stCondLst>
                            <p:childTnLst>
                              <p:par>
                                <p:cTn id="53" presetID="1" presetClass="mediacall" presetSubtype="0" fill="hold" nodeType="afterEffect">
                                  <p:stCondLst>
                                    <p:cond delay="0"/>
                                  </p:stCondLst>
                                  <p:childTnLst>
                                    <p:cmd type="call" cmd="playFrom(0.0)">
                                      <p:cBhvr>
                                        <p:cTn id="54" dur="4414" fill="hold"/>
                                        <p:tgtEl>
                                          <p:spTgt spid="17"/>
                                        </p:tgtEl>
                                      </p:cBhvr>
                                    </p:cmd>
                                  </p:childTnLst>
                                </p:cTn>
                              </p:par>
                              <p:par>
                                <p:cTn id="55" presetID="53" presetClass="exit" presetSubtype="32" fill="hold" nodeType="withEffect">
                                  <p:stCondLst>
                                    <p:cond delay="0"/>
                                  </p:stCondLst>
                                  <p:childTnLst>
                                    <p:anim calcmode="lin" valueType="num">
                                      <p:cBhvr>
                                        <p:cTn id="56" dur="500"/>
                                        <p:tgtEl>
                                          <p:spTgt spid="1039"/>
                                        </p:tgtEl>
                                        <p:attrNameLst>
                                          <p:attrName>ppt_w</p:attrName>
                                        </p:attrNameLst>
                                      </p:cBhvr>
                                      <p:tavLst>
                                        <p:tav tm="0">
                                          <p:val>
                                            <p:strVal val="ppt_w"/>
                                          </p:val>
                                        </p:tav>
                                        <p:tav tm="100000">
                                          <p:val>
                                            <p:fltVal val="0"/>
                                          </p:val>
                                        </p:tav>
                                      </p:tavLst>
                                    </p:anim>
                                    <p:anim calcmode="lin" valueType="num">
                                      <p:cBhvr>
                                        <p:cTn id="57" dur="500"/>
                                        <p:tgtEl>
                                          <p:spTgt spid="1039"/>
                                        </p:tgtEl>
                                        <p:attrNameLst>
                                          <p:attrName>ppt_h</p:attrName>
                                        </p:attrNameLst>
                                      </p:cBhvr>
                                      <p:tavLst>
                                        <p:tav tm="0">
                                          <p:val>
                                            <p:strVal val="ppt_h"/>
                                          </p:val>
                                        </p:tav>
                                        <p:tav tm="100000">
                                          <p:val>
                                            <p:fltVal val="0"/>
                                          </p:val>
                                        </p:tav>
                                      </p:tavLst>
                                    </p:anim>
                                    <p:animEffect transition="out" filter="fade">
                                      <p:cBhvr>
                                        <p:cTn id="58" dur="500"/>
                                        <p:tgtEl>
                                          <p:spTgt spid="1039"/>
                                        </p:tgtEl>
                                      </p:cBhvr>
                                    </p:animEffect>
                                    <p:set>
                                      <p:cBhvr>
                                        <p:cTn id="59" dur="1" fill="hold">
                                          <p:stCondLst>
                                            <p:cond delay="499"/>
                                          </p:stCondLst>
                                        </p:cTn>
                                        <p:tgtEl>
                                          <p:spTgt spid="1039"/>
                                        </p:tgtEl>
                                        <p:attrNameLst>
                                          <p:attrName>style.visibility</p:attrName>
                                        </p:attrNameLst>
                                      </p:cBhvr>
                                      <p:to>
                                        <p:strVal val="hidden"/>
                                      </p:to>
                                    </p:set>
                                  </p:childTnLst>
                                </p:cTn>
                              </p:par>
                            </p:childTnLst>
                          </p:cTn>
                        </p:par>
                      </p:childTnLst>
                    </p:cTn>
                  </p:par>
                </p:childTnLst>
              </p:cTn>
              <p:nextCondLst>
                <p:cond evt="onClick" delay="0">
                  <p:tgtEl>
                    <p:spTgt spid="1039"/>
                  </p:tgtEl>
                </p:cond>
              </p:nextCondLst>
            </p:seq>
            <p:seq concurrent="1" nextAc="seek">
              <p:cTn id="60" restart="whenNotActive" fill="hold" evtFilter="cancelBubble" nodeType="interactiveSeq">
                <p:stCondLst>
                  <p:cond evt="onClick" delay="0">
                    <p:tgtEl>
                      <p:spTgt spid="1040"/>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1036"/>
                                        </p:tgtEl>
                                        <p:attrNameLst>
                                          <p:attrName>style.visibility</p:attrName>
                                        </p:attrNameLst>
                                      </p:cBhvr>
                                      <p:to>
                                        <p:strVal val="visible"/>
                                      </p:to>
                                    </p:set>
                                    <p:anim calcmode="lin" valueType="num">
                                      <p:cBhvr>
                                        <p:cTn id="65" dur="500" fill="hold"/>
                                        <p:tgtEl>
                                          <p:spTgt spid="1036"/>
                                        </p:tgtEl>
                                        <p:attrNameLst>
                                          <p:attrName>ppt_w</p:attrName>
                                        </p:attrNameLst>
                                      </p:cBhvr>
                                      <p:tavLst>
                                        <p:tav tm="0">
                                          <p:val>
                                            <p:fltVal val="0"/>
                                          </p:val>
                                        </p:tav>
                                        <p:tav tm="100000">
                                          <p:val>
                                            <p:strVal val="#ppt_w"/>
                                          </p:val>
                                        </p:tav>
                                      </p:tavLst>
                                    </p:anim>
                                    <p:anim calcmode="lin" valueType="num">
                                      <p:cBhvr>
                                        <p:cTn id="66" dur="500" fill="hold"/>
                                        <p:tgtEl>
                                          <p:spTgt spid="1036"/>
                                        </p:tgtEl>
                                        <p:attrNameLst>
                                          <p:attrName>ppt_h</p:attrName>
                                        </p:attrNameLst>
                                      </p:cBhvr>
                                      <p:tavLst>
                                        <p:tav tm="0">
                                          <p:val>
                                            <p:fltVal val="0"/>
                                          </p:val>
                                        </p:tav>
                                        <p:tav tm="100000">
                                          <p:val>
                                            <p:strVal val="#ppt_h"/>
                                          </p:val>
                                        </p:tav>
                                      </p:tavLst>
                                    </p:anim>
                                    <p:animEffect transition="in" filter="fade">
                                      <p:cBhvr>
                                        <p:cTn id="67" dur="500"/>
                                        <p:tgtEl>
                                          <p:spTgt spid="1036"/>
                                        </p:tgtEl>
                                      </p:cBhvr>
                                    </p:animEffect>
                                  </p:childTnLst>
                                </p:cTn>
                              </p:par>
                            </p:childTnLst>
                          </p:cTn>
                        </p:par>
                        <p:par>
                          <p:cTn id="68" fill="hold">
                            <p:stCondLst>
                              <p:cond delay="500"/>
                            </p:stCondLst>
                            <p:childTnLst>
                              <p:par>
                                <p:cTn id="69" presetID="0" presetClass="path" presetSubtype="0" accel="50000" decel="50000" fill="hold" nodeType="afterEffect">
                                  <p:stCondLst>
                                    <p:cond delay="0"/>
                                  </p:stCondLst>
                                  <p:childTnLst>
                                    <p:animMotion origin="layout" path="M 0.00052 7.40741E-7 C -0.00052 0.07222 -0.00065 0.07847 -0.0013 0.15764 C -0.00234 0.30255 0.00261 0.25231 -0.00312 0.30625 C -0.00377 0.32731 -0.00403 0.34815 -0.00481 0.36898 C -0.00534 0.38055 -0.00664 0.40347 -0.00664 0.4037 C -0.00729 0.42917 -0.00807 0.45208 -0.00937 0.47708 C -0.01015 0.51574 -0.01067 0.55625 -0.02018 0.58912 C -0.02161 0.59398 -0.02265 0.6 -0.02461 0.60417 C -0.02682 0.60926 -0.02994 0.61204 -0.03203 0.61713 C -0.03489 0.62454 -0.0358 0.63032 -0.03997 0.63032 " pathEditMode="relative" rAng="0" ptsTypes="AAAAAAAAAA">
                                      <p:cBhvr>
                                        <p:cTn id="70" dur="2000" fill="hold"/>
                                        <p:tgtEl>
                                          <p:spTgt spid="1036"/>
                                        </p:tgtEl>
                                        <p:attrNameLst>
                                          <p:attrName>ppt_x</p:attrName>
                                          <p:attrName>ppt_y</p:attrName>
                                        </p:attrNameLst>
                                      </p:cBhvr>
                                      <p:rCtr x="-2031" y="31505"/>
                                    </p:animMotion>
                                  </p:childTnLst>
                                </p:cTn>
                              </p:par>
                            </p:childTnLst>
                          </p:cTn>
                        </p:par>
                        <p:par>
                          <p:cTn id="71" fill="hold">
                            <p:stCondLst>
                              <p:cond delay="2500"/>
                            </p:stCondLst>
                            <p:childTnLst>
                              <p:par>
                                <p:cTn id="72" presetID="1" presetClass="mediacall" presetSubtype="0" fill="hold" nodeType="afterEffect">
                                  <p:stCondLst>
                                    <p:cond delay="0"/>
                                  </p:stCondLst>
                                  <p:childTnLst>
                                    <p:cmd type="call" cmd="playFrom(0.0)">
                                      <p:cBhvr>
                                        <p:cTn id="73" dur="4414" fill="hold"/>
                                        <p:tgtEl>
                                          <p:spTgt spid="17"/>
                                        </p:tgtEl>
                                      </p:cBhvr>
                                    </p:cmd>
                                  </p:childTnLst>
                                </p:cTn>
                              </p:par>
                              <p:par>
                                <p:cTn id="74" presetID="53" presetClass="exit" presetSubtype="32" fill="hold" nodeType="withEffect">
                                  <p:stCondLst>
                                    <p:cond delay="0"/>
                                  </p:stCondLst>
                                  <p:childTnLst>
                                    <p:anim calcmode="lin" valueType="num">
                                      <p:cBhvr>
                                        <p:cTn id="75" dur="500"/>
                                        <p:tgtEl>
                                          <p:spTgt spid="1040"/>
                                        </p:tgtEl>
                                        <p:attrNameLst>
                                          <p:attrName>ppt_w</p:attrName>
                                        </p:attrNameLst>
                                      </p:cBhvr>
                                      <p:tavLst>
                                        <p:tav tm="0">
                                          <p:val>
                                            <p:strVal val="ppt_w"/>
                                          </p:val>
                                        </p:tav>
                                        <p:tav tm="100000">
                                          <p:val>
                                            <p:fltVal val="0"/>
                                          </p:val>
                                        </p:tav>
                                      </p:tavLst>
                                    </p:anim>
                                    <p:anim calcmode="lin" valueType="num">
                                      <p:cBhvr>
                                        <p:cTn id="76" dur="500"/>
                                        <p:tgtEl>
                                          <p:spTgt spid="1040"/>
                                        </p:tgtEl>
                                        <p:attrNameLst>
                                          <p:attrName>ppt_h</p:attrName>
                                        </p:attrNameLst>
                                      </p:cBhvr>
                                      <p:tavLst>
                                        <p:tav tm="0">
                                          <p:val>
                                            <p:strVal val="ppt_h"/>
                                          </p:val>
                                        </p:tav>
                                        <p:tav tm="100000">
                                          <p:val>
                                            <p:fltVal val="0"/>
                                          </p:val>
                                        </p:tav>
                                      </p:tavLst>
                                    </p:anim>
                                    <p:animEffect transition="out" filter="fade">
                                      <p:cBhvr>
                                        <p:cTn id="77" dur="500"/>
                                        <p:tgtEl>
                                          <p:spTgt spid="1040"/>
                                        </p:tgtEl>
                                      </p:cBhvr>
                                    </p:animEffect>
                                    <p:set>
                                      <p:cBhvr>
                                        <p:cTn id="78" dur="1" fill="hold">
                                          <p:stCondLst>
                                            <p:cond delay="499"/>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seq concurrent="1" nextAc="seek">
              <p:cTn id="79" restart="whenNotActive" fill="hold" evtFilter="cancelBubble" nodeType="interactiveSeq">
                <p:stCondLst>
                  <p:cond evt="onClick" delay="0">
                    <p:tgtEl>
                      <p:spTgt spid="14"/>
                    </p:tgtEl>
                  </p:cond>
                </p:stCondLst>
                <p:endSync evt="end" delay="0">
                  <p:rtn val="all"/>
                </p:endSync>
                <p:childTnLst>
                  <p:par>
                    <p:cTn id="80" fill="hold">
                      <p:stCondLst>
                        <p:cond delay="0"/>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15"/>
                                        </p:tgtEl>
                                        <p:attrNameLst>
                                          <p:attrName>style.visibility</p:attrName>
                                        </p:attrNameLst>
                                      </p:cBhvr>
                                      <p:to>
                                        <p:strVal val="visible"/>
                                      </p:to>
                                    </p:set>
                                    <p:anim calcmode="lin" valueType="num">
                                      <p:cBhvr>
                                        <p:cTn id="84" dur="500" fill="hold"/>
                                        <p:tgtEl>
                                          <p:spTgt spid="15"/>
                                        </p:tgtEl>
                                        <p:attrNameLst>
                                          <p:attrName>ppt_w</p:attrName>
                                        </p:attrNameLst>
                                      </p:cBhvr>
                                      <p:tavLst>
                                        <p:tav tm="0">
                                          <p:val>
                                            <p:fltVal val="0"/>
                                          </p:val>
                                        </p:tav>
                                        <p:tav tm="100000">
                                          <p:val>
                                            <p:strVal val="#ppt_w"/>
                                          </p:val>
                                        </p:tav>
                                      </p:tavLst>
                                    </p:anim>
                                    <p:anim calcmode="lin" valueType="num">
                                      <p:cBhvr>
                                        <p:cTn id="85" dur="500" fill="hold"/>
                                        <p:tgtEl>
                                          <p:spTgt spid="15"/>
                                        </p:tgtEl>
                                        <p:attrNameLst>
                                          <p:attrName>ppt_h</p:attrName>
                                        </p:attrNameLst>
                                      </p:cBhvr>
                                      <p:tavLst>
                                        <p:tav tm="0">
                                          <p:val>
                                            <p:fltVal val="0"/>
                                          </p:val>
                                        </p:tav>
                                        <p:tav tm="100000">
                                          <p:val>
                                            <p:strVal val="#ppt_h"/>
                                          </p:val>
                                        </p:tav>
                                      </p:tavLst>
                                    </p:anim>
                                    <p:animEffect transition="in" filter="fade">
                                      <p:cBhvr>
                                        <p:cTn id="86" dur="500"/>
                                        <p:tgtEl>
                                          <p:spTgt spid="15"/>
                                        </p:tgtEl>
                                      </p:cBhvr>
                                    </p:animEffect>
                                  </p:childTnLst>
                                </p:cTn>
                              </p:par>
                            </p:childTnLst>
                          </p:cTn>
                        </p:par>
                        <p:par>
                          <p:cTn id="87" fill="hold">
                            <p:stCondLst>
                              <p:cond delay="500"/>
                            </p:stCondLst>
                            <p:childTnLst>
                              <p:par>
                                <p:cTn id="88" presetID="0" presetClass="path" presetSubtype="0" accel="50000" decel="50000" fill="hold" nodeType="afterEffect">
                                  <p:stCondLst>
                                    <p:cond delay="0"/>
                                  </p:stCondLst>
                                  <p:childTnLst>
                                    <p:animMotion origin="layout" path="M 0.00052 3.33333E-6 C -0.00755 0.0868 -0.00859 0.09421 -0.01354 0.18958 C -0.02161 0.36389 0.01654 0.30347 -0.0276 0.36828 C -0.03255 0.39375 -0.03463 0.41875 -0.04062 0.44375 C -0.04466 0.45764 -0.05468 0.48518 -0.05468 0.48564 C -0.05963 0.5162 -0.06562 0.54375 -0.07565 0.57384 C -0.08164 0.62037 -0.08567 0.66921 -0.15872 0.70856 C -0.16979 0.71458 -0.17786 0.72176 -0.19284 0.72685 C -0.20989 0.73287 -0.23385 0.73611 -0.24987 0.74236 C -0.272 0.75115 -0.2789 0.75833 -0.31093 0.75833 " pathEditMode="relative" rAng="0" ptsTypes="AAAAAAAAAA">
                                      <p:cBhvr>
                                        <p:cTn id="89" dur="2000" fill="hold"/>
                                        <p:tgtEl>
                                          <p:spTgt spid="15"/>
                                        </p:tgtEl>
                                        <p:attrNameLst>
                                          <p:attrName>ppt_x</p:attrName>
                                          <p:attrName>ppt_y</p:attrName>
                                        </p:attrNameLst>
                                      </p:cBhvr>
                                      <p:rCtr x="-15573" y="37917"/>
                                    </p:animMotion>
                                  </p:childTnLst>
                                </p:cTn>
                              </p:par>
                              <p:par>
                                <p:cTn id="90" presetID="53" presetClass="exit" presetSubtype="32" fill="hold" nodeType="withEffect">
                                  <p:stCondLst>
                                    <p:cond delay="0"/>
                                  </p:stCondLst>
                                  <p:childTnLst>
                                    <p:anim calcmode="lin" valueType="num">
                                      <p:cBhvr>
                                        <p:cTn id="91" dur="500"/>
                                        <p:tgtEl>
                                          <p:spTgt spid="14"/>
                                        </p:tgtEl>
                                        <p:attrNameLst>
                                          <p:attrName>ppt_w</p:attrName>
                                        </p:attrNameLst>
                                      </p:cBhvr>
                                      <p:tavLst>
                                        <p:tav tm="0">
                                          <p:val>
                                            <p:strVal val="ppt_w"/>
                                          </p:val>
                                        </p:tav>
                                        <p:tav tm="100000">
                                          <p:val>
                                            <p:fltVal val="0"/>
                                          </p:val>
                                        </p:tav>
                                      </p:tavLst>
                                    </p:anim>
                                    <p:anim calcmode="lin" valueType="num">
                                      <p:cBhvr>
                                        <p:cTn id="92" dur="500"/>
                                        <p:tgtEl>
                                          <p:spTgt spid="14"/>
                                        </p:tgtEl>
                                        <p:attrNameLst>
                                          <p:attrName>ppt_h</p:attrName>
                                        </p:attrNameLst>
                                      </p:cBhvr>
                                      <p:tavLst>
                                        <p:tav tm="0">
                                          <p:val>
                                            <p:strVal val="ppt_h"/>
                                          </p:val>
                                        </p:tav>
                                        <p:tav tm="100000">
                                          <p:val>
                                            <p:fltVal val="0"/>
                                          </p:val>
                                        </p:tav>
                                      </p:tavLst>
                                    </p:anim>
                                    <p:animEffect transition="out" filter="fade">
                                      <p:cBhvr>
                                        <p:cTn id="93" dur="500"/>
                                        <p:tgtEl>
                                          <p:spTgt spid="14"/>
                                        </p:tgtEl>
                                      </p:cBhvr>
                                    </p:animEffect>
                                    <p:set>
                                      <p:cBhvr>
                                        <p:cTn id="9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736454" y="762001"/>
            <a:ext cx="10728614" cy="738466"/>
          </a:xfrm>
          <a:prstGeom prst="rect">
            <a:avLst/>
          </a:prstGeom>
          <a:solidFill>
            <a:schemeClr val="accent6"/>
          </a:solidFill>
        </p:spPr>
        <p:txBody>
          <a:bodyPr wrap="square" lIns="121725" tIns="60862" rIns="121725" bIns="60862">
            <a:spAutoFit/>
          </a:bodyPr>
          <a:lstStyle/>
          <a:p>
            <a:pPr lvl="0" algn="ctr">
              <a:buClr>
                <a:srgbClr val="000000"/>
              </a:buClr>
            </a:pP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1. Hai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chị</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đã</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viết</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gì</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tấm</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thiệp</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tặng</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bố</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29" name="Rectangle 28"/>
          <p:cNvSpPr/>
          <p:nvPr/>
        </p:nvSpPr>
        <p:spPr>
          <a:xfrm>
            <a:off x="1888780" y="1950720"/>
            <a:ext cx="8851392" cy="473456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defRPr/>
            </a:pP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tấm</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thiệp</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hai</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chị</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đã</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viết</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những</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điều</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về</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bố</a:t>
            </a:r>
            <a:endPar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Tính rất hiền</a:t>
            </a: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Nói rất to</a:t>
            </a: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Ngủ rất nhanh</a:t>
            </a: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Ghét nói dối</a:t>
            </a: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Nấu ăn không ngon</a:t>
            </a: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Yêu mẹ</a:t>
            </a: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1123" y="1950720"/>
            <a:ext cx="798097" cy="782741"/>
          </a:xfrm>
          <a:prstGeom prst="rect">
            <a:avLst/>
          </a:prstGeom>
        </p:spPr>
      </p:pic>
      <p:pic>
        <p:nvPicPr>
          <p:cNvPr id="4098" name="Picture 2">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38768" y="76200"/>
            <a:ext cx="1153233" cy="127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61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fill="hold"/>
                                        <p:tgtEl>
                                          <p:spTgt spid="31"/>
                                        </p:tgtEl>
                                        <p:attrNameLst>
                                          <p:attrName>ppt_x</p:attrName>
                                        </p:attrNameLst>
                                      </p:cBhvr>
                                      <p:tavLst>
                                        <p:tav tm="0">
                                          <p:val>
                                            <p:strVal val="#ppt_x"/>
                                          </p:val>
                                        </p:tav>
                                        <p:tav tm="100000">
                                          <p:val>
                                            <p:strVal val="#ppt_x"/>
                                          </p:val>
                                        </p:tav>
                                      </p:tavLst>
                                    </p:anim>
                                    <p:anim calcmode="lin" valueType="num">
                                      <p:cBhvr additive="base">
                                        <p:cTn id="17"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00025" y="762000"/>
            <a:ext cx="11801475" cy="4185563"/>
          </a:xfrm>
          <a:prstGeom prst="rect">
            <a:avLst/>
          </a:prstGeom>
          <a:solidFill>
            <a:schemeClr val="accent6"/>
          </a:solidFill>
        </p:spPr>
        <p:txBody>
          <a:bodyPr wrap="square" lIns="121725" tIns="60862" rIns="121725" bIns="60862">
            <a:spAutoFit/>
          </a:bodyPr>
          <a:lstStyle/>
          <a:p>
            <a:pPr lvl="0" algn="just">
              <a:buClr>
                <a:srgbClr val="000000"/>
              </a:buClr>
            </a:pP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vi-VN"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Từ ngữ nào dưới đây thể hiện cảm xúc của bố khi nhận quà của hai chị em?</a:t>
            </a:r>
          </a:p>
          <a:p>
            <a:pPr lvl="0" algn="just">
              <a:buClr>
                <a:srgbClr val="000000"/>
              </a:buClr>
            </a:pPr>
            <a:r>
              <a:rPr lang="vi-VN"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 băn khoăn</a:t>
            </a:r>
          </a:p>
          <a:p>
            <a:pPr lvl="0" algn="just">
              <a:buClr>
                <a:srgbClr val="000000"/>
              </a:buClr>
            </a:pPr>
            <a:r>
              <a:rPr lang="vi-VN"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 đăm chiêu</a:t>
            </a:r>
          </a:p>
          <a:p>
            <a:pPr lvl="0" algn="just">
              <a:buClr>
                <a:srgbClr val="000000"/>
              </a:buClr>
            </a:pPr>
            <a:r>
              <a:rPr lang="vi-VN"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 hồi hộp</a:t>
            </a:r>
          </a:p>
          <a:p>
            <a:pPr lvl="0" algn="just">
              <a:buClr>
                <a:srgbClr val="000000"/>
              </a:buClr>
            </a:pPr>
            <a:r>
              <a:rPr lang="vi-VN"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d. ngạc nhiên</a:t>
            </a:r>
          </a:p>
        </p:txBody>
      </p:sp>
      <p:pic>
        <p:nvPicPr>
          <p:cNvPr id="512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2449" y="29832"/>
            <a:ext cx="1040045" cy="117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91A41D3E-8595-4E11-A3D7-8F8A5E9C4A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3763" y="4013200"/>
            <a:ext cx="798097" cy="782741"/>
          </a:xfrm>
          <a:prstGeom prst="rect">
            <a:avLst/>
          </a:prstGeom>
        </p:spPr>
      </p:pic>
    </p:spTree>
    <p:extLst>
      <p:ext uri="{BB962C8B-B14F-4D97-AF65-F5344CB8AC3E}">
        <p14:creationId xmlns:p14="http://schemas.microsoft.com/office/powerpoint/2010/main" val="153539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00025" y="762000"/>
            <a:ext cx="11801475" cy="1477130"/>
          </a:xfrm>
          <a:prstGeom prst="rect">
            <a:avLst/>
          </a:prstGeom>
          <a:solidFill>
            <a:schemeClr val="accent6"/>
          </a:solidFill>
        </p:spPr>
        <p:txBody>
          <a:bodyPr wrap="square" lIns="121725" tIns="60862" rIns="121725" bIns="60862">
            <a:spAutoFit/>
          </a:bodyPr>
          <a:lstStyle/>
          <a:p>
            <a:pPr lvl="0" algn="ctr">
              <a:buClr>
                <a:srgbClr val="000000"/>
              </a:buClr>
            </a:pP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vi-VN"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Vì sao bố rất vui khi nhận quà mà người chị lại rơm rớm nước mắt?</a:t>
            </a:r>
          </a:p>
        </p:txBody>
      </p:sp>
      <p:pic>
        <p:nvPicPr>
          <p:cNvPr id="205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1038" y="76200"/>
            <a:ext cx="1020962" cy="120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2820656F-1C2A-4B61-BF52-0383EE4FC398}"/>
              </a:ext>
            </a:extLst>
          </p:cNvPr>
          <p:cNvSpPr/>
          <p:nvPr/>
        </p:nvSpPr>
        <p:spPr>
          <a:xfrm>
            <a:off x="1489731" y="3180080"/>
            <a:ext cx="8851392"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Hai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chị</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muốn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xóa</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dòng</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Bố</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nấu</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ăn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không</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ngon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tấm</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thiệp</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nhưng</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lại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quên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không</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xóa</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8" name="Picture 17">
            <a:extLst>
              <a:ext uri="{FF2B5EF4-FFF2-40B4-BE49-F238E27FC236}">
                <a16:creationId xmlns:a16="http://schemas.microsoft.com/office/drawing/2014/main" id="{BD30FC11-91E5-4C95-AC66-0FA9B77F35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2074" y="4618871"/>
            <a:ext cx="946704" cy="928489"/>
          </a:xfrm>
          <a:prstGeom prst="rect">
            <a:avLst/>
          </a:prstGeom>
        </p:spPr>
      </p:pic>
    </p:spTree>
    <p:extLst>
      <p:ext uri="{BB962C8B-B14F-4D97-AF65-F5344CB8AC3E}">
        <p14:creationId xmlns:p14="http://schemas.microsoft.com/office/powerpoint/2010/main" val="67074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240" y="762001"/>
            <a:ext cx="11795760" cy="800021"/>
          </a:xfrm>
          <a:prstGeom prst="rect">
            <a:avLst/>
          </a:prstGeom>
          <a:solidFill>
            <a:schemeClr val="accent6"/>
          </a:solidFill>
        </p:spPr>
        <p:txBody>
          <a:bodyPr wrap="square" lIns="121725" tIns="60862" rIns="121725" bIns="60862">
            <a:spAutoFit/>
          </a:bodyPr>
          <a:lstStyle/>
          <a:p>
            <a:pPr lvl="0">
              <a:defRPr/>
            </a:pPr>
            <a:r>
              <a:rPr lang="en-US" sz="4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4. </a:t>
            </a:r>
            <a:r>
              <a:rPr lang="vi-VN" sz="4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Bố đã làm gì để hai chị em cảm thấy rất vui?</a:t>
            </a: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985247FC-A474-4DB9-A657-3A7A22C7F457}"/>
              </a:ext>
            </a:extLst>
          </p:cNvPr>
          <p:cNvSpPr/>
          <p:nvPr/>
        </p:nvSpPr>
        <p:spPr>
          <a:xfrm>
            <a:off x="1489731" y="3180080"/>
            <a:ext cx="8851392"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Bố đã cảm ơn hai chị em</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vì</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món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quà</a:t>
            </a:r>
            <a:r>
              <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Với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bố</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đây</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là</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món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quà</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đặc</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biệt</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nhất</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Bố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nói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với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hai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chị</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là bố rất yêu hai chị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8" name="Picture 17">
            <a:extLst>
              <a:ext uri="{FF2B5EF4-FFF2-40B4-BE49-F238E27FC236}">
                <a16:creationId xmlns:a16="http://schemas.microsoft.com/office/drawing/2014/main" id="{CF3F7826-640D-4A62-82FB-67F05B2FE6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2074" y="4618871"/>
            <a:ext cx="946704" cy="928489"/>
          </a:xfrm>
          <a:prstGeom prst="rect">
            <a:avLst/>
          </a:prstGeom>
        </p:spPr>
      </p:pic>
    </p:spTree>
    <p:extLst>
      <p:ext uri="{BB962C8B-B14F-4D97-AF65-F5344CB8AC3E}">
        <p14:creationId xmlns:p14="http://schemas.microsoft.com/office/powerpoint/2010/main" val="83278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36454" y="762001"/>
            <a:ext cx="10728614" cy="1477130"/>
          </a:xfrm>
          <a:prstGeom prst="rect">
            <a:avLst/>
          </a:prstGeom>
          <a:solidFill>
            <a:schemeClr val="accent6"/>
          </a:solidFill>
        </p:spPr>
        <p:txBody>
          <a:bodyPr wrap="square" lIns="121725" tIns="60862" rIns="121725" bIns="60862">
            <a:spAutoFit/>
          </a:bodyPr>
          <a:lstStyle/>
          <a:p>
            <a:pPr lvl="0" algn="ctr">
              <a:buClr>
                <a:srgbClr val="000000"/>
              </a:buClr>
            </a:pP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5.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thích</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nhất</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chi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tiết</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nào</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chuyện</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trên</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Vì</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sao</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FA82A12A-0872-4AF0-8F4C-BD52CC31A82E}"/>
              </a:ext>
            </a:extLst>
          </p:cNvPr>
          <p:cNvSpPr/>
          <p:nvPr/>
        </p:nvSpPr>
        <p:spPr>
          <a:xfrm>
            <a:off x="518160" y="3180080"/>
            <a:ext cx="11450319"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Gợi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ý: </a:t>
            </a:r>
            <a:r>
              <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 thích nhất chi tiết hai chị em cùng chuẩn bị thiệp để tặng bố. Vì qua hành động và lời nói của hai chị em thì em có thể thấy được tình yêu thương mà hai bạn dành cho bố của mình.</a:t>
            </a:r>
          </a:p>
        </p:txBody>
      </p:sp>
      <p:sp>
        <p:nvSpPr>
          <p:cNvPr id="2" name="Rectangle: Rounded Corners 1">
            <a:hlinkClick r:id="rId3" action="ppaction://hlinksldjump"/>
            <a:extLst>
              <a:ext uri="{FF2B5EF4-FFF2-40B4-BE49-F238E27FC236}">
                <a16:creationId xmlns:a16="http://schemas.microsoft.com/office/drawing/2014/main" id="{F47D495D-5951-47EE-A124-7B63F059BFF4}"/>
              </a:ext>
            </a:extLst>
          </p:cNvPr>
          <p:cNvSpPr/>
          <p:nvPr/>
        </p:nvSpPr>
        <p:spPr>
          <a:xfrm>
            <a:off x="11755120" y="599440"/>
            <a:ext cx="243840" cy="3352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Tree>
    <p:extLst>
      <p:ext uri="{BB962C8B-B14F-4D97-AF65-F5344CB8AC3E}">
        <p14:creationId xmlns:p14="http://schemas.microsoft.com/office/powerpoint/2010/main" val="2829382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4527A16A-8897-48A1-B4BB-00785DA691FD}"/>
              </a:ext>
            </a:extLst>
          </p:cNvPr>
          <p:cNvSpPr/>
          <p:nvPr/>
        </p:nvSpPr>
        <p:spPr>
          <a:xfrm>
            <a:off x="1398517" y="355415"/>
            <a:ext cx="10534982" cy="1063952"/>
          </a:xfrm>
          <a:prstGeom prst="roundRect">
            <a:avLst>
              <a:gd name="adj" fmla="val 12781"/>
            </a:avLst>
          </a:prstGeom>
          <a:solidFill>
            <a:sysClr val="window" lastClr="FFFFFF"/>
          </a:solidFill>
          <a:ln w="57150" cap="flat" cmpd="sng" algn="ctr">
            <a:solidFill>
              <a:srgbClr val="FFC000"/>
            </a:solidFill>
            <a:prstDash val="solid"/>
            <a:miter lim="800000"/>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E432AB13-8714-4159-A581-0ACCC8287F96}"/>
              </a:ext>
            </a:extLst>
          </p:cNvPr>
          <p:cNvSpPr/>
          <p:nvPr/>
        </p:nvSpPr>
        <p:spPr>
          <a:xfrm>
            <a:off x="341194" y="2204099"/>
            <a:ext cx="9305901" cy="3512746"/>
          </a:xfrm>
          <a:custGeom>
            <a:avLst/>
            <a:gdLst>
              <a:gd name="connsiteX0" fmla="*/ 0 w 9305901"/>
              <a:gd name="connsiteY0" fmla="*/ 175356 h 3512746"/>
              <a:gd name="connsiteX1" fmla="*/ 175356 w 9305901"/>
              <a:gd name="connsiteY1" fmla="*/ 0 h 3512746"/>
              <a:gd name="connsiteX2" fmla="*/ 9130545 w 9305901"/>
              <a:gd name="connsiteY2" fmla="*/ 0 h 3512746"/>
              <a:gd name="connsiteX3" fmla="*/ 9305901 w 9305901"/>
              <a:gd name="connsiteY3" fmla="*/ 175356 h 3512746"/>
              <a:gd name="connsiteX4" fmla="*/ 9305901 w 9305901"/>
              <a:gd name="connsiteY4" fmla="*/ 3337390 h 3512746"/>
              <a:gd name="connsiteX5" fmla="*/ 9130545 w 9305901"/>
              <a:gd name="connsiteY5" fmla="*/ 3512746 h 3512746"/>
              <a:gd name="connsiteX6" fmla="*/ 175356 w 9305901"/>
              <a:gd name="connsiteY6" fmla="*/ 3512746 h 3512746"/>
              <a:gd name="connsiteX7" fmla="*/ 0 w 9305901"/>
              <a:gd name="connsiteY7" fmla="*/ 3337390 h 3512746"/>
              <a:gd name="connsiteX8" fmla="*/ 0 w 9305901"/>
              <a:gd name="connsiteY8" fmla="*/ 175356 h 35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3512746" fill="none" extrusionOk="0">
                <a:moveTo>
                  <a:pt x="0" y="175356"/>
                </a:moveTo>
                <a:cubicBezTo>
                  <a:pt x="-3773" y="91930"/>
                  <a:pt x="65194" y="6526"/>
                  <a:pt x="175356" y="0"/>
                </a:cubicBezTo>
                <a:cubicBezTo>
                  <a:pt x="2627346" y="46004"/>
                  <a:pt x="7547421" y="-130779"/>
                  <a:pt x="9130545" y="0"/>
                </a:cubicBezTo>
                <a:cubicBezTo>
                  <a:pt x="9240308" y="-4576"/>
                  <a:pt x="9288307" y="85790"/>
                  <a:pt x="9305901" y="175356"/>
                </a:cubicBezTo>
                <a:cubicBezTo>
                  <a:pt x="9176005" y="721267"/>
                  <a:pt x="9231839" y="2233556"/>
                  <a:pt x="9305901" y="3337390"/>
                </a:cubicBezTo>
                <a:cubicBezTo>
                  <a:pt x="9302131" y="3427796"/>
                  <a:pt x="9231201" y="3504513"/>
                  <a:pt x="9130545" y="3512746"/>
                </a:cubicBezTo>
                <a:cubicBezTo>
                  <a:pt x="5318599" y="3369154"/>
                  <a:pt x="1924049" y="3563983"/>
                  <a:pt x="175356" y="3512746"/>
                </a:cubicBezTo>
                <a:cubicBezTo>
                  <a:pt x="71509" y="3504032"/>
                  <a:pt x="18268" y="3433043"/>
                  <a:pt x="0" y="3337390"/>
                </a:cubicBezTo>
                <a:cubicBezTo>
                  <a:pt x="-11777" y="2335884"/>
                  <a:pt x="73841" y="1405337"/>
                  <a:pt x="0" y="175356"/>
                </a:cubicBezTo>
                <a:close/>
              </a:path>
              <a:path w="9305901" h="3512746" stroke="0" extrusionOk="0">
                <a:moveTo>
                  <a:pt x="0" y="175356"/>
                </a:moveTo>
                <a:cubicBezTo>
                  <a:pt x="12794" y="79218"/>
                  <a:pt x="62114" y="-4301"/>
                  <a:pt x="175356" y="0"/>
                </a:cubicBezTo>
                <a:cubicBezTo>
                  <a:pt x="1161791" y="43276"/>
                  <a:pt x="5576106" y="12265"/>
                  <a:pt x="9130545" y="0"/>
                </a:cubicBezTo>
                <a:cubicBezTo>
                  <a:pt x="9239112" y="12410"/>
                  <a:pt x="9312206" y="68983"/>
                  <a:pt x="9305901" y="175356"/>
                </a:cubicBezTo>
                <a:cubicBezTo>
                  <a:pt x="9332446" y="723499"/>
                  <a:pt x="9431529" y="2585639"/>
                  <a:pt x="9305901" y="3337390"/>
                </a:cubicBezTo>
                <a:cubicBezTo>
                  <a:pt x="9306277" y="3438522"/>
                  <a:pt x="9238777" y="3505095"/>
                  <a:pt x="9130545" y="3512746"/>
                </a:cubicBezTo>
                <a:cubicBezTo>
                  <a:pt x="6218658" y="3347861"/>
                  <a:pt x="4305073" y="3610718"/>
                  <a:pt x="175356" y="3512746"/>
                </a:cubicBezTo>
                <a:cubicBezTo>
                  <a:pt x="88810" y="3496455"/>
                  <a:pt x="18367" y="3437481"/>
                  <a:pt x="0" y="3337390"/>
                </a:cubicBezTo>
                <a:cubicBezTo>
                  <a:pt x="-117259" y="2132622"/>
                  <a:pt x="18689" y="860042"/>
                  <a:pt x="0" y="175356"/>
                </a:cubicBezTo>
                <a:close/>
              </a:path>
            </a:pathLst>
          </a:custGeom>
          <a:solidFill>
            <a:srgbClr val="FFC000">
              <a:lumMod val="20000"/>
              <a:lumOff val="80000"/>
            </a:srgbClr>
          </a:solidFill>
          <a:ln w="19050" cap="flat" cmpd="sng" algn="ctr">
            <a:solidFill>
              <a:srgbClr val="E8C021"/>
            </a:solidFill>
            <a:prstDash val="solid"/>
            <a:miter lim="800000"/>
            <a:extLst>
              <a:ext uri="{C807C97D-BFC1-408E-A445-0C87EB9F89A2}">
                <ask:lineSketchStyleProps xmlns:ask="http://schemas.microsoft.com/office/drawing/2018/sketchyshapes" xmlns="" sd="3864262876">
                  <a:prstGeom prst="roundRect">
                    <a:avLst>
                      <a:gd name="adj" fmla="val 4992"/>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61EC3CD0-371C-47A7-9701-C99902BEC9E4}"/>
              </a:ext>
            </a:extLst>
          </p:cNvPr>
          <p:cNvSpPr txBox="1"/>
          <p:nvPr/>
        </p:nvSpPr>
        <p:spPr>
          <a:xfrm>
            <a:off x="2051176" y="456504"/>
            <a:ext cx="9337129" cy="861774"/>
          </a:xfrm>
          <a:prstGeom prst="rect">
            <a:avLst/>
          </a:prstGeom>
          <a:noFill/>
        </p:spPr>
        <p:txBody>
          <a:bodyPr wrap="square" rtlCol="0">
            <a:spAutoFit/>
          </a:bodyPr>
          <a:lstStyle/>
          <a:p>
            <a:pPr algn="ctr">
              <a:defRPr/>
            </a:pP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Nội</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dung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chính</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là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3" name="Picture 22" descr="Shape&#10;&#10;Description automatically generated">
            <a:extLst>
              <a:ext uri="{FF2B5EF4-FFF2-40B4-BE49-F238E27FC236}">
                <a16:creationId xmlns:a16="http://schemas.microsoft.com/office/drawing/2014/main" id="{CD398090-7E5C-4142-B55E-05B44EA6CD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694" y="140431"/>
            <a:ext cx="1189645" cy="1357440"/>
          </a:xfrm>
          <a:prstGeom prst="rect">
            <a:avLst/>
          </a:prstGeom>
        </p:spPr>
      </p:pic>
      <p:sp>
        <p:nvSpPr>
          <p:cNvPr id="24" name="Content Placeholder 2">
            <a:extLst>
              <a:ext uri="{FF2B5EF4-FFF2-40B4-BE49-F238E27FC236}">
                <a16:creationId xmlns:a16="http://schemas.microsoft.com/office/drawing/2014/main" id="{7D9EC425-17E2-44C1-9BC7-8A1CC68BA8B9}"/>
              </a:ext>
            </a:extLst>
          </p:cNvPr>
          <p:cNvSpPr txBox="1">
            <a:spLocks/>
          </p:cNvSpPr>
          <p:nvPr/>
        </p:nvSpPr>
        <p:spPr>
          <a:xfrm>
            <a:off x="668743" y="2440351"/>
            <a:ext cx="8203408" cy="3276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tình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yêu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thương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sâu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sắc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hai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chị</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dành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bố</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mình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tặng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bố</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món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sinh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nhật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đặc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biệt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Qua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đình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sự</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sẻ</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chia,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tâm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săn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sóc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lẫn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5" name="Picture 24" descr="A picture containing text&#10;&#10;Description automatically generated">
            <a:extLst>
              <a:ext uri="{FF2B5EF4-FFF2-40B4-BE49-F238E27FC236}">
                <a16:creationId xmlns:a16="http://schemas.microsoft.com/office/drawing/2014/main" id="{465AD5B5-D58D-466C-BDAA-CE5BCC21108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8658" t="5779" r="12858" b="11553"/>
          <a:stretch/>
        </p:blipFill>
        <p:spPr>
          <a:xfrm>
            <a:off x="8604850" y="2085974"/>
            <a:ext cx="3906395" cy="5133691"/>
          </a:xfrm>
          <a:prstGeom prst="rect">
            <a:avLst/>
          </a:prstGeom>
        </p:spPr>
      </p:pic>
      <p:pic>
        <p:nvPicPr>
          <p:cNvPr id="26" name="Am-thanh-lam-phep-bang-cay-dua-than-www_tiengdong_com">
            <a:hlinkClick r:id="" action="ppaction://media"/>
            <a:extLst>
              <a:ext uri="{FF2B5EF4-FFF2-40B4-BE49-F238E27FC236}">
                <a16:creationId xmlns:a16="http://schemas.microsoft.com/office/drawing/2014/main" id="{370DE212-A98E-4B85-95AF-A30EBD82EF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39736" y="7219666"/>
            <a:ext cx="609600" cy="609600"/>
          </a:xfrm>
          <a:prstGeom prst="rect">
            <a:avLst/>
          </a:prstGeom>
        </p:spPr>
      </p:pic>
    </p:spTree>
    <p:extLst>
      <p:ext uri="{BB962C8B-B14F-4D97-AF65-F5344CB8AC3E}">
        <p14:creationId xmlns:p14="http://schemas.microsoft.com/office/powerpoint/2010/main" val="587638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90">
                                          <p:stCondLst>
                                            <p:cond delay="0"/>
                                          </p:stCondLst>
                                        </p:cTn>
                                        <p:tgtEl>
                                          <p:spTgt spid="23"/>
                                        </p:tgtEl>
                                      </p:cBhvr>
                                    </p:animEffect>
                                    <p:anim calcmode="lin" valueType="num">
                                      <p:cBhvr>
                                        <p:cTn id="8" dur="911"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3"/>
                                        </p:tgtEl>
                                        <p:attrNameLst>
                                          <p:attrName>ppt_y</p:attrName>
                                        </p:attrNameLst>
                                      </p:cBhvr>
                                      <p:tavLst>
                                        <p:tav tm="0" fmla="#ppt_y-sin(pi*$)/81">
                                          <p:val>
                                            <p:fltVal val="0"/>
                                          </p:val>
                                        </p:tav>
                                        <p:tav tm="100000">
                                          <p:val>
                                            <p:fltVal val="1"/>
                                          </p:val>
                                        </p:tav>
                                      </p:tavLst>
                                    </p:anim>
                                    <p:animScale>
                                      <p:cBhvr>
                                        <p:cTn id="13" dur="13">
                                          <p:stCondLst>
                                            <p:cond delay="325"/>
                                          </p:stCondLst>
                                        </p:cTn>
                                        <p:tgtEl>
                                          <p:spTgt spid="23"/>
                                        </p:tgtEl>
                                      </p:cBhvr>
                                      <p:to x="100000" y="60000"/>
                                    </p:animScale>
                                    <p:animScale>
                                      <p:cBhvr>
                                        <p:cTn id="14" dur="83" decel="50000">
                                          <p:stCondLst>
                                            <p:cond delay="338"/>
                                          </p:stCondLst>
                                        </p:cTn>
                                        <p:tgtEl>
                                          <p:spTgt spid="23"/>
                                        </p:tgtEl>
                                      </p:cBhvr>
                                      <p:to x="100000" y="100000"/>
                                    </p:animScale>
                                    <p:animScale>
                                      <p:cBhvr>
                                        <p:cTn id="15" dur="13">
                                          <p:stCondLst>
                                            <p:cond delay="656"/>
                                          </p:stCondLst>
                                        </p:cTn>
                                        <p:tgtEl>
                                          <p:spTgt spid="23"/>
                                        </p:tgtEl>
                                      </p:cBhvr>
                                      <p:to x="100000" y="80000"/>
                                    </p:animScale>
                                    <p:animScale>
                                      <p:cBhvr>
                                        <p:cTn id="16" dur="83" decel="50000">
                                          <p:stCondLst>
                                            <p:cond delay="669"/>
                                          </p:stCondLst>
                                        </p:cTn>
                                        <p:tgtEl>
                                          <p:spTgt spid="23"/>
                                        </p:tgtEl>
                                      </p:cBhvr>
                                      <p:to x="100000" y="100000"/>
                                    </p:animScale>
                                    <p:animScale>
                                      <p:cBhvr>
                                        <p:cTn id="17" dur="13">
                                          <p:stCondLst>
                                            <p:cond delay="821"/>
                                          </p:stCondLst>
                                        </p:cTn>
                                        <p:tgtEl>
                                          <p:spTgt spid="23"/>
                                        </p:tgtEl>
                                      </p:cBhvr>
                                      <p:to x="100000" y="90000"/>
                                    </p:animScale>
                                    <p:animScale>
                                      <p:cBhvr>
                                        <p:cTn id="18" dur="83" decel="50000">
                                          <p:stCondLst>
                                            <p:cond delay="834"/>
                                          </p:stCondLst>
                                        </p:cTn>
                                        <p:tgtEl>
                                          <p:spTgt spid="23"/>
                                        </p:tgtEl>
                                      </p:cBhvr>
                                      <p:to x="100000" y="100000"/>
                                    </p:animScale>
                                    <p:animScale>
                                      <p:cBhvr>
                                        <p:cTn id="19" dur="13">
                                          <p:stCondLst>
                                            <p:cond delay="904"/>
                                          </p:stCondLst>
                                        </p:cTn>
                                        <p:tgtEl>
                                          <p:spTgt spid="23"/>
                                        </p:tgtEl>
                                      </p:cBhvr>
                                      <p:to x="100000" y="95000"/>
                                    </p:animScale>
                                    <p:animScale>
                                      <p:cBhvr>
                                        <p:cTn id="20" dur="83" decel="50000">
                                          <p:stCondLst>
                                            <p:cond delay="917"/>
                                          </p:stCondLst>
                                        </p:cTn>
                                        <p:tgtEl>
                                          <p:spTgt spid="23"/>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par>
                          <p:cTn id="25" fill="hold">
                            <p:stCondLst>
                              <p:cond delay="1500"/>
                            </p:stCondLst>
                            <p:childTnLst>
                              <p:par>
                                <p:cTn id="26" presetID="1" presetClass="entr" presetSubtype="0" fill="hold" grpId="1" nodeType="afterEffect">
                                  <p:stCondLst>
                                    <p:cond delay="0"/>
                                  </p:stCondLst>
                                  <p:iterate type="lt">
                                    <p:tmAbs val="0"/>
                                  </p:iterate>
                                  <p:childTnLst>
                                    <p:set>
                                      <p:cBhvr>
                                        <p:cTn id="27" dur="1" fill="hold">
                                          <p:stCondLst>
                                            <p:cond delay="0"/>
                                          </p:stCondLst>
                                        </p:cTn>
                                        <p:tgtEl>
                                          <p:spTgt spid="22"/>
                                        </p:tgtEl>
                                        <p:attrNameLst>
                                          <p:attrName>style.visibility</p:attrName>
                                        </p:attrNameLst>
                                      </p:cBhvr>
                                      <p:to>
                                        <p:strVal val="visible"/>
                                      </p:to>
                                    </p:set>
                                  </p:childTnLst>
                                </p:cTn>
                              </p:par>
                              <p:par>
                                <p:cTn id="28" presetID="34" presetClass="emph" presetSubtype="0" fill="hold" grpId="0" nodeType="withEffect">
                                  <p:stCondLst>
                                    <p:cond delay="0"/>
                                  </p:stCondLst>
                                  <p:iterate type="lt">
                                    <p:tmPct val="10000"/>
                                  </p:iterate>
                                  <p:childTnLst>
                                    <p:animMotion origin="layout" path="M -1.875E-6 1.85185E-6 L -1.875E-6 -0.07222 " pathEditMode="relative" rAng="0" ptsTypes="AA">
                                      <p:cBhvr>
                                        <p:cTn id="29" dur="100" accel="50000" decel="50000" autoRev="1" fill="hold">
                                          <p:stCondLst>
                                            <p:cond delay="0"/>
                                          </p:stCondLst>
                                        </p:cTn>
                                        <p:tgtEl>
                                          <p:spTgt spid="22"/>
                                        </p:tgtEl>
                                        <p:attrNameLst>
                                          <p:attrName>ppt_x</p:attrName>
                                          <p:attrName>ppt_y</p:attrName>
                                        </p:attrNameLst>
                                      </p:cBhvr>
                                      <p:rCtr x="0" y="-3611"/>
                                    </p:animMotion>
                                    <p:animRot by="1500000">
                                      <p:cBhvr>
                                        <p:cTn id="30" dur="50" fill="hold">
                                          <p:stCondLst>
                                            <p:cond delay="0"/>
                                          </p:stCondLst>
                                        </p:cTn>
                                        <p:tgtEl>
                                          <p:spTgt spid="22"/>
                                        </p:tgtEl>
                                        <p:attrNameLst>
                                          <p:attrName>r</p:attrName>
                                        </p:attrNameLst>
                                      </p:cBhvr>
                                    </p:animRot>
                                    <p:animRot by="-1500000">
                                      <p:cBhvr>
                                        <p:cTn id="31" dur="50" fill="hold">
                                          <p:stCondLst>
                                            <p:cond delay="50"/>
                                          </p:stCondLst>
                                        </p:cTn>
                                        <p:tgtEl>
                                          <p:spTgt spid="22"/>
                                        </p:tgtEl>
                                        <p:attrNameLst>
                                          <p:attrName>r</p:attrName>
                                        </p:attrNameLst>
                                      </p:cBhvr>
                                    </p:animRot>
                                    <p:animRot by="-1500000">
                                      <p:cBhvr>
                                        <p:cTn id="32" dur="50" fill="hold">
                                          <p:stCondLst>
                                            <p:cond delay="100"/>
                                          </p:stCondLst>
                                        </p:cTn>
                                        <p:tgtEl>
                                          <p:spTgt spid="22"/>
                                        </p:tgtEl>
                                        <p:attrNameLst>
                                          <p:attrName>r</p:attrName>
                                        </p:attrNameLst>
                                      </p:cBhvr>
                                    </p:animRot>
                                    <p:animRot by="1500000">
                                      <p:cBhvr>
                                        <p:cTn id="33" dur="50" fill="hold">
                                          <p:stCondLst>
                                            <p:cond delay="150"/>
                                          </p:stCondLst>
                                        </p:cTn>
                                        <p:tgtEl>
                                          <p:spTgt spid="22"/>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Scale>
                                      <p:cBhvr>
                                        <p:cTn id="38"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25"/>
                                        </p:tgtEl>
                                        <p:attrNameLst>
                                          <p:attrName>ppt_x</p:attrName>
                                          <p:attrName>ppt_y</p:attrName>
                                        </p:attrNameLst>
                                      </p:cBhvr>
                                    </p:animMotion>
                                    <p:animEffect transition="in" filter="fade">
                                      <p:cBhvr>
                                        <p:cTn id="40" dur="1000"/>
                                        <p:tgtEl>
                                          <p:spTgt spid="25"/>
                                        </p:tgtEl>
                                      </p:cBhvr>
                                    </p:animEffect>
                                  </p:childTnLst>
                                </p:cTn>
                              </p:par>
                            </p:childTnLst>
                          </p:cTn>
                        </p:par>
                        <p:par>
                          <p:cTn id="41" fill="hold">
                            <p:stCondLst>
                              <p:cond delay="1000"/>
                            </p:stCondLst>
                            <p:childTnLst>
                              <p:par>
                                <p:cTn id="42" presetID="1" presetClass="mediacall" presetSubtype="0" fill="hold" nodeType="afterEffect">
                                  <p:stCondLst>
                                    <p:cond delay="0"/>
                                  </p:stCondLst>
                                  <p:childTnLst>
                                    <p:cmd type="call" cmd="playFrom(0.0)">
                                      <p:cBhvr>
                                        <p:cTn id="43" dur="1645" fill="hold"/>
                                        <p:tgtEl>
                                          <p:spTgt spid="26"/>
                                        </p:tgtEl>
                                      </p:cBhvr>
                                    </p:cmd>
                                  </p:childTnLst>
                                </p:cTn>
                              </p:par>
                              <p:par>
                                <p:cTn id="44" presetID="14" presetClass="entr" presetSubtype="10" fill="hold" grpId="0" nodeType="withEffect">
                                  <p:stCondLst>
                                    <p:cond delay="0"/>
                                  </p:stCondLst>
                                  <p:childTnLst>
                                    <p:set>
                                      <p:cBhvr>
                                        <p:cTn id="45"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46" dur="500"/>
                                        <p:tgtEl>
                                          <p:spTgt spid="24">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26"/>
                </p:tgtEl>
              </p:cMediaNode>
            </p:audio>
          </p:childTnLst>
        </p:cTn>
      </p:par>
    </p:tnLst>
    <p:bldLst>
      <p:bldP spid="20" grpId="0" animBg="1"/>
      <p:bldP spid="21" grpId="0" animBg="1"/>
      <p:bldP spid="22" grpId="0"/>
      <p:bldP spid="22" grpId="1"/>
      <p:bldP spid="2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ACEBCD3-3E00-4F3C-BB78-D3D377C12EA2}"/>
              </a:ext>
            </a:extLst>
          </p:cNvPr>
          <p:cNvGrpSpPr/>
          <p:nvPr/>
        </p:nvGrpSpPr>
        <p:grpSpPr>
          <a:xfrm>
            <a:off x="2806578" y="560889"/>
            <a:ext cx="4712153" cy="625703"/>
            <a:chOff x="1053394" y="206467"/>
            <a:chExt cx="2880723" cy="432581"/>
          </a:xfrm>
        </p:grpSpPr>
        <p:sp>
          <p:nvSpPr>
            <p:cNvPr id="15" name="Rectangle: Rounded Corners 43">
              <a:extLst>
                <a:ext uri="{FF2B5EF4-FFF2-40B4-BE49-F238E27FC236}">
                  <a16:creationId xmlns:a16="http://schemas.microsoft.com/office/drawing/2014/main" id="{EA709793-83DF-4541-B4C4-62FC580EA12C}"/>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1A809F0D-B6D9-4925-9F15-A3724C11DB6B}"/>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lại</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id="{51DB4FC5-570F-4A3D-BED1-B88408DC4B4A}"/>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249691" y="508253"/>
            <a:ext cx="667016" cy="744576"/>
          </a:xfrm>
          <a:prstGeom prst="rect">
            <a:avLst/>
          </a:prstGeom>
        </p:spPr>
      </p:pic>
      <p:pic>
        <p:nvPicPr>
          <p:cNvPr id="18" name="Picture 17">
            <a:extLst>
              <a:ext uri="{FF2B5EF4-FFF2-40B4-BE49-F238E27FC236}">
                <a16:creationId xmlns:a16="http://schemas.microsoft.com/office/drawing/2014/main" id="{2B8C4A65-978D-4543-9FF2-67F05C0D78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3034773" y="4063029"/>
            <a:ext cx="918316" cy="710199"/>
          </a:xfrm>
          <a:prstGeom prst="rect">
            <a:avLst/>
          </a:prstGeom>
        </p:spPr>
      </p:pic>
      <p:pic>
        <p:nvPicPr>
          <p:cNvPr id="19" name="Picture 18">
            <a:extLst>
              <a:ext uri="{FF2B5EF4-FFF2-40B4-BE49-F238E27FC236}">
                <a16:creationId xmlns:a16="http://schemas.microsoft.com/office/drawing/2014/main" id="{2E27A813-43C0-4CB2-AFFD-FDFADF1D99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772351" y="4138479"/>
            <a:ext cx="820756" cy="634749"/>
          </a:xfrm>
          <a:prstGeom prst="rect">
            <a:avLst/>
          </a:prstGeom>
        </p:spPr>
      </p:pic>
      <p:sp>
        <p:nvSpPr>
          <p:cNvPr id="20" name="Rounded Rectangle 31">
            <a:extLst>
              <a:ext uri="{FF2B5EF4-FFF2-40B4-BE49-F238E27FC236}">
                <a16:creationId xmlns:a16="http://schemas.microsoft.com/office/drawing/2014/main" id="{8B0BB44B-FDAD-460A-B5FB-C1959A11BFA0}"/>
              </a:ext>
            </a:extLst>
          </p:cNvPr>
          <p:cNvSpPr/>
          <p:nvPr/>
        </p:nvSpPr>
        <p:spPr>
          <a:xfrm>
            <a:off x="1939585" y="247791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1" name="Rectangle 20">
            <a:extLst>
              <a:ext uri="{FF2B5EF4-FFF2-40B4-BE49-F238E27FC236}">
                <a16:creationId xmlns:a16="http://schemas.microsoft.com/office/drawing/2014/main" id="{A31F3232-D5B8-4603-95DC-EF8FDA30C3FE}"/>
              </a:ext>
            </a:extLst>
          </p:cNvPr>
          <p:cNvSpPr/>
          <p:nvPr/>
        </p:nvSpPr>
        <p:spPr>
          <a:xfrm>
            <a:off x="3147428" y="140896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Rectangle 21">
            <a:extLst>
              <a:ext uri="{FF2B5EF4-FFF2-40B4-BE49-F238E27FC236}">
                <a16:creationId xmlns:a16="http://schemas.microsoft.com/office/drawing/2014/main" id="{421A1EDD-E8A0-43D6-A868-E14DD000098F}"/>
              </a:ext>
            </a:extLst>
          </p:cNvPr>
          <p:cNvSpPr/>
          <p:nvPr/>
        </p:nvSpPr>
        <p:spPr>
          <a:xfrm>
            <a:off x="2673651" y="2409524"/>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id="{44796B5D-0FF8-46EC-8FAA-826AC3B479D0}"/>
              </a:ext>
            </a:extLst>
          </p:cNvPr>
          <p:cNvSpPr/>
          <p:nvPr/>
        </p:nvSpPr>
        <p:spPr>
          <a:xfrm>
            <a:off x="2031898" y="252370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24" name="Group 23">
            <a:extLst>
              <a:ext uri="{FF2B5EF4-FFF2-40B4-BE49-F238E27FC236}">
                <a16:creationId xmlns:a16="http://schemas.microsoft.com/office/drawing/2014/main" id="{83D0A141-E9A0-4B25-A2B0-E4B7701341BC}"/>
              </a:ext>
            </a:extLst>
          </p:cNvPr>
          <p:cNvGrpSpPr/>
          <p:nvPr/>
        </p:nvGrpSpPr>
        <p:grpSpPr>
          <a:xfrm>
            <a:off x="1939585" y="3098708"/>
            <a:ext cx="3645680" cy="643894"/>
            <a:chOff x="1717199" y="4363552"/>
            <a:chExt cx="3645680" cy="643894"/>
          </a:xfrm>
        </p:grpSpPr>
        <p:sp>
          <p:nvSpPr>
            <p:cNvPr id="25" name="Rounded Rectangle 36">
              <a:extLst>
                <a:ext uri="{FF2B5EF4-FFF2-40B4-BE49-F238E27FC236}">
                  <a16:creationId xmlns:a16="http://schemas.microsoft.com/office/drawing/2014/main" id="{7E9D1842-FCDE-4D02-8F68-5879C045900C}"/>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6" name="Rectangle 25">
              <a:extLst>
                <a:ext uri="{FF2B5EF4-FFF2-40B4-BE49-F238E27FC236}">
                  <a16:creationId xmlns:a16="http://schemas.microsoft.com/office/drawing/2014/main" id="{A822E220-00C9-4FC9-8325-3A65509E22EB}"/>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02A6BCEA-EFA5-4F92-A86A-0CC65F12362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8" name="Group 27">
            <a:extLst>
              <a:ext uri="{FF2B5EF4-FFF2-40B4-BE49-F238E27FC236}">
                <a16:creationId xmlns:a16="http://schemas.microsoft.com/office/drawing/2014/main" id="{28E505CD-4DA1-43C4-9D0A-E419D020DBED}"/>
              </a:ext>
            </a:extLst>
          </p:cNvPr>
          <p:cNvGrpSpPr/>
          <p:nvPr/>
        </p:nvGrpSpPr>
        <p:grpSpPr>
          <a:xfrm>
            <a:off x="1939585" y="3837176"/>
            <a:ext cx="5119273" cy="643894"/>
            <a:chOff x="1717199" y="5199333"/>
            <a:chExt cx="5119273" cy="643894"/>
          </a:xfrm>
        </p:grpSpPr>
        <p:sp>
          <p:nvSpPr>
            <p:cNvPr id="29" name="Rounded Rectangle 40">
              <a:extLst>
                <a:ext uri="{FF2B5EF4-FFF2-40B4-BE49-F238E27FC236}">
                  <a16:creationId xmlns:a16="http://schemas.microsoft.com/office/drawing/2014/main" id="{FAF613AB-8CA0-4E84-8C04-A465FB6A993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0" name="Rectangle 29">
              <a:extLst>
                <a:ext uri="{FF2B5EF4-FFF2-40B4-BE49-F238E27FC236}">
                  <a16:creationId xmlns:a16="http://schemas.microsoft.com/office/drawing/2014/main" id="{3FF15B3E-A55D-436A-975B-681C9A1CE58F}"/>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1" name="Oval 30">
              <a:extLst>
                <a:ext uri="{FF2B5EF4-FFF2-40B4-BE49-F238E27FC236}">
                  <a16:creationId xmlns:a16="http://schemas.microsoft.com/office/drawing/2014/main" id="{710F6643-7C79-4024-B5D9-21972A2A11F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2" name="Picture 2" descr="Star Cartoon Images, Stock Photos &amp;amp; Vectors | Shutterstock">
            <a:extLst>
              <a:ext uri="{FF2B5EF4-FFF2-40B4-BE49-F238E27FC236}">
                <a16:creationId xmlns:a16="http://schemas.microsoft.com/office/drawing/2014/main" id="{9450A642-30B7-421E-94B9-078C6E89B7A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77578" y="247791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id="{5CFE1FEC-DC21-4A5C-9BEA-5C7623E504E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730839" y="312679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a:extLst>
              <a:ext uri="{FF2B5EF4-FFF2-40B4-BE49-F238E27FC236}">
                <a16:creationId xmlns:a16="http://schemas.microsoft.com/office/drawing/2014/main" id="{5E727498-F2E8-4276-8542-7B9B55ED3BE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58858" y="387416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EC965F90-A50E-49A4-AE56-968E67120DE7}"/>
              </a:ext>
            </a:extLst>
          </p:cNvPr>
          <p:cNvGrpSpPr/>
          <p:nvPr/>
        </p:nvGrpSpPr>
        <p:grpSpPr>
          <a:xfrm>
            <a:off x="1939585" y="4524948"/>
            <a:ext cx="8097635" cy="643894"/>
            <a:chOff x="1717199" y="5199333"/>
            <a:chExt cx="8097635" cy="643894"/>
          </a:xfrm>
        </p:grpSpPr>
        <p:sp>
          <p:nvSpPr>
            <p:cNvPr id="36" name="Rounded Rectangle 47">
              <a:extLst>
                <a:ext uri="{FF2B5EF4-FFF2-40B4-BE49-F238E27FC236}">
                  <a16:creationId xmlns:a16="http://schemas.microsoft.com/office/drawing/2014/main" id="{ED5A9D1E-76A6-4B44-BA75-A635615AE3B0}"/>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7" name="Rectangle 36">
              <a:extLst>
                <a:ext uri="{FF2B5EF4-FFF2-40B4-BE49-F238E27FC236}">
                  <a16:creationId xmlns:a16="http://schemas.microsoft.com/office/drawing/2014/main" id="{E4842A6B-009D-435E-8A70-9EC48C907599}"/>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id="{B7D70901-8DAD-45A1-85B2-91B6E156427F}"/>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9" name="Picture 2" descr="Star Cartoon Images, Stock Photos &amp;amp; Vectors | Shutterstock">
            <a:extLst>
              <a:ext uri="{FF2B5EF4-FFF2-40B4-BE49-F238E27FC236}">
                <a16:creationId xmlns:a16="http://schemas.microsoft.com/office/drawing/2014/main" id="{115A05F2-0B79-4F0F-9CE3-6888AE9EC92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179985" y="4561940"/>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787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3579495" y="-4205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 bố rất đẹp trai nữa ạ!</a:t>
            </a:r>
            <a:endPar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p>
        </p:txBody>
      </p:sp>
    </p:spTree>
    <p:extLst>
      <p:ext uri="{BB962C8B-B14F-4D97-AF65-F5344CB8AC3E}">
        <p14:creationId xmlns:p14="http://schemas.microsoft.com/office/powerpoint/2010/main" val="2096194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(Phong Điệp)</a:t>
            </a:r>
          </a:p>
        </p:txBody>
      </p:sp>
    </p:spTree>
    <p:extLst>
      <p:ext uri="{BB962C8B-B14F-4D97-AF65-F5344CB8AC3E}">
        <p14:creationId xmlns:p14="http://schemas.microsoft.com/office/powerpoint/2010/main" val="536469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1-原创素材\1_mm1102\PPT\PPT_014\materaials\pageimg_g16.png">
            <a:extLst>
              <a:ext uri="{FF2B5EF4-FFF2-40B4-BE49-F238E27FC236}">
                <a16:creationId xmlns:a16="http://schemas.microsoft.com/office/drawing/2014/main" id="{C0E87C4B-D1C7-4574-83F5-20EBEF7CD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0272287-EACB-4EFC-BCD2-892ADB3DFFC0}"/>
              </a:ext>
            </a:extLst>
          </p:cNvPr>
          <p:cNvSpPr/>
          <p:nvPr/>
        </p:nvSpPr>
        <p:spPr>
          <a:xfrm>
            <a:off x="3376545" y="389378"/>
            <a:ext cx="1688283"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a:ln>
                  <a:noFill/>
                </a:ln>
                <a:solidFill>
                  <a:srgbClr val="0070C0"/>
                </a:solidFill>
                <a:effectLst/>
                <a:uLnTx/>
                <a:uFillTx/>
                <a:latin typeface="Arial"/>
                <a:ea typeface="inpin heiti" charset="-122"/>
                <a:cs typeface="Times New Roman" panose="02020603050405020304" pitchFamily="18" charset="0"/>
                <a:sym typeface="Arial"/>
              </a:rPr>
              <a:t>Đọc mẫu</a:t>
            </a:r>
            <a:endParaRPr kumimoji="0" lang="zh-CN" altLang="en-US" sz="3200" b="1" i="0" u="none" strike="noStrike" kern="0" cap="none" spc="0" normalizeH="0" baseline="0" noProof="0" dirty="0">
              <a:ln>
                <a:noFill/>
              </a:ln>
              <a:solidFill>
                <a:srgbClr val="0070C0"/>
              </a:solidFill>
              <a:effectLst/>
              <a:uLnTx/>
              <a:uFillTx/>
              <a:latin typeface="Arial"/>
              <a:ea typeface="inpin heiti" charset="-122"/>
              <a:cs typeface="Times New Roman" panose="02020603050405020304" pitchFamily="18" charset="0"/>
              <a:sym typeface="Arial"/>
            </a:endParaRPr>
          </a:p>
        </p:txBody>
      </p:sp>
      <p:pic>
        <p:nvPicPr>
          <p:cNvPr id="4" name="图片 2">
            <a:extLst>
              <a:ext uri="{FF2B5EF4-FFF2-40B4-BE49-F238E27FC236}">
                <a16:creationId xmlns:a16="http://schemas.microsoft.com/office/drawing/2014/main" id="{536AF253-C62A-4EEA-8DAD-370A5AE11DD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27329" y="3478955"/>
            <a:ext cx="4776026" cy="1169382"/>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id="{DF4974F8-B9D2-401D-8299-A9F6D8AACE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155" y="1365394"/>
            <a:ext cx="1946374" cy="2246561"/>
          </a:xfrm>
          <a:prstGeom prst="rect">
            <a:avLst/>
          </a:prstGeom>
        </p:spPr>
      </p:pic>
      <p:sp>
        <p:nvSpPr>
          <p:cNvPr id="6" name="TextBox 28">
            <a:extLst>
              <a:ext uri="{FF2B5EF4-FFF2-40B4-BE49-F238E27FC236}">
                <a16:creationId xmlns:a16="http://schemas.microsoft.com/office/drawing/2014/main" id="{A6B292AF-8670-4AF0-BFAA-B47C91F6A152}"/>
              </a:ext>
            </a:extLst>
          </p:cNvPr>
          <p:cNvSpPr txBox="1"/>
          <p:nvPr/>
        </p:nvSpPr>
        <p:spPr>
          <a:xfrm>
            <a:off x="4392825" y="5308951"/>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7" name="TextBox 28">
            <a:extLst>
              <a:ext uri="{FF2B5EF4-FFF2-40B4-BE49-F238E27FC236}">
                <a16:creationId xmlns:a16="http://schemas.microsoft.com/office/drawing/2014/main" id="{37CDA3FB-15AE-4DD1-B3DB-0023EB696D3B}"/>
              </a:ext>
            </a:extLst>
          </p:cNvPr>
          <p:cNvSpPr txBox="1"/>
          <p:nvPr/>
        </p:nvSpPr>
        <p:spPr>
          <a:xfrm>
            <a:off x="8014941" y="2201640"/>
            <a:ext cx="3661674"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8" name="TextBox 28">
            <a:extLst>
              <a:ext uri="{FF2B5EF4-FFF2-40B4-BE49-F238E27FC236}">
                <a16:creationId xmlns:a16="http://schemas.microsoft.com/office/drawing/2014/main" id="{5CF22BDC-7897-4481-85A0-B1D77108B56C}"/>
              </a:ext>
            </a:extLst>
          </p:cNvPr>
          <p:cNvSpPr txBox="1"/>
          <p:nvPr/>
        </p:nvSpPr>
        <p:spPr>
          <a:xfrm>
            <a:off x="894896" y="2364210"/>
            <a:ext cx="2950113"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TAY DÒ</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id="{38F1E282-E460-4B36-8B9B-58D19C5B58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81510" y="451050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id="{AD55A421-31F7-4608-A09E-3414EB8228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6004" y="243521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037F39A6-5221-41DF-84E4-3552F84DD5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7E22F99-7BD0-4928-B636-23A1617AAF4C}"/>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2617866" y="275312"/>
            <a:ext cx="626045" cy="698841"/>
          </a:xfrm>
          <a:prstGeom prst="rect">
            <a:avLst/>
          </a:prstGeom>
        </p:spPr>
      </p:pic>
    </p:spTree>
    <p:extLst>
      <p:ext uri="{BB962C8B-B14F-4D97-AF65-F5344CB8AC3E}">
        <p14:creationId xmlns:p14="http://schemas.microsoft.com/office/powerpoint/2010/main" val="2850165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par>
                          <p:cTn id="19" fill="hold">
                            <p:stCondLst>
                              <p:cond delay="1500"/>
                            </p:stCondLst>
                            <p:childTnLst>
                              <p:par>
                                <p:cTn id="20" presetID="37"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6" fill="hold">
                            <p:stCondLst>
                              <p:cond delay="250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strVal val="#ppt_w*0.70"/>
                                          </p:val>
                                        </p:tav>
                                        <p:tav tm="100000">
                                          <p:val>
                                            <p:strVal val="#ppt_w"/>
                                          </p:val>
                                        </p:tav>
                                      </p:tavLst>
                                    </p:anim>
                                    <p:anim calcmode="lin" valueType="num">
                                      <p:cBhvr>
                                        <p:cTn id="30" dur="500" fill="hold"/>
                                        <p:tgtEl>
                                          <p:spTgt spid="6"/>
                                        </p:tgtEl>
                                        <p:attrNameLst>
                                          <p:attrName>ppt_h</p:attrName>
                                        </p:attrNameLst>
                                      </p:cBhvr>
                                      <p:tavLst>
                                        <p:tav tm="0">
                                          <p:val>
                                            <p:strVal val="#ppt_h"/>
                                          </p:val>
                                        </p:tav>
                                        <p:tav tm="100000">
                                          <p:val>
                                            <p:strVal val="#ppt_h"/>
                                          </p:val>
                                        </p:tav>
                                      </p:tavLst>
                                    </p:anim>
                                    <p:animEffect transition="in" filter="fade">
                                      <p:cBhvr>
                                        <p:cTn id="31" dur="500"/>
                                        <p:tgtEl>
                                          <p:spTgt spid="6"/>
                                        </p:tgtEl>
                                      </p:cBhvr>
                                    </p:animEffect>
                                  </p:childTnLst>
                                </p:cTn>
                              </p:par>
                              <p:par>
                                <p:cTn id="32" presetID="22" presetClass="entr" presetSubtype="1"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up)">
                                      <p:cBhvr>
                                        <p:cTn id="34" dur="500"/>
                                        <p:tgtEl>
                                          <p:spTgt spid="9"/>
                                        </p:tgtEl>
                                      </p:cBhvr>
                                    </p:animEffect>
                                  </p:childTnLst>
                                </p:cTn>
                              </p:par>
                            </p:childTnLst>
                          </p:cTn>
                        </p:par>
                        <p:par>
                          <p:cTn id="35" fill="hold">
                            <p:stCondLst>
                              <p:cond delay="325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strVal val="#ppt_w*0.70"/>
                                          </p:val>
                                        </p:tav>
                                        <p:tav tm="100000">
                                          <p:val>
                                            <p:strVal val="#ppt_w"/>
                                          </p:val>
                                        </p:tav>
                                      </p:tavLst>
                                    </p:anim>
                                    <p:anim calcmode="lin" valueType="num">
                                      <p:cBhvr>
                                        <p:cTn id="39" dur="500" fill="hold"/>
                                        <p:tgtEl>
                                          <p:spTgt spid="7"/>
                                        </p:tgtEl>
                                        <p:attrNameLst>
                                          <p:attrName>ppt_h</p:attrName>
                                        </p:attrNameLst>
                                      </p:cBhvr>
                                      <p:tavLst>
                                        <p:tav tm="0">
                                          <p:val>
                                            <p:strVal val="#ppt_h"/>
                                          </p:val>
                                        </p:tav>
                                        <p:tav tm="100000">
                                          <p:val>
                                            <p:strVal val="#ppt_h"/>
                                          </p:val>
                                        </p:tav>
                                      </p:tavLst>
                                    </p:anim>
                                    <p:animEffect transition="in" filter="fade">
                                      <p:cBhvr>
                                        <p:cTn id="40" dur="500"/>
                                        <p:tgtEl>
                                          <p:spTgt spid="7"/>
                                        </p:tgtEl>
                                      </p:cBhvr>
                                    </p:animEffect>
                                  </p:childTnLst>
                                </p:cTn>
                              </p:par>
                              <p:par>
                                <p:cTn id="41" presetID="22" presetClass="entr" presetSubtype="8"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par>
                          <p:cTn id="44" fill="hold">
                            <p:stCondLst>
                              <p:cond delay="405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strVal val="#ppt_w*0.70"/>
                                          </p:val>
                                        </p:tav>
                                        <p:tav tm="100000">
                                          <p:val>
                                            <p:strVal val="#ppt_w"/>
                                          </p:val>
                                        </p:tav>
                                      </p:tavLst>
                                    </p:anim>
                                    <p:anim calcmode="lin" valueType="num">
                                      <p:cBhvr>
                                        <p:cTn id="48" dur="500" fill="hold"/>
                                        <p:tgtEl>
                                          <p:spTgt spid="8"/>
                                        </p:tgtEl>
                                        <p:attrNameLst>
                                          <p:attrName>ppt_h</p:attrName>
                                        </p:attrNameLst>
                                      </p:cBhvr>
                                      <p:tavLst>
                                        <p:tav tm="0">
                                          <p:val>
                                            <p:strVal val="#ppt_h"/>
                                          </p:val>
                                        </p:tav>
                                        <p:tav tm="100000">
                                          <p:val>
                                            <p:strVal val="#ppt_h"/>
                                          </p:val>
                                        </p:tav>
                                      </p:tavLst>
                                    </p:anim>
                                    <p:animEffect transition="in" filter="fade">
                                      <p:cBhvr>
                                        <p:cTn id="49" dur="500"/>
                                        <p:tgtEl>
                                          <p:spTgt spid="8"/>
                                        </p:tgtEl>
                                      </p:cBhvr>
                                    </p:animEffect>
                                  </p:childTnLst>
                                </p:cTn>
                              </p:par>
                              <p:par>
                                <p:cTn id="50" presetID="22" presetClass="entr" presetSubtype="2"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right)">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EEE12CA-0CE1-4E43-B8D4-0569A61C2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0338" y="0"/>
            <a:ext cx="6491662" cy="3526732"/>
          </a:xfrm>
          <a:prstGeom prst="rect">
            <a:avLst/>
          </a:prstGeom>
        </p:spPr>
      </p:pic>
      <p:pic>
        <p:nvPicPr>
          <p:cNvPr id="6" name="Google Shape;170;p11">
            <a:extLst>
              <a:ext uri="{FF2B5EF4-FFF2-40B4-BE49-F238E27FC236}">
                <a16:creationId xmlns:a16="http://schemas.microsoft.com/office/drawing/2014/main" id="{173568D9-9FDD-4775-91D9-EF1EA045796C}"/>
              </a:ext>
            </a:extLst>
          </p:cNvPr>
          <p:cNvPicPr preferRelativeResize="0"/>
          <p:nvPr/>
        </p:nvPicPr>
        <p:blipFill rotWithShape="1">
          <a:blip r:embed="rId3">
            <a:alphaModFix/>
          </a:blip>
          <a:srcRect/>
          <a:stretch/>
        </p:blipFill>
        <p:spPr>
          <a:xfrm>
            <a:off x="0" y="325821"/>
            <a:ext cx="4722364" cy="6532179"/>
          </a:xfrm>
          <a:prstGeom prst="rect">
            <a:avLst/>
          </a:prstGeom>
          <a:noFill/>
          <a:ln>
            <a:noFill/>
          </a:ln>
        </p:spPr>
      </p:pic>
      <p:pic>
        <p:nvPicPr>
          <p:cNvPr id="9" name="Picture 8" descr="Text&#10;&#10;Description automatically generated">
            <a:extLst>
              <a:ext uri="{FF2B5EF4-FFF2-40B4-BE49-F238E27FC236}">
                <a16:creationId xmlns:a16="http://schemas.microsoft.com/office/drawing/2014/main" id="{43E8E5EA-9E82-4C2D-8F1D-8200F93C1C4F}"/>
              </a:ext>
            </a:extLst>
          </p:cNvPr>
          <p:cNvPicPr>
            <a:picLocks noChangeAspect="1"/>
          </p:cNvPicPr>
          <p:nvPr/>
        </p:nvPicPr>
        <p:blipFill>
          <a:blip r:embed="rId4"/>
          <a:stretch>
            <a:fillRect/>
          </a:stretch>
        </p:blipFill>
        <p:spPr>
          <a:xfrm>
            <a:off x="6688064" y="399395"/>
            <a:ext cx="4574214" cy="223299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600E74BF-3C6F-4476-A4B3-5BC722F74CFA}"/>
              </a:ext>
            </a:extLst>
          </p:cNvPr>
          <p:cNvPicPr>
            <a:picLocks noChangeAspect="1"/>
          </p:cNvPicPr>
          <p:nvPr/>
        </p:nvPicPr>
        <p:blipFill>
          <a:blip r:embed="rId5"/>
          <a:stretch>
            <a:fillRect/>
          </a:stretch>
        </p:blipFill>
        <p:spPr>
          <a:xfrm>
            <a:off x="3947468" y="3046353"/>
            <a:ext cx="3893249" cy="3893249"/>
          </a:xfrm>
          <a:prstGeom prst="rect">
            <a:avLst/>
          </a:prstGeom>
        </p:spPr>
      </p:pic>
      <p:pic>
        <p:nvPicPr>
          <p:cNvPr id="7" name="图片 1">
            <a:extLst>
              <a:ext uri="{FF2B5EF4-FFF2-40B4-BE49-F238E27FC236}">
                <a16:creationId xmlns:a16="http://schemas.microsoft.com/office/drawing/2014/main" id="{CEA0BCF1-4033-4AD2-A954-A8BBA8C03A8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82620" y="3762375"/>
            <a:ext cx="2952991" cy="2952991"/>
          </a:xfrm>
          <a:prstGeom prst="rect">
            <a:avLst/>
          </a:prstGeom>
        </p:spPr>
      </p:pic>
    </p:spTree>
    <p:extLst>
      <p:ext uri="{BB962C8B-B14F-4D97-AF65-F5344CB8AC3E}">
        <p14:creationId xmlns:p14="http://schemas.microsoft.com/office/powerpoint/2010/main" val="4077353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0-#ppt_w/2"/>
                                          </p:val>
                                        </p:tav>
                                        <p:tav tm="100000">
                                          <p:val>
                                            <p:strVal val="#ppt_x"/>
                                          </p:val>
                                        </p:tav>
                                      </p:tavLst>
                                    </p:anim>
                                    <p:anim calcmode="lin" valueType="num">
                                      <p:cBhvr additive="base">
                                        <p:cTn id="11" dur="1000" fill="hold"/>
                                        <p:tgtEl>
                                          <p:spTgt spid="5"/>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4351655" y="5851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82795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en-US" dirty="0">
                <a:solidFill>
                  <a:srgbClr val="000000"/>
                </a:solidFill>
                <a:latin typeface="Arial-Rounded" panose="020B0500000000000000" charset="0"/>
                <a:cs typeface="Arial-Rounded" panose="020B0500000000000000" charset="0"/>
              </a:rPr>
              <a:t>  </a:t>
            </a:r>
            <a:r>
              <a:rPr lang="vi-VN" dirty="0">
                <a:solidFill>
                  <a:srgbClr val="000000"/>
                </a:solidFill>
                <a:latin typeface="Arial-Rounded" panose="020B0500000000000000"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1110" y="1597398"/>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176975"/>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dirty="0">
                <a:solidFill>
                  <a:srgbClr val="000000"/>
                </a:solidFill>
                <a:latin typeface="Arial-Rounded" panose="020B0500000000000000" charset="0"/>
                <a:cs typeface="Arial-Rounded" panose="020B0500000000000000" charset="0"/>
              </a:rPr>
              <a:t>  </a:t>
            </a:r>
            <a:r>
              <a:rPr lang="vi-VN" dirty="0">
                <a:solidFill>
                  <a:srgbClr val="000000"/>
                </a:solidFill>
                <a:latin typeface="Arial-Rounded" panose="020B0500000000000000" charset="0"/>
                <a:cs typeface="Arial-Rounded" panose="020B0500000000000000" charset="0"/>
              </a:rPr>
              <a:t>Ngắm nghĩa tấm thiệp, băn khoăn:</a:t>
            </a:r>
          </a:p>
          <a:p>
            <a:pPr marL="0" lvl="0" indent="0">
              <a:buNone/>
            </a:pPr>
            <a:r>
              <a:rPr lang="en-US" dirty="0">
                <a:solidFill>
                  <a:srgbClr val="000000"/>
                </a:solidFill>
                <a:latin typeface="Arial-Rounded" panose="020B0500000000000000" charset="0"/>
                <a:cs typeface="Arial-Rounded" panose="020B0500000000000000" charset="0"/>
              </a:rPr>
              <a:t>  </a:t>
            </a:r>
            <a:r>
              <a:rPr lang="vi-VN" dirty="0">
                <a:solidFill>
                  <a:srgbClr val="000000"/>
                </a:solidFill>
                <a:latin typeface="Arial-Rounded" panose="020B0500000000000000" charset="0"/>
                <a:cs typeface="Arial-Rounded" panose="020B0500000000000000" charset="0"/>
              </a:rPr>
              <a:t>- Có khi chỉ viết điều tốt thôi. Chị xóa dòng “Nấu ăn không ngon” đi chị!</a:t>
            </a:r>
          </a:p>
          <a:p>
            <a:pPr marL="0" lvl="0" indent="0">
              <a:buNone/>
            </a:pPr>
            <a:r>
              <a:rPr lang="en-US" dirty="0">
                <a:solidFill>
                  <a:srgbClr val="000000"/>
                </a:solidFill>
                <a:latin typeface="Arial-Rounded" panose="020B0500000000000000" charset="0"/>
                <a:cs typeface="Arial-Rounded" panose="020B0500000000000000" charset="0"/>
              </a:rPr>
              <a:t>  </a:t>
            </a:r>
            <a:r>
              <a:rPr lang="vi-VN" dirty="0">
                <a:solidFill>
                  <a:srgbClr val="000000"/>
                </a:solidFill>
                <a:latin typeface="Arial-Rounded" panose="020B0500000000000000" charset="0"/>
                <a:cs typeface="Arial-Rounded" panose="020B0500000000000000" charset="0"/>
              </a:rPr>
              <a:t>- Ừ. Em thấy viết thế có ít quá không?</a:t>
            </a:r>
          </a:p>
          <a:p>
            <a:pPr marL="0" lvl="0" indent="0" algn="just">
              <a:buNone/>
            </a:pPr>
            <a:r>
              <a:rPr lang="en-US" dirty="0">
                <a:solidFill>
                  <a:srgbClr val="000000"/>
                </a:solidFill>
                <a:latin typeface="Arial-Rounded" panose="020B0500000000000000" charset="0"/>
                <a:cs typeface="Arial-Rounded" panose="020B0500000000000000" charset="0"/>
              </a:rPr>
              <a:t>  </a:t>
            </a:r>
            <a:r>
              <a:rPr lang="vi-VN" dirty="0">
                <a:solidFill>
                  <a:srgbClr val="000000"/>
                </a:solidFill>
                <a:latin typeface="Arial-Rounded" panose="020B0500000000000000" charset="0"/>
                <a:cs typeface="Arial-Rounded" panose="020B0500000000000000" charset="0"/>
              </a:rPr>
              <a:t>- A, bố rất đẹp trai nữa ạ!</a:t>
            </a:r>
            <a:endParaRPr lang="en-US" dirty="0">
              <a:solidFill>
                <a:srgbClr val="000000"/>
              </a:solidFill>
              <a:latin typeface="Arial-Rounded" panose="020B0500000000000000" charset="0"/>
              <a:cs typeface="Arial-Rounded" panose="020B0500000000000000" charset="0"/>
            </a:endParaRPr>
          </a:p>
          <a:p>
            <a:pPr marL="0" lvl="0" indent="0" algn="just">
              <a:buNone/>
            </a:pPr>
            <a:r>
              <a:rPr lang="vi-VN" dirty="0">
                <a:solidFill>
                  <a:srgbClr val="000000"/>
                </a:solidFill>
                <a:latin typeface="Arial-Rounded" panose="020B0500000000000000" charset="0"/>
                <a:cs typeface="Arial-Rounded" panose="020B0500000000000000" charset="0"/>
              </a:rPr>
              <a:t>Chị cắm cúi viết thêm vào tấm thiệp. Quà “bí mật” tặng bố đã xong.</a:t>
            </a:r>
          </a:p>
        </p:txBody>
      </p:sp>
    </p:spTree>
    <p:extLst>
      <p:ext uri="{BB962C8B-B14F-4D97-AF65-F5344CB8AC3E}">
        <p14:creationId xmlns:p14="http://schemas.microsoft.com/office/powerpoint/2010/main" val="375073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2"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par>
                                <p:cTn id="22" presetID="42" presetClass="entr" presetSubtype="0" fill="hold" grpId="2"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10" grpId="1" build="p"/>
      <p:bldP spid="10" grpId="2"/>
      <p:bldP spid="8" grpId="0" build="p"/>
      <p:bldP spid="8" grpId="1" build="p"/>
      <p:bldP spid="8"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vi-VN" sz="2400" dirty="0">
                <a:solidFill>
                  <a:srgbClr val="000000"/>
                </a:solidFill>
                <a:latin typeface="Arial-Rounded" panose="020B0500000000000000" charset="0"/>
                <a:cs typeface="Arial-Rounded" panose="020B0500000000000000" charset="0"/>
              </a:rPr>
              <a:t>Bố đang ngồi trước máy tính, mặt đăm chiêu.</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 Bố ơi…</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Bố nhìn hai chị em.</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 Hai chị em sao thế?</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 Chúng con…</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 Chúc mừng sinh nhật bố!</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Hai chị em hồi hộp nhìn bố. Bố ngạc nhiên mở quà, đọc chăm chú. Rồi bố cười giòn giã:</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 Ngạc nhiên chưa? Hai chị em tặng bố. Còn tiết lộ bí mật bố nấu ăn không ngon nữa.</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 Cảm ơn hai con. Đây là món quà đặc biệt nhất bố được nhận đấy. Bố muốn thêm một ý nữa là: Bố rất yêu các con.</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Ừ nhỉ, sao cả hai chị em đều quên. Ba bố con cười vang cả nhà.</a:t>
            </a:r>
          </a:p>
          <a:p>
            <a:pPr marL="0" lvl="0" indent="0" algn="r">
              <a:buNone/>
            </a:pPr>
            <a:r>
              <a:rPr lang="vi-VN" sz="2400" dirty="0">
                <a:solidFill>
                  <a:srgbClr val="000000"/>
                </a:solidFill>
                <a:latin typeface="Arial-Rounded" panose="020B0500000000000000" charset="0"/>
                <a:cs typeface="Arial-Rounded" panose="020B0500000000000000" charset="0"/>
              </a:rPr>
              <a:t>(Phong Điệp)</a:t>
            </a:r>
          </a:p>
        </p:txBody>
      </p:sp>
    </p:spTree>
    <p:extLst>
      <p:ext uri="{BB962C8B-B14F-4D97-AF65-F5344CB8AC3E}">
        <p14:creationId xmlns:p14="http://schemas.microsoft.com/office/powerpoint/2010/main" val="148844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10" grpId="2"/>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64000" b="-64000"/>
          </a:stretch>
        </a:blipFill>
        <a:effectLst/>
      </p:bgPr>
    </p:bg>
    <p:spTree>
      <p:nvGrpSpPr>
        <p:cNvPr id="1" name=""/>
        <p:cNvGrpSpPr/>
        <p:nvPr/>
      </p:nvGrpSpPr>
      <p:grpSpPr>
        <a:xfrm>
          <a:off x="0" y="0"/>
          <a:ext cx="0" cy="0"/>
          <a:chOff x="0" y="0"/>
          <a:chExt cx="0" cy="0"/>
        </a:xfrm>
      </p:grpSpPr>
      <p:pic>
        <p:nvPicPr>
          <p:cNvPr id="9" name="Picture 8" descr="A picture containing text, toy, vector graphics&#10;&#10;Description automatically generated">
            <a:extLst>
              <a:ext uri="{FF2B5EF4-FFF2-40B4-BE49-F238E27FC236}">
                <a16:creationId xmlns:a16="http://schemas.microsoft.com/office/drawing/2014/main" id="{4813E151-A9ED-4367-BE3E-52B271FD1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18" name="Group 17">
            <a:extLst>
              <a:ext uri="{FF2B5EF4-FFF2-40B4-BE49-F238E27FC236}">
                <a16:creationId xmlns:a16="http://schemas.microsoft.com/office/drawing/2014/main" id="{690BE041-B70C-489D-89F1-0A5552EFAF2B}"/>
              </a:ext>
            </a:extLst>
          </p:cNvPr>
          <p:cNvGrpSpPr/>
          <p:nvPr/>
        </p:nvGrpSpPr>
        <p:grpSpPr>
          <a:xfrm>
            <a:off x="6438997" y="1849007"/>
            <a:ext cx="4322439" cy="1121761"/>
            <a:chOff x="6410789" y="819970"/>
            <a:chExt cx="4322439" cy="1121761"/>
          </a:xfrm>
        </p:grpSpPr>
        <p:pic>
          <p:nvPicPr>
            <p:cNvPr id="8" name="Picture 7">
              <a:extLst>
                <a:ext uri="{FF2B5EF4-FFF2-40B4-BE49-F238E27FC236}">
                  <a16:creationId xmlns:a16="http://schemas.microsoft.com/office/drawing/2014/main" id="{054EFAB7-306A-49E2-BA1B-0D17C1CE7461}"/>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9751848D-11FE-4D59-9F49-ED052253ED2D}"/>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giòn</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giã</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id="{D9FFD19B-A797-4E90-AABB-F96DDB71054F}"/>
              </a:ext>
            </a:extLst>
          </p:cNvPr>
          <p:cNvGrpSpPr/>
          <p:nvPr/>
        </p:nvGrpSpPr>
        <p:grpSpPr>
          <a:xfrm>
            <a:off x="6404693" y="3240689"/>
            <a:ext cx="4322439" cy="1121761"/>
            <a:chOff x="6410789" y="2733385"/>
            <a:chExt cx="4322439" cy="1121761"/>
          </a:xfrm>
        </p:grpSpPr>
        <p:pic>
          <p:nvPicPr>
            <p:cNvPr id="12" name="Picture 11">
              <a:extLst>
                <a:ext uri="{FF2B5EF4-FFF2-40B4-BE49-F238E27FC236}">
                  <a16:creationId xmlns:a16="http://schemas.microsoft.com/office/drawing/2014/main" id="{2FDD30AE-B8CE-4B70-B5AC-7A0CEB67D8B0}"/>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5" name="TextBox 14">
              <a:extLst>
                <a:ext uri="{FF2B5EF4-FFF2-40B4-BE49-F238E27FC236}">
                  <a16:creationId xmlns:a16="http://schemas.microsoft.com/office/drawing/2014/main" id="{234E8B7F-EF32-4422-A0B1-D08F440EDAC7}"/>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rơm</a:t>
              </a:r>
              <a:r>
                <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0" name="Rectangle 19"/>
          <p:cNvSpPr/>
          <p:nvPr/>
        </p:nvSpPr>
        <p:spPr>
          <a:xfrm>
            <a:off x="1947994" y="1380850"/>
            <a:ext cx="373852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338C8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4" name="Group 23">
            <a:extLst>
              <a:ext uri="{FF2B5EF4-FFF2-40B4-BE49-F238E27FC236}">
                <a16:creationId xmlns:a16="http://schemas.microsoft.com/office/drawing/2014/main" id="{54828EA3-99F3-487D-AC08-F91923A527AC}"/>
              </a:ext>
            </a:extLst>
          </p:cNvPr>
          <p:cNvGrpSpPr/>
          <p:nvPr/>
        </p:nvGrpSpPr>
        <p:grpSpPr>
          <a:xfrm>
            <a:off x="6404692" y="533085"/>
            <a:ext cx="4322439" cy="1121761"/>
            <a:chOff x="6410789" y="819970"/>
            <a:chExt cx="4322439" cy="1121761"/>
          </a:xfrm>
        </p:grpSpPr>
        <p:pic>
          <p:nvPicPr>
            <p:cNvPr id="25" name="Picture 24">
              <a:extLst>
                <a:ext uri="{FF2B5EF4-FFF2-40B4-BE49-F238E27FC236}">
                  <a16:creationId xmlns:a16="http://schemas.microsoft.com/office/drawing/2014/main" id="{9C94A138-5BA0-4805-89CC-6E3756C8DD25}"/>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6" name="TextBox 25">
              <a:extLst>
                <a:ext uri="{FF2B5EF4-FFF2-40B4-BE49-F238E27FC236}">
                  <a16:creationId xmlns:a16="http://schemas.microsoft.com/office/drawing/2014/main" id="{386B3BEF-CBEE-4DA3-9EB1-68B480309170}"/>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nắn</a:t>
              </a:r>
              <a:r>
                <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nót</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1" name="Group 20">
            <a:extLst>
              <a:ext uri="{FF2B5EF4-FFF2-40B4-BE49-F238E27FC236}">
                <a16:creationId xmlns:a16="http://schemas.microsoft.com/office/drawing/2014/main" id="{AE08AD1C-B5F1-442D-BD99-0C2A24BC3FC4}"/>
              </a:ext>
            </a:extLst>
          </p:cNvPr>
          <p:cNvGrpSpPr/>
          <p:nvPr/>
        </p:nvGrpSpPr>
        <p:grpSpPr>
          <a:xfrm>
            <a:off x="6422362" y="4724049"/>
            <a:ext cx="4322439" cy="1121761"/>
            <a:chOff x="6410789" y="2733385"/>
            <a:chExt cx="4322439" cy="1121761"/>
          </a:xfrm>
        </p:grpSpPr>
        <p:pic>
          <p:nvPicPr>
            <p:cNvPr id="22" name="Picture 21">
              <a:extLst>
                <a:ext uri="{FF2B5EF4-FFF2-40B4-BE49-F238E27FC236}">
                  <a16:creationId xmlns:a16="http://schemas.microsoft.com/office/drawing/2014/main" id="{5FF3EC45-F0BE-46C6-ABD7-F8FDDCEDC42E}"/>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23" name="TextBox 22">
              <a:extLst>
                <a:ext uri="{FF2B5EF4-FFF2-40B4-BE49-F238E27FC236}">
                  <a16:creationId xmlns:a16="http://schemas.microsoft.com/office/drawing/2014/main" id="{817AB7D2-56A0-4BB6-A0D6-713D098813DC}"/>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2630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p:tgtEl>
                                          <p:spTgt spid="18"/>
                                        </p:tgtEl>
                                        <p:attrNameLst>
                                          <p:attrName>ppt_x</p:attrName>
                                        </p:attrNameLst>
                                      </p:cBhvr>
                                      <p:tavLst>
                                        <p:tav tm="0">
                                          <p:val>
                                            <p:strVal val="#ppt_x-#ppt_w*1.125000"/>
                                          </p:val>
                                        </p:tav>
                                        <p:tav tm="100000">
                                          <p:val>
                                            <p:strVal val="#ppt_x"/>
                                          </p:val>
                                        </p:tav>
                                      </p:tavLst>
                                    </p:anim>
                                    <p:animEffect transition="in" filter="wipe(righ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ppt_x</p:attrName>
                                        </p:attrNameLst>
                                      </p:cBhvr>
                                      <p:tavLst>
                                        <p:tav tm="0">
                                          <p:val>
                                            <p:strVal val="#ppt_x-#ppt_w*1.125000"/>
                                          </p:val>
                                        </p:tav>
                                        <p:tav tm="100000">
                                          <p:val>
                                            <p:strVal val="#ppt_x"/>
                                          </p:val>
                                        </p:tav>
                                      </p:tavLst>
                                    </p:anim>
                                    <p:animEffect transition="in" filter="wipe(righ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ppt_x</p:attrName>
                                        </p:attrNameLst>
                                      </p:cBhvr>
                                      <p:tavLst>
                                        <p:tav tm="0">
                                          <p:val>
                                            <p:strVal val="#ppt_x-#ppt_w*1.125000"/>
                                          </p:val>
                                        </p:tav>
                                        <p:tav tm="100000">
                                          <p:val>
                                            <p:strVal val="#ppt_x"/>
                                          </p:val>
                                        </p:tav>
                                      </p:tavLst>
                                    </p:anim>
                                    <p:animEffect transition="in" filter="wipe(righ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3579495" y="-4205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 bố rất đẹp trai nữa ạ!</a:t>
            </a:r>
            <a:endPar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endParaRPr>
          </a:p>
          <a:p>
            <a:pPr marL="0" indent="0" algn="just">
              <a:buNone/>
            </a:pPr>
            <a:r>
              <a:rPr lang="en-US" dirty="0">
                <a:solidFill>
                  <a:srgbClr val="000000"/>
                </a:solidFill>
                <a:latin typeface="Arial-Rounded" panose="020B0500000000000000" charset="0"/>
                <a:cs typeface="Arial-Rounded" panose="020B0500000000000000" charset="0"/>
              </a:rPr>
              <a:t>  </a:t>
            </a:r>
            <a:r>
              <a:rPr lang="vi-VN" dirty="0">
                <a:solidFill>
                  <a:srgbClr val="000000"/>
                </a:solidFill>
                <a:latin typeface="Arial-Rounded" panose="020B0500000000000000" charset="0"/>
                <a:cs typeface="Arial-Rounded" panose="020B0500000000000000" charset="0"/>
              </a:rPr>
              <a:t>Chị cắm cúi viết thêm vào tấm thiệp. Quà “bí mật” tặng bố đã xong.</a:t>
            </a:r>
          </a:p>
        </p:txBody>
      </p:sp>
      <p:sp>
        <p:nvSpPr>
          <p:cNvPr id="6" name="Rectangle: Rounded Corners 5">
            <a:extLst>
              <a:ext uri="{FF2B5EF4-FFF2-40B4-BE49-F238E27FC236}">
                <a16:creationId xmlns:a16="http://schemas.microsoft.com/office/drawing/2014/main" id="{3D38C329-9588-4FE5-A98E-4544FA7C187C}"/>
              </a:ext>
            </a:extLst>
          </p:cNvPr>
          <p:cNvSpPr/>
          <p:nvPr/>
        </p:nvSpPr>
        <p:spPr>
          <a:xfrm>
            <a:off x="8658315" y="0"/>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ardrop 6">
            <a:extLst>
              <a:ext uri="{FF2B5EF4-FFF2-40B4-BE49-F238E27FC236}">
                <a16:creationId xmlns:a16="http://schemas.microsoft.com/office/drawing/2014/main" id="{A71A1CD2-D001-448D-B85D-48080DFCD2D3}"/>
              </a:ext>
            </a:extLst>
          </p:cNvPr>
          <p:cNvSpPr/>
          <p:nvPr/>
        </p:nvSpPr>
        <p:spPr>
          <a:xfrm>
            <a:off x="28742" y="84969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1" name="Rounded Rectangle 15">
            <a:extLst>
              <a:ext uri="{FF2B5EF4-FFF2-40B4-BE49-F238E27FC236}">
                <a16:creationId xmlns:a16="http://schemas.microsoft.com/office/drawing/2014/main" id="{238E2B4A-1AD4-47DA-B60E-4686B165B5E8}"/>
              </a:ext>
            </a:extLst>
          </p:cNvPr>
          <p:cNvSpPr/>
          <p:nvPr/>
        </p:nvSpPr>
        <p:spPr>
          <a:xfrm>
            <a:off x="91442" y="938987"/>
            <a:ext cx="12212318" cy="591901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Tree>
    <p:extLst>
      <p:ext uri="{BB962C8B-B14F-4D97-AF65-F5344CB8AC3E}">
        <p14:creationId xmlns:p14="http://schemas.microsoft.com/office/powerpoint/2010/main" val="837364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anim calcmode="lin" valueType="num">
                                      <p:cBhvr>
                                        <p:cTn id="15" dur="500" fill="hold"/>
                                        <p:tgtEl>
                                          <p:spTgt spid="7"/>
                                        </p:tgtEl>
                                        <p:attrNameLst>
                                          <p:attrName>ppt_x</p:attrName>
                                        </p:attrNameLst>
                                      </p:cBhvr>
                                      <p:tavLst>
                                        <p:tav tm="0">
                                          <p:val>
                                            <p:fltVal val="0.5"/>
                                          </p:val>
                                        </p:tav>
                                        <p:tav tm="100000">
                                          <p:val>
                                            <p:strVal val="#ppt_x"/>
                                          </p:val>
                                        </p:tav>
                                      </p:tavLst>
                                    </p:anim>
                                    <p:anim calcmode="lin" valueType="num">
                                      <p:cBhvr>
                                        <p:cTn id="16" dur="500" fill="hold"/>
                                        <p:tgtEl>
                                          <p:spTgt spid="7"/>
                                        </p:tgtEl>
                                        <p:attrNameLst>
                                          <p:attrName>ppt_y</p:attrName>
                                        </p:attrNameLst>
                                      </p:cBhvr>
                                      <p:tavLst>
                                        <p:tav tm="0">
                                          <p:val>
                                            <p:fltVal val="0.5"/>
                                          </p:val>
                                        </p:tav>
                                        <p:tav tm="100000">
                                          <p:val>
                                            <p:strVal val="#ppt_y"/>
                                          </p:val>
                                        </p:tav>
                                      </p:tavLst>
                                    </p:anim>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8" grpId="0" build="p"/>
      <p:bldP spid="8" grpId="1" build="p"/>
      <p:bldP spid="6" grpId="0" animBg="1"/>
      <p:bldP spid="7"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(Phong Điệp)</a:t>
            </a:r>
          </a:p>
        </p:txBody>
      </p:sp>
      <p:sp>
        <p:nvSpPr>
          <p:cNvPr id="3" name="Teardrop 2">
            <a:extLst>
              <a:ext uri="{FF2B5EF4-FFF2-40B4-BE49-F238E27FC236}">
                <a16:creationId xmlns:a16="http://schemas.microsoft.com/office/drawing/2014/main" id="{8679DEE5-61F8-46F0-BD59-D54C13535C10}"/>
              </a:ext>
            </a:extLst>
          </p:cNvPr>
          <p:cNvSpPr/>
          <p:nvPr/>
        </p:nvSpPr>
        <p:spPr>
          <a:xfrm>
            <a:off x="-60958" y="11176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4" name="Rounded Rectangle 15">
            <a:extLst>
              <a:ext uri="{FF2B5EF4-FFF2-40B4-BE49-F238E27FC236}">
                <a16:creationId xmlns:a16="http://schemas.microsoft.com/office/drawing/2014/main" id="{E7A85ABF-E63D-425B-A824-EB3684A805DF}"/>
              </a:ext>
            </a:extLst>
          </p:cNvPr>
          <p:cNvSpPr/>
          <p:nvPr/>
        </p:nvSpPr>
        <p:spPr>
          <a:xfrm>
            <a:off x="77942" y="512217"/>
            <a:ext cx="12009118" cy="5705752"/>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cxnSp>
        <p:nvCxnSpPr>
          <p:cNvPr id="5" name="Straight Connector 4"/>
          <p:cNvCxnSpPr/>
          <p:nvPr/>
        </p:nvCxnSpPr>
        <p:spPr>
          <a:xfrm flipH="1">
            <a:off x="4075611" y="2847703"/>
            <a:ext cx="78378" cy="33963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787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id="{45850EAD-C74E-4E42-9B9D-F06EA8822BD6}"/>
              </a:ext>
            </a:extLst>
          </p:cNvPr>
          <p:cNvPicPr>
            <a:picLocks noChangeAspect="1"/>
          </p:cNvPicPr>
          <p:nvPr/>
        </p:nvPicPr>
        <p:blipFill>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3951932" y="389041"/>
            <a:ext cx="5128576" cy="754360"/>
          </a:xfrm>
          <a:prstGeom prst="rect">
            <a:avLst/>
          </a:prstGeom>
        </p:spPr>
      </p:pic>
      <p:sp>
        <p:nvSpPr>
          <p:cNvPr id="8" name="TextBox 7">
            <a:extLst>
              <a:ext uri="{FF2B5EF4-FFF2-40B4-BE49-F238E27FC236}">
                <a16:creationId xmlns:a16="http://schemas.microsoft.com/office/drawing/2014/main" id="{5F55ED1F-AC29-426A-BD6A-E285FF5CA395}"/>
              </a:ext>
            </a:extLst>
          </p:cNvPr>
          <p:cNvSpPr txBox="1"/>
          <p:nvPr/>
        </p:nvSpPr>
        <p:spPr>
          <a:xfrm>
            <a:off x="4499941" y="489222"/>
            <a:ext cx="33543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picture containing text, envelope, businesscard&#10;&#10;Description automatically generated">
            <a:extLst>
              <a:ext uri="{FF2B5EF4-FFF2-40B4-BE49-F238E27FC236}">
                <a16:creationId xmlns:a16="http://schemas.microsoft.com/office/drawing/2014/main" id="{AD56564F-35E2-4CF5-9958-4DF4913113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467373">
            <a:off x="7995495" y="223428"/>
            <a:ext cx="1521589" cy="844799"/>
          </a:xfrm>
          <a:prstGeom prst="rect">
            <a:avLst/>
          </a:prstGeom>
        </p:spPr>
      </p:pic>
      <p:pic>
        <p:nvPicPr>
          <p:cNvPr id="10" name="Picture 9">
            <a:extLst>
              <a:ext uri="{FF2B5EF4-FFF2-40B4-BE49-F238E27FC236}">
                <a16:creationId xmlns:a16="http://schemas.microsoft.com/office/drawing/2014/main" id="{D0278C1F-5622-44C0-80FB-F72F784A69F6}"/>
              </a:ext>
            </a:extLst>
          </p:cNvPr>
          <p:cNvPicPr>
            <a:picLocks noChangeAspect="1"/>
          </p:cNvPicPr>
          <p:nvPr/>
        </p:nvPicPr>
        <p:blipFill>
          <a:blip r:embed="rId5"/>
          <a:stretch>
            <a:fillRect/>
          </a:stretch>
        </p:blipFill>
        <p:spPr>
          <a:xfrm>
            <a:off x="4160722" y="1329756"/>
            <a:ext cx="6896610" cy="2708844"/>
          </a:xfrm>
          <a:prstGeom prst="rect">
            <a:avLst/>
          </a:prstGeom>
        </p:spPr>
      </p:pic>
      <p:pic>
        <p:nvPicPr>
          <p:cNvPr id="12" name="Picture 11" descr="A picture containing text, toy, vector graphics&#10;&#10;Description automatically generated">
            <a:extLst>
              <a:ext uri="{FF2B5EF4-FFF2-40B4-BE49-F238E27FC236}">
                <a16:creationId xmlns:a16="http://schemas.microsoft.com/office/drawing/2014/main" id="{50D83F48-DDB5-44ED-AFD6-EE2E44504F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650" y="1013499"/>
            <a:ext cx="6427664" cy="6021172"/>
          </a:xfrm>
          <a:prstGeom prst="rect">
            <a:avLst/>
          </a:prstGeom>
        </p:spPr>
      </p:pic>
    </p:spTree>
    <p:extLst>
      <p:ext uri="{BB962C8B-B14F-4D97-AF65-F5344CB8AC3E}">
        <p14:creationId xmlns:p14="http://schemas.microsoft.com/office/powerpoint/2010/main" val="3784122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59" presetClass="path" presetSubtype="0" accel="50000" decel="50000" fill="hold" nodeType="withEffect">
                                  <p:stCondLst>
                                    <p:cond delay="0"/>
                                  </p:stCondLst>
                                  <p:childTnLst>
                                    <p:animMotion origin="layout" path="M -0.35039 0.03056 C -0.35039 0.0213 -0.31081 0.01459 -0.26263 0.01459 C -0.21302 0.01459 -0.17344 0.0213 -0.17344 0.03056 C -0.17344 0.03959 -0.13385 0.04676 -0.08425 0.04676 C -0.03607 0.04676 0.00365 0.03959 0.00365 0.03056 " pathEditMode="relative" rAng="0" ptsTypes="AAAAA">
                                      <p:cBhvr>
                                        <p:cTn id="9" dur="2000" fill="hold"/>
                                        <p:tgtEl>
                                          <p:spTgt spid="9"/>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500"/>
                                        <p:tgtEl>
                                          <p:spTgt spid="8"/>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TotalTime>
  <Words>2171</Words>
  <Application>Microsoft Office PowerPoint</Application>
  <PresentationFormat>Widescreen</PresentationFormat>
  <Paragraphs>172</Paragraphs>
  <Slides>30</Slides>
  <Notes>5</Notes>
  <HiddenSlides>0</HiddenSlides>
  <MMClips>2</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30</vt:i4>
      </vt:variant>
    </vt:vector>
  </HeadingPairs>
  <TitlesOfParts>
    <vt:vector size="50" baseType="lpstr">
      <vt:lpstr>微软雅黑</vt:lpstr>
      <vt:lpstr>宋体</vt:lpstr>
      <vt:lpstr>Arial</vt:lpstr>
      <vt:lpstr>Arial-Rounded</vt:lpstr>
      <vt:lpstr>Calibri</vt:lpstr>
      <vt:lpstr>Calibri Light</vt:lpstr>
      <vt:lpstr>Chewy</vt:lpstr>
      <vt:lpstr>Coiny</vt:lpstr>
      <vt:lpstr>Comfortaa</vt:lpstr>
      <vt:lpstr>Delius Unicase</vt:lpstr>
      <vt:lpstr>等线</vt:lpstr>
      <vt:lpstr>等线 Light</vt:lpstr>
      <vt:lpstr>inpin heiti</vt:lpstr>
      <vt:lpstr>Times New Roman</vt:lpstr>
      <vt:lpstr>字魂36号-正文宋楷</vt:lpstr>
      <vt:lpstr>汉仪小麦体简</vt:lpstr>
      <vt:lpstr>Office Theme</vt:lpstr>
      <vt:lpstr>1_Office 主题</vt:lpstr>
      <vt:lpstr>2_Office 主题​​</vt:lpstr>
      <vt:lpstr>Response to Intervention: The Alphabet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39</cp:revision>
  <dcterms:created xsi:type="dcterms:W3CDTF">2022-07-27T07:39:04Z</dcterms:created>
  <dcterms:modified xsi:type="dcterms:W3CDTF">2022-11-10T09:34:53Z</dcterms:modified>
</cp:coreProperties>
</file>