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</a:rPr>
              <a:t>Khởi</a:t>
            </a:r>
            <a:r>
              <a:rPr lang="en-US" sz="9600" b="1" dirty="0" smtClean="0">
                <a:solidFill>
                  <a:srgbClr val="0000FF"/>
                </a:solidFill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</a:rPr>
              <a:t>động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amAnhKhoDay-V.A-26214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312" y="5349875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234" y="1345156"/>
            <a:ext cx="874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làm sau đây là nên hay không nên?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nay Lan đến lớp muộn, đầu tóc rối bời.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 mặc một chiếc áo đứt cúc đến lớp.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647" y="287322"/>
            <a:ext cx="6237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Đánh giá hành vi</a:t>
            </a:r>
            <a:endParaRPr lang="en-US" sz="360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00+ hình ảnh icon khóc - hinhanhsieudep.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23648" r="24384" b="21114"/>
          <a:stretch/>
        </p:blipFill>
        <p:spPr bwMode="auto">
          <a:xfrm>
            <a:off x="8011885" y="2047583"/>
            <a:ext cx="609601" cy="6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00+ hình ảnh icon khóc - hinhanhsieudep.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23648" r="24384" b="21114"/>
          <a:stretch/>
        </p:blipFill>
        <p:spPr bwMode="auto">
          <a:xfrm>
            <a:off x="7402284" y="2699657"/>
            <a:ext cx="609601" cy="6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34" y="1205674"/>
            <a:ext cx="8746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vi-VN" sz="2800" smtClean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huống 1</a:t>
            </a:r>
            <a:r>
              <a:rPr lang="vi-VN" sz="2800" smtClean="0">
                <a:solidFill>
                  <a:srgbClr val="0000FF"/>
                </a:solidFill>
                <a:cs typeface="Arial" panose="020B0604020202020204" pitchFamily="34" charset="0"/>
              </a:rPr>
              <a:t>: </a:t>
            </a:r>
            <a:r>
              <a:rPr lang="vi-VN" sz="2800">
                <a:solidFill>
                  <a:srgbClr val="0000FF"/>
                </a:solidFill>
                <a:cs typeface="Arial" panose="020B0604020202020204" pitchFamily="34" charset="0"/>
              </a:rPr>
              <a:t>Bạn đang chơi đồ chơi, mẹ nhờ bạn ra nhặt rau giúp mẹ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34" y="2593663"/>
            <a:ext cx="874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vi-VN" sz="2800" smtClean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 </a:t>
            </a:r>
            <a:r>
              <a:rPr lang="vi-VN" sz="28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vi-VN" sz="2800">
                <a:solidFill>
                  <a:srgbClr val="0000FF"/>
                </a:solidFill>
                <a:cs typeface="Arial" panose="020B0604020202020204" pitchFamily="34" charset="0"/>
              </a:rPr>
              <a:t>: Lan đang chơi gấu bông, em Hoa chạy lại mượn gấu bông chơi 1 lúc. Nếu là Lan, e sẽ làm gì?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647" y="287322"/>
            <a:ext cx="6237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 : Xử lí tình huống</a:t>
            </a:r>
            <a:endParaRPr lang="en-US" sz="360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106</Words>
  <Application>Microsoft Office PowerPoint</Application>
  <PresentationFormat>On-screen Show (4:3)</PresentationFormat>
  <Paragraphs>8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Khởi động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8</cp:revision>
  <dcterms:created xsi:type="dcterms:W3CDTF">2020-08-19T04:12:54Z</dcterms:created>
  <dcterms:modified xsi:type="dcterms:W3CDTF">2022-09-28T05:16:37Z</dcterms:modified>
</cp:coreProperties>
</file>