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3"/>
  </p:notesMasterIdLst>
  <p:sldIdLst>
    <p:sldId id="257" r:id="rId3"/>
    <p:sldId id="11649" r:id="rId4"/>
    <p:sldId id="11691" r:id="rId5"/>
    <p:sldId id="11716" r:id="rId6"/>
    <p:sldId id="11661" r:id="rId7"/>
    <p:sldId id="11710" r:id="rId8"/>
    <p:sldId id="11708" r:id="rId9"/>
    <p:sldId id="533" r:id="rId10"/>
    <p:sldId id="11714" r:id="rId11"/>
    <p:sldId id="116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609" autoAdjust="0"/>
  </p:normalViewPr>
  <p:slideViewPr>
    <p:cSldViewPr snapToGrid="0">
      <p:cViewPr varScale="1">
        <p:scale>
          <a:sx n="66" d="100"/>
          <a:sy n="66" d="100"/>
        </p:scale>
        <p:origin x="90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B1A16B-A39A-42BB-8B7F-437F20E6C632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98FA22-C775-47B5-B872-0911A41CC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85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176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435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111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133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9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0058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0547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672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bông hoa, sau đó bấm vào câu hỏi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88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9564B-E920-4F87-9C08-889E57A7A47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932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D5C0FA-6A49-4684-8B71-D7A9C2C267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926B019-51AA-4297-AB38-6178619FC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F17FAA-0B9C-4224-A052-0005E24A98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FF0A8E-8C82-484D-8CD5-1A595B231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432315-C7F9-4EF9-A773-BF7A6C3F4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2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18141D-1912-4232-9B9B-193C25B6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3900371-0FC6-4F0C-B401-9A6B47844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49321E-3F37-4646-9C64-E64DC01B1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8E6A3-BD4B-4F08-BAEB-C4FAECABC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A37F07-2D83-4394-900A-A42BC09D9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52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4462175-1460-4400-8E89-5622239A4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5E5E8-844D-4D63-A8C0-4E502A7310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643901-3E86-4E5D-A658-308D58F9DD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9401C2-F27D-4367-9FEC-C5A81C83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397F8C-8EA9-4399-AA51-1EE6B1C2D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77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0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1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4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2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7FE604-9CAC-4738-B9D5-3E68A55D0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97712C-2192-4A92-8DB6-BA7088887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5083B4-B3B2-4DE3-9635-DE05C17702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143E8-FCD5-42F5-BED3-BF3B077C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BB3647-E517-4589-930D-C556B955F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56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0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2627743F-6B61-4438-B950-9A5CE50714DD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3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3110D5-A9A6-4564-A09F-56C6A82B1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F5EB18-9448-454C-BE71-9FB044F910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31CC2C-C772-4FB6-9F72-8880012103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C8815B-602B-4B56-98C8-6B59346EA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DD50A-A6F7-4CB1-A997-96FBC6783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394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C4686E-8225-45C5-B156-9F867F6B1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5A4158-8057-4644-BDEF-FB6C6DEC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AF498D-64BA-43B2-BB1B-6B5D6D5AD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E2D890-3E35-4638-BCF7-99C950A15E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3F9E0-EDC1-455C-A7FC-A6FDB6E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4F2D6FF-6BBD-45E6-A0AB-2B22B5520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9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23FC38-5EE0-41BC-B56E-376DDFB3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246F75-6A92-4EE9-A577-F29E20017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5E91629-8B03-4AB6-8DF5-04E6D0070C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D3911F6-257D-4910-B0F1-376D3D3E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F3AAA48-F43F-4585-88D1-8E8F15F0F1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C0F338A-10F5-41DD-B47E-C8D38EAC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4A442ED-E340-4CAC-9981-FDA897A45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A56A01-BD25-436D-ADD5-392EA5DB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427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4B3DE7-FD34-47A8-A6BB-1ADB4F91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634CA4-C82F-4905-A2CC-68F44714F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8857854-32B2-4A75-A85B-6F42680D0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2E7028-0F2D-4371-9622-EFC30162F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73DAF3-3380-463D-8A66-3BAA578FBA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81540A-4F39-4747-832F-E6ECEB6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857B738-47CB-46F1-8FF5-6F64E3D6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9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998E4B-F379-46A6-A8A2-CC5A26D34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D29259-7609-466D-9224-9093510D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23AA8F-4B2F-44E8-8151-A4FF84BBF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31A431-AE15-4C58-91D6-42146D6C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72BD5F-90CF-4658-8418-5DEBBF4C8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43B4881-A1A2-499C-90D5-DAC4C4E35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6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C4B813-FF61-4E13-8610-8F09914B7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9AC2FE9-7837-4554-89B4-0B7086ECB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FFF3AC1-F592-4341-A726-10ED31322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610580E-615B-4933-B876-68100F0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AEBF2C1-3FF8-429B-9883-F269DFF9E761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20B4A-17C1-4897-8864-7CF22BA8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7FBDC6-75C6-49A1-95AC-902A0FEB9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5D55DA-5856-4D79-8BE6-74AC577A0A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1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13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3.png"/><Relationship Id="rId15" Type="http://schemas.openxmlformats.org/officeDocument/2006/relationships/audio" Target="../media/audio1.wav"/><Relationship Id="rId10" Type="http://schemas.microsoft.com/office/2007/relationships/hdphoto" Target="../media/hdphoto4.wdp"/><Relationship Id="rId4" Type="http://schemas.openxmlformats.org/officeDocument/2006/relationships/image" Target="../media/image7.png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gif"/><Relationship Id="rId18" Type="http://schemas.openxmlformats.org/officeDocument/2006/relationships/image" Target="../media/image3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0.png"/><Relationship Id="rId12" Type="http://schemas.openxmlformats.org/officeDocument/2006/relationships/image" Target="../media/image25.gif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4.gif"/><Relationship Id="rId5" Type="http://schemas.openxmlformats.org/officeDocument/2006/relationships/audio" Target="../media/audio2.wav"/><Relationship Id="rId15" Type="http://schemas.openxmlformats.org/officeDocument/2006/relationships/image" Target="../media/image28.png"/><Relationship Id="rId10" Type="http://schemas.openxmlformats.org/officeDocument/2006/relationships/image" Target="../media/image23.gif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2.gif"/><Relationship Id="rId14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F4F83FB-6931-4BC6-96AF-35C92DA3BA4F}"/>
              </a:ext>
            </a:extLst>
          </p:cNvPr>
          <p:cNvGrpSpPr/>
          <p:nvPr/>
        </p:nvGrpSpPr>
        <p:grpSpPr>
          <a:xfrm>
            <a:off x="477530" y="499148"/>
            <a:ext cx="10990569" cy="5787352"/>
            <a:chOff x="1334770" y="1715770"/>
            <a:chExt cx="9629140" cy="2694305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3D890F2A-2CF2-4553-84F3-D547C8BF5262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1" name="矩形: 圆角 7">
              <a:extLst>
                <a:ext uri="{FF2B5EF4-FFF2-40B4-BE49-F238E27FC236}">
                  <a16:creationId xmlns:a16="http://schemas.microsoft.com/office/drawing/2014/main" id="{6655AB64-B174-4991-BD48-3A66355BB7F0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9CFBD41-E476-4B0F-8D1B-C7B04F63043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17820" y="1765705"/>
            <a:ext cx="2834886" cy="8291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FBE8A-C71E-4887-BE93-40A512C03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644" y="2589219"/>
            <a:ext cx="7706012" cy="1298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B004753-D041-4689-B326-53C694BFE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2449" y="3704411"/>
            <a:ext cx="333480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0CF3C58-25C1-4E88-8378-CD1C2148A5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3" r="3696" b="28602"/>
          <a:stretch/>
        </p:blipFill>
        <p:spPr>
          <a:xfrm>
            <a:off x="0" y="163825"/>
            <a:ext cx="12192000" cy="6694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271C6B-F7D5-4924-92F5-8E00D897D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9351" y="0"/>
            <a:ext cx="7643783" cy="496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1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1" y="1318736"/>
            <a:ext cx="12191999" cy="5539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9B8C6D-3CFD-4E61-BC44-004CD530B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5915" y="1879867"/>
            <a:ext cx="77669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06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56">
            <a:extLst>
              <a:ext uri="{FF2B5EF4-FFF2-40B4-BE49-F238E27FC236}">
                <a16:creationId xmlns:a16="http://schemas.microsoft.com/office/drawing/2014/main" id="{46B61E96-9B8E-4F8F-9B75-9B9950ACB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4192" y="128162"/>
            <a:ext cx="10229603" cy="1569660"/>
          </a:xfrm>
          <a:prstGeom prst="rect">
            <a:avLst/>
          </a:prstGeom>
          <a:solidFill>
            <a:schemeClr val="accent6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50000"/>
              </a:spcBef>
              <a:buNone/>
            </a:pPr>
            <a:r>
              <a:rPr lang="vi-VN" alt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với các bạn những điều thú vị mà em đã học được từ một người bạn, một cuốn sách hoặc một chương trình truyền hình 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21AB14-829B-4241-987A-90A2527233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563"/>
            <a:ext cx="1061287" cy="1326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53B73B-2308-489C-95FE-1E68AD8F0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61" y="1837913"/>
            <a:ext cx="4068236" cy="443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8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2">
            <a:extLst>
              <a:ext uri="{FF2B5EF4-FFF2-40B4-BE49-F238E27FC236}">
                <a16:creationId xmlns:a16="http://schemas.microsoft.com/office/drawing/2014/main" id="{E969AB05-D83F-40F2-AE97-A3345F7BD0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74E41DF-3004-4B83-AACB-CB343E6057C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54"/>
          <a:stretch/>
        </p:blipFill>
        <p:spPr>
          <a:xfrm flipH="1">
            <a:off x="-1396599" y="-116378"/>
            <a:ext cx="15112597" cy="79844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0DA366-8146-4141-908D-2D5741FE5533}"/>
              </a:ext>
            </a:extLst>
          </p:cNvPr>
          <p:cNvSpPr txBox="1"/>
          <p:nvPr/>
        </p:nvSpPr>
        <p:spPr>
          <a:xfrm>
            <a:off x="1468802" y="1343701"/>
            <a:ext cx="912912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đã học hỏi được từ bạn Nam lớp trưởng lớp em. Em học hỏi được từ bạn ấy cách sắp xếp thời gian biểu, cách học tập của bạn ấy.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5DF04C-5AF4-4F7A-942B-B72BF597AC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2681" y="-590054"/>
            <a:ext cx="5766637" cy="239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94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Shape&#10;&#10;Description automatically generated">
            <a:extLst>
              <a:ext uri="{FF2B5EF4-FFF2-40B4-BE49-F238E27FC236}">
                <a16:creationId xmlns:a16="http://schemas.microsoft.com/office/drawing/2014/main" id="{8CD1DA45-57CD-47DB-ADDB-DB8B06AA86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12" b="23656"/>
          <a:stretch/>
        </p:blipFill>
        <p:spPr>
          <a:xfrm>
            <a:off x="4220135" y="0"/>
            <a:ext cx="3751729" cy="2286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379EEEE-E9F6-4B13-AD54-AAE479841B2B}"/>
              </a:ext>
            </a:extLst>
          </p:cNvPr>
          <p:cNvSpPr txBox="1"/>
          <p:nvPr/>
        </p:nvSpPr>
        <p:spPr>
          <a:xfrm>
            <a:off x="4688046" y="496014"/>
            <a:ext cx="2815904" cy="129397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Chia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sẻ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srgbClr val="367D3D"/>
                </a:solidFill>
                <a:effectLst>
                  <a:glow rad="292100">
                    <a:srgbClr val="FFFFFF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367D3D"/>
              </a:solidFill>
              <a:effectLst>
                <a:glow rad="292100">
                  <a:srgbClr val="FFFFFF"/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4" name="图片 12">
            <a:extLst>
              <a:ext uri="{FF2B5EF4-FFF2-40B4-BE49-F238E27FC236}">
                <a16:creationId xmlns:a16="http://schemas.microsoft.com/office/drawing/2014/main" id="{DB8B05C3-6729-4713-8CB5-92EF3763B4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52" t="73571"/>
          <a:stretch/>
        </p:blipFill>
        <p:spPr>
          <a:xfrm>
            <a:off x="9869714" y="5246913"/>
            <a:ext cx="2322286" cy="1611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ABEB97D-6662-47FD-A0EC-0E8915FBFB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93619" y="1055638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CE079D6-003A-40FE-AAE0-9C4E58B4CC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7381" y="1051560"/>
            <a:ext cx="2590996" cy="2468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CBE8A59-E701-47A3-8E21-2B03B9B1ED31}"/>
              </a:ext>
            </a:extLst>
          </p:cNvPr>
          <p:cNvSpPr txBox="1"/>
          <p:nvPr/>
        </p:nvSpPr>
        <p:spPr>
          <a:xfrm>
            <a:off x="1724883" y="1962834"/>
            <a:ext cx="19559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AA13AF7-72D6-47E9-A1B4-28F7AAFFD83C}"/>
              </a:ext>
            </a:extLst>
          </p:cNvPr>
          <p:cNvSpPr txBox="1"/>
          <p:nvPr/>
        </p:nvSpPr>
        <p:spPr>
          <a:xfrm>
            <a:off x="8516770" y="1962834"/>
            <a:ext cx="1944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17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xét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17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9" name="Picture 48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73F834E7-93AE-43AC-9ECF-50C9465A8C5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4" t="22459" r="62940"/>
          <a:stretch/>
        </p:blipFill>
        <p:spPr>
          <a:xfrm>
            <a:off x="4212105" y="3017520"/>
            <a:ext cx="3767786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10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28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/>
          <p:bldP spid="47" grpId="0"/>
          <p:bldP spid="48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FF30 タートルネックプルオーバー（ニット/セーター）｜yuni（ユニ ）のファッション">
            <a:extLst>
              <a:ext uri="{FF2B5EF4-FFF2-40B4-BE49-F238E27FC236}">
                <a16:creationId xmlns:a16="http://schemas.microsoft.com/office/drawing/2014/main" id="{85D72995-F845-4788-8EA6-714B267DE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379" y="7639665"/>
            <a:ext cx="3445233" cy="196378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A779FCE0-217D-4E42-8087-F6DF9F9564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 r="8710" b="22680"/>
          <a:stretch/>
        </p:blipFill>
        <p:spPr>
          <a:xfrm>
            <a:off x="2735162" y="-935338"/>
            <a:ext cx="8097140" cy="672975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02C072-4FFF-448B-A0F0-B8BCAEC83F56}"/>
              </a:ext>
            </a:extLst>
          </p:cNvPr>
          <p:cNvSpPr txBox="1"/>
          <p:nvPr/>
        </p:nvSpPr>
        <p:spPr>
          <a:xfrm>
            <a:off x="4614532" y="2134620"/>
            <a:ext cx="537798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34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505158" y="1269939"/>
            <a:ext cx="12191999" cy="5539264"/>
          </a:xfrm>
          <a:prstGeom prst="rect">
            <a:avLst/>
          </a:prstGeom>
        </p:spPr>
      </p:pic>
      <p:grpSp>
        <p:nvGrpSpPr>
          <p:cNvPr id="14" name="组合 12">
            <a:extLst>
              <a:ext uri="{FF2B5EF4-FFF2-40B4-BE49-F238E27FC236}">
                <a16:creationId xmlns:a16="http://schemas.microsoft.com/office/drawing/2014/main" id="{F15552A5-7A9A-4ED4-A097-859734D310E1}"/>
              </a:ext>
            </a:extLst>
          </p:cNvPr>
          <p:cNvGrpSpPr/>
          <p:nvPr/>
        </p:nvGrpSpPr>
        <p:grpSpPr>
          <a:xfrm>
            <a:off x="-4305422" y="-2008425"/>
            <a:ext cx="6154203" cy="1964355"/>
            <a:chOff x="2193797" y="873043"/>
            <a:chExt cx="6154203" cy="13145229"/>
          </a:xfrm>
        </p:grpSpPr>
        <p:grpSp>
          <p:nvGrpSpPr>
            <p:cNvPr id="15" name="组合 6">
              <a:extLst>
                <a:ext uri="{FF2B5EF4-FFF2-40B4-BE49-F238E27FC236}">
                  <a16:creationId xmlns:a16="http://schemas.microsoft.com/office/drawing/2014/main" id="{1ABE74FA-8050-4926-82FE-119D2D954090}"/>
                </a:ext>
              </a:extLst>
            </p:cNvPr>
            <p:cNvGrpSpPr/>
            <p:nvPr/>
          </p:nvGrpSpPr>
          <p:grpSpPr>
            <a:xfrm>
              <a:off x="2193797" y="5659258"/>
              <a:ext cx="6154203" cy="8359014"/>
              <a:chOff x="3360652" y="5810796"/>
              <a:chExt cx="6154203" cy="8359014"/>
            </a:xfrm>
          </p:grpSpPr>
          <p:sp>
            <p:nvSpPr>
              <p:cNvPr id="19" name="矩形 7">
                <a:extLst>
                  <a:ext uri="{FF2B5EF4-FFF2-40B4-BE49-F238E27FC236}">
                    <a16:creationId xmlns:a16="http://schemas.microsoft.com/office/drawing/2014/main" id="{410E3470-A5FF-4AC9-897B-329EE21FBE65}"/>
                  </a:ext>
                </a:extLst>
              </p:cNvPr>
              <p:cNvSpPr/>
              <p:nvPr/>
            </p:nvSpPr>
            <p:spPr>
              <a:xfrm>
                <a:off x="3360652" y="6137353"/>
                <a:ext cx="6021200" cy="80324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 w="209550">
                      <a:solidFill>
                        <a:srgbClr val="FFFFFF"/>
                      </a:solidFill>
                    </a:ln>
                    <a:solidFill>
                      <a:srgbClr val="FFFFFF"/>
                    </a:solidFill>
                    <a:effectLst>
                      <a:innerShdw blurRad="63500" dist="50800" dir="13500000">
                        <a:prstClr val="black">
                          <a:alpha val="50000"/>
                        </a:prstClr>
                      </a:innerShdw>
                    </a:effectLst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</a:p>
            </p:txBody>
          </p:sp>
          <p:sp>
            <p:nvSpPr>
              <p:cNvPr id="20" name="矩形 8">
                <a:extLst>
                  <a:ext uri="{FF2B5EF4-FFF2-40B4-BE49-F238E27FC236}">
                    <a16:creationId xmlns:a16="http://schemas.microsoft.com/office/drawing/2014/main" id="{FF5C717B-DFF4-4E98-B0C8-6A5D8AB306FD}"/>
                  </a:ext>
                </a:extLst>
              </p:cNvPr>
              <p:cNvSpPr/>
              <p:nvPr/>
            </p:nvSpPr>
            <p:spPr>
              <a:xfrm>
                <a:off x="3493655" y="5810796"/>
                <a:ext cx="6021200" cy="8032455"/>
              </a:xfrm>
              <a:prstGeom prst="rect">
                <a:avLst/>
              </a:prstGeom>
            </p:spPr>
            <p:txBody>
              <a:bodyPr wrap="none">
                <a:spAutoFit/>
                <a:scene3d>
                  <a:camera prst="orthographicFront"/>
                  <a:lightRig rig="threePt" dir="t"/>
                </a:scene3d>
                <a:sp3d extrusionH="57150">
                  <a:bevelT h="25400" prst="softRound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altLang="zh-CN" sz="7200" b="0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UTM Showcard" panose="02040603050506020204" pitchFamily="18" charset="0"/>
                    <a:ea typeface="字魂27号-布丁体" panose="00000505000000000000" pitchFamily="2" charset="-122"/>
                    <a:cs typeface="Arial"/>
                    <a:sym typeface="Arial"/>
                  </a:rPr>
                  <a:t>HOẠT ĐỘNG 3</a:t>
                </a: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组合 9">
              <a:extLst>
                <a:ext uri="{FF2B5EF4-FFF2-40B4-BE49-F238E27FC236}">
                  <a16:creationId xmlns:a16="http://schemas.microsoft.com/office/drawing/2014/main" id="{ACD64A12-AFC5-403C-B188-0DB8C4E0440C}"/>
                </a:ext>
              </a:extLst>
            </p:cNvPr>
            <p:cNvGrpSpPr/>
            <p:nvPr/>
          </p:nvGrpSpPr>
          <p:grpSpPr>
            <a:xfrm>
              <a:off x="3583560" y="873043"/>
              <a:ext cx="184731" cy="8046050"/>
              <a:chOff x="3771007" y="1083236"/>
              <a:chExt cx="184731" cy="8046050"/>
            </a:xfrm>
          </p:grpSpPr>
          <p:sp>
            <p:nvSpPr>
              <p:cNvPr id="17" name="矩形 10">
                <a:extLst>
                  <a:ext uri="{FF2B5EF4-FFF2-40B4-BE49-F238E27FC236}">
                    <a16:creationId xmlns:a16="http://schemas.microsoft.com/office/drawing/2014/main" id="{2CDB6ACB-7D67-4D5C-AC61-963FB36095B9}"/>
                  </a:ext>
                </a:extLst>
              </p:cNvPr>
              <p:cNvSpPr/>
              <p:nvPr/>
            </p:nvSpPr>
            <p:spPr>
              <a:xfrm>
                <a:off x="3771007" y="1083236"/>
                <a:ext cx="184731" cy="80324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 w="152400">
                    <a:solidFill>
                      <a:srgbClr val="582F4E"/>
                    </a:solidFill>
                  </a:ln>
                  <a:solidFill>
                    <a:srgbClr val="582F4E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  <p:sp>
            <p:nvSpPr>
              <p:cNvPr id="18" name="矩形 11">
                <a:extLst>
                  <a:ext uri="{FF2B5EF4-FFF2-40B4-BE49-F238E27FC236}">
                    <a16:creationId xmlns:a16="http://schemas.microsoft.com/office/drawing/2014/main" id="{AE89C244-0709-4C7D-B007-9F22BECF44C5}"/>
                  </a:ext>
                </a:extLst>
              </p:cNvPr>
              <p:cNvSpPr/>
              <p:nvPr/>
            </p:nvSpPr>
            <p:spPr>
              <a:xfrm>
                <a:off x="3771007" y="1096834"/>
                <a:ext cx="184731" cy="80324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CN" altLang="en-US" sz="7200" b="0" i="0" u="none" strike="noStrike" kern="0" cap="none" spc="0" normalizeH="0" baseline="0" noProof="0" dirty="0">
                  <a:ln>
                    <a:noFill/>
                  </a:ln>
                  <a:gradFill flip="none" rotWithShape="1">
                    <a:gsLst>
                      <a:gs pos="67000">
                        <a:srgbClr val="5997D0"/>
                      </a:gs>
                      <a:gs pos="0">
                        <a:srgbClr val="FF99CC"/>
                      </a:gs>
                      <a:gs pos="100000">
                        <a:srgbClr val="8DC9ED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ea typeface="字魂27号-布丁体" panose="00000505000000000000" pitchFamily="2" charset="-122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BBD4D35-8F58-469C-9669-A2C140618E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3374" y="1721376"/>
            <a:ext cx="6197004" cy="272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3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168" y="5387091"/>
            <a:ext cx="883330" cy="123406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21ACA3-6E54-4310-B73A-DC022A78D75E}"/>
              </a:ext>
            </a:extLst>
          </p:cNvPr>
          <p:cNvSpPr/>
          <p:nvPr/>
        </p:nvSpPr>
        <p:spPr>
          <a:xfrm>
            <a:off x="10686637" y="4470146"/>
            <a:ext cx="1188392" cy="1234063"/>
          </a:xfrm>
          <a:prstGeom prst="ellipse">
            <a:avLst/>
          </a:prstGeom>
          <a:solidFill>
            <a:srgbClr val="D5E4F3"/>
          </a:solidFill>
          <a:ln>
            <a:solidFill>
              <a:srgbClr val="CFE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en-US" sz="1799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33415F-F069-459D-B71E-548B93189903}"/>
              </a:ext>
            </a:extLst>
          </p:cNvPr>
          <p:cNvSpPr/>
          <p:nvPr/>
        </p:nvSpPr>
        <p:spPr>
          <a:xfrm>
            <a:off x="1881" y="5387090"/>
            <a:ext cx="12188238" cy="1122320"/>
          </a:xfrm>
          <a:prstGeom prst="rect">
            <a:avLst/>
          </a:prstGeom>
          <a:solidFill>
            <a:srgbClr val="843C0C"/>
          </a:solidFill>
          <a:ln>
            <a:solidFill>
              <a:srgbClr val="843C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5CA62DD-156D-4125-A8DC-08A994D9C835}"/>
              </a:ext>
            </a:extLst>
          </p:cNvPr>
          <p:cNvGrpSpPr/>
          <p:nvPr/>
        </p:nvGrpSpPr>
        <p:grpSpPr>
          <a:xfrm>
            <a:off x="-598870" y="3434037"/>
            <a:ext cx="13341270" cy="4028733"/>
            <a:chOff x="-1178284" y="4220649"/>
            <a:chExt cx="14695717" cy="3022482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6AF78BC9-74F5-4003-A798-1BE8035D30CB}"/>
                </a:ext>
              </a:extLst>
            </p:cNvPr>
            <p:cNvGrpSpPr/>
            <p:nvPr/>
          </p:nvGrpSpPr>
          <p:grpSpPr>
            <a:xfrm>
              <a:off x="-1178284" y="4690195"/>
              <a:ext cx="12140835" cy="2505174"/>
              <a:chOff x="382287" y="4076024"/>
              <a:chExt cx="11047711" cy="2818506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6BADAB7D-3067-47B4-A94F-1B87EEB50F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D715CD2C-2835-424C-A517-000C4F4850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210C1C81-6184-4DA8-B66F-DF075B8C45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686CD750-5FC2-4FE1-8386-950E0A2272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43F08EAC-B674-4230-BC24-650C36F33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DCEF397D-B286-47BE-A07E-7597E426E2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3D4EC5B7-71FC-450E-B4E5-44B476F8D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80F2224C-7F05-41FF-8DA6-69D2307C18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613900" y="4076024"/>
                <a:ext cx="2132894" cy="2468431"/>
              </a:xfrm>
              <a:prstGeom prst="rect">
                <a:avLst/>
              </a:prstGeom>
            </p:spPr>
          </p:pic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E9BF440F-4709-4B30-83F5-046F7595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DBDBAD40-655A-4E02-8405-5C08F35CF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5E002428-D5C5-41B7-B53B-80396FA6948D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CC74C045-E872-42B1-8918-6065E70163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F17C7989-00AA-474D-9635-602F7BF33E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B94448D6-A18E-47B4-91F8-525D533C9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44544DA-49FD-46F7-9B22-AD4D99F79E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8F71EDE-0B0B-4408-95E0-89C728404A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20B2C77E-990E-43DA-BE4A-FDDEC9E657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3D586B68-4C56-4942-8513-8C27F3CF3E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46930C8-FC8F-42D5-8E2D-6506FCCB0FDD}"/>
              </a:ext>
            </a:extLst>
          </p:cNvPr>
          <p:cNvGrpSpPr/>
          <p:nvPr/>
        </p:nvGrpSpPr>
        <p:grpSpPr>
          <a:xfrm>
            <a:off x="-392506" y="4321053"/>
            <a:ext cx="12876944" cy="2672906"/>
            <a:chOff x="-186596" y="4491430"/>
            <a:chExt cx="12880920" cy="2672905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031C4B3B-D15B-47A0-828D-679EB05E28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2AC6C75-19BF-4FCD-A9A6-314C1BF38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31B72FC-0A83-4067-A5AD-85907AEA51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E9444EBF-E269-408B-AC31-3A375AEB8E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A47806BF-3B3E-4D4B-B201-D1ACDCC814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3E016FBD-1E06-4668-9A62-E836AE012D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FD09EBD2-96E1-42C6-ACB0-10E2237E8B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93" y="4413769"/>
            <a:ext cx="1188392" cy="118839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08" y="1493772"/>
            <a:ext cx="495147" cy="4380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1928004"/>
            <a:ext cx="495147" cy="43801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3" y="734670"/>
            <a:ext cx="495147" cy="43801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242" y="2332308"/>
            <a:ext cx="682188" cy="66308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82" y="1048681"/>
            <a:ext cx="1538368" cy="15383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05" y="2361351"/>
            <a:ext cx="1516383" cy="1516383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557840" y="2587049"/>
            <a:ext cx="609412" cy="6094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234" y="880065"/>
            <a:ext cx="682188" cy="638527"/>
          </a:xfrm>
          <a:prstGeom prst="rect">
            <a:avLst/>
          </a:prstGeom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219055E6-6DCB-48BD-9788-2C1917ABEFDF}"/>
              </a:ext>
            </a:extLst>
          </p:cNvPr>
          <p:cNvGrpSpPr/>
          <p:nvPr/>
        </p:nvGrpSpPr>
        <p:grpSpPr>
          <a:xfrm>
            <a:off x="294641" y="4185094"/>
            <a:ext cx="12876944" cy="2672906"/>
            <a:chOff x="-186596" y="4491430"/>
            <a:chExt cx="12880920" cy="2672905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89159879-E5CA-448D-938F-8C02CDCCCB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881D10-70E8-435D-9B4E-06A4AC4A5A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51C92C86-6E8A-43A3-8671-75507B7BCC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F3B6FCC7-BB07-48E1-84A1-C514EE951D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1BD8B88F-4D65-46B0-ACEB-6328288B8B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416FA76-E637-4BEC-A5B1-19A099F6E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7A81261-55CF-4EA2-80DC-9E4BB966A1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3505" y="4494495"/>
              <a:ext cx="2690819" cy="2431481"/>
            </a:xfrm>
            <a:prstGeom prst="rect">
              <a:avLst/>
            </a:prstGeom>
          </p:spPr>
        </p:pic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16FE885-1790-478E-B8AA-68A80CD99B3C}"/>
              </a:ext>
            </a:extLst>
          </p:cNvPr>
          <p:cNvGrpSpPr/>
          <p:nvPr/>
        </p:nvGrpSpPr>
        <p:grpSpPr>
          <a:xfrm>
            <a:off x="-534001" y="4370831"/>
            <a:ext cx="12979121" cy="2737779"/>
            <a:chOff x="-186596" y="4426557"/>
            <a:chExt cx="12983128" cy="2737778"/>
          </a:xfrm>
        </p:grpSpPr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F6F16523-EA0A-4E39-A154-BDB70E601F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0439A302-DC3D-4232-820A-A2E9B01519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97" name="Picture 96">
              <a:extLst>
                <a:ext uri="{FF2B5EF4-FFF2-40B4-BE49-F238E27FC236}">
                  <a16:creationId xmlns:a16="http://schemas.microsoft.com/office/drawing/2014/main" id="{52144E9C-1937-4315-89BB-9D5830AB70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D913484-ED92-45EB-8556-3AE8D8F0DDD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B7BF71F3-967A-4211-86A7-5AA1B80FD7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6596" y="4703924"/>
              <a:ext cx="2690819" cy="2431481"/>
            </a:xfrm>
            <a:prstGeom prst="rect">
              <a:avLst/>
            </a:prstGeom>
          </p:spPr>
        </p:pic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F0B17F29-ADBD-455A-B2C4-98FC1B600E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2F50C646-E5B1-4AAD-A720-EA17E2C8C6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05713" y="4426557"/>
              <a:ext cx="2690819" cy="2431481"/>
            </a:xfrm>
            <a:prstGeom prst="rect">
              <a:avLst/>
            </a:prstGeom>
          </p:spPr>
        </p:pic>
      </p:grpSp>
      <p:sp>
        <p:nvSpPr>
          <p:cNvPr id="30" name="Rectangle 29"/>
          <p:cNvSpPr/>
          <p:nvPr/>
        </p:nvSpPr>
        <p:spPr>
          <a:xfrm>
            <a:off x="140182" y="4262822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vi-VN" sz="3732" dirty="0">
                <a:solidFill>
                  <a:srgbClr val="002060"/>
                </a:solidFill>
                <a:latin typeface="Calibri" panose="020F0502020204030204"/>
              </a:rPr>
              <a:t>Nêu 3 điều em học được qua bài học.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08513" y="4283818"/>
            <a:ext cx="5784637" cy="1833891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r>
              <a:rPr lang="en-US" sz="3732" dirty="0" err="1">
                <a:solidFill>
                  <a:srgbClr val="002060"/>
                </a:solidFill>
              </a:rPr>
              <a:t>Nêu</a:t>
            </a:r>
            <a:r>
              <a:rPr lang="en-US" sz="3732" dirty="0">
                <a:solidFill>
                  <a:srgbClr val="002060"/>
                </a:solidFill>
              </a:rPr>
              <a:t> 3 </a:t>
            </a:r>
            <a:r>
              <a:rPr lang="en-US" sz="3732" dirty="0" err="1">
                <a:solidFill>
                  <a:srgbClr val="002060"/>
                </a:solidFill>
              </a:rPr>
              <a:t>việc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em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cần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làm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sau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bài</a:t>
            </a:r>
            <a:r>
              <a:rPr lang="en-US" sz="3732" dirty="0">
                <a:solidFill>
                  <a:srgbClr val="002060"/>
                </a:solidFill>
              </a:rPr>
              <a:t> </a:t>
            </a:r>
            <a:r>
              <a:rPr lang="en-US" sz="3732" dirty="0" err="1">
                <a:solidFill>
                  <a:srgbClr val="002060"/>
                </a:solidFill>
              </a:rPr>
              <a:t>học</a:t>
            </a:r>
            <a:r>
              <a:rPr lang="en-US" sz="3732" dirty="0">
                <a:solidFill>
                  <a:srgbClr val="002060"/>
                </a:solidFill>
              </a:rPr>
              <a:t>.</a:t>
            </a:r>
            <a:endParaRPr lang="en-US" sz="3732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4A4AB-0A3F-4AA4-AB7F-58709F716CE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730233" y="363965"/>
            <a:ext cx="5834389" cy="239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20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22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09812E-6 L -0.63438 0.12126 " pathEditMode="relative" rAng="0" ptsTypes="AA">
                                      <p:cBhvr>
                                        <p:cTn id="3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719" y="60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5 0.03641 L -0.1882 -0.8593 " pathEditMode="relative" rAng="0" ptsTypes="AA">
                                      <p:cBhvr>
                                        <p:cTn id="49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-44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3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65381E-6 L -0.27708 0.29929 " pathEditMode="relative" rAng="0" ptsTypes="AA">
                                      <p:cBhvr>
                                        <p:cTn id="5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149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50"/>
                            </p:stCondLst>
                            <p:childTnLst>
                              <p:par>
                                <p:cTn id="6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2 0.11509 L -0.09097 -0.7726 " pathEditMode="relative" rAng="0" ptsTypes="AA">
                                      <p:cBhvr>
                                        <p:cTn id="74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43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8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" grpId="0" animBg="1"/>
      <p:bldP spid="30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C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4">
            <a:extLst>
              <a:ext uri="{FF2B5EF4-FFF2-40B4-BE49-F238E27FC236}">
                <a16:creationId xmlns:a16="http://schemas.microsoft.com/office/drawing/2014/main" id="{CC075B86-5079-4E13-BE1E-F5D4139601EA}"/>
              </a:ext>
            </a:extLst>
          </p:cNvPr>
          <p:cNvSpPr/>
          <p:nvPr/>
        </p:nvSpPr>
        <p:spPr>
          <a:xfrm>
            <a:off x="-9832" y="4039571"/>
            <a:ext cx="12221790" cy="2818431"/>
          </a:xfrm>
          <a:custGeom>
            <a:avLst/>
            <a:gdLst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018428 w 3656743"/>
              <a:gd name="connsiteY2" fmla="*/ 1070677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459193 w 3656743"/>
              <a:gd name="connsiteY3" fmla="*/ 1402460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6743"/>
              <a:gd name="connsiteY0" fmla="*/ 0 h 2177165"/>
              <a:gd name="connsiteX1" fmla="*/ 15134 w 3656743"/>
              <a:gd name="connsiteY1" fmla="*/ 18303 h 2177165"/>
              <a:gd name="connsiteX2" fmla="*/ 1115745 w 3656743"/>
              <a:gd name="connsiteY2" fmla="*/ 981160 h 2177165"/>
              <a:gd name="connsiteX3" fmla="*/ 2205580 w 3656743"/>
              <a:gd name="connsiteY3" fmla="*/ 961272 h 2177165"/>
              <a:gd name="connsiteX4" fmla="*/ 3618494 w 3656743"/>
              <a:gd name="connsiteY4" fmla="*/ 2136001 h 2177165"/>
              <a:gd name="connsiteX5" fmla="*/ 3656743 w 3656743"/>
              <a:gd name="connsiteY5" fmla="*/ 2177165 h 2177165"/>
              <a:gd name="connsiteX6" fmla="*/ 0 w 3656743"/>
              <a:gd name="connsiteY6" fmla="*/ 2177165 h 2177165"/>
              <a:gd name="connsiteX7" fmla="*/ 0 w 3656743"/>
              <a:gd name="connsiteY7" fmla="*/ 0 h 2177165"/>
              <a:gd name="connsiteX0" fmla="*/ 0 w 3659692"/>
              <a:gd name="connsiteY0" fmla="*/ 358944 h 2158862"/>
              <a:gd name="connsiteX1" fmla="*/ 18083 w 3659692"/>
              <a:gd name="connsiteY1" fmla="*/ 0 h 2158862"/>
              <a:gd name="connsiteX2" fmla="*/ 1118694 w 3659692"/>
              <a:gd name="connsiteY2" fmla="*/ 962857 h 2158862"/>
              <a:gd name="connsiteX3" fmla="*/ 2208529 w 3659692"/>
              <a:gd name="connsiteY3" fmla="*/ 942969 h 2158862"/>
              <a:gd name="connsiteX4" fmla="*/ 3621443 w 3659692"/>
              <a:gd name="connsiteY4" fmla="*/ 2117698 h 2158862"/>
              <a:gd name="connsiteX5" fmla="*/ 3659692 w 3659692"/>
              <a:gd name="connsiteY5" fmla="*/ 2158862 h 2158862"/>
              <a:gd name="connsiteX6" fmla="*/ 2949 w 3659692"/>
              <a:gd name="connsiteY6" fmla="*/ 2158862 h 2158862"/>
              <a:gd name="connsiteX7" fmla="*/ 0 w 3659692"/>
              <a:gd name="connsiteY7" fmla="*/ 358944 h 2158862"/>
              <a:gd name="connsiteX0" fmla="*/ 0 w 3659692"/>
              <a:gd name="connsiteY0" fmla="*/ 96789 h 1896707"/>
              <a:gd name="connsiteX1" fmla="*/ 307084 w 3659692"/>
              <a:gd name="connsiteY1" fmla="*/ 0 h 1896707"/>
              <a:gd name="connsiteX2" fmla="*/ 1118694 w 3659692"/>
              <a:gd name="connsiteY2" fmla="*/ 700702 h 1896707"/>
              <a:gd name="connsiteX3" fmla="*/ 2208529 w 3659692"/>
              <a:gd name="connsiteY3" fmla="*/ 680814 h 1896707"/>
              <a:gd name="connsiteX4" fmla="*/ 3621443 w 3659692"/>
              <a:gd name="connsiteY4" fmla="*/ 1855543 h 1896707"/>
              <a:gd name="connsiteX5" fmla="*/ 3659692 w 3659692"/>
              <a:gd name="connsiteY5" fmla="*/ 1896707 h 1896707"/>
              <a:gd name="connsiteX6" fmla="*/ 2949 w 3659692"/>
              <a:gd name="connsiteY6" fmla="*/ 1896707 h 1896707"/>
              <a:gd name="connsiteX7" fmla="*/ 0 w 3659692"/>
              <a:gd name="connsiteY7" fmla="*/ 96789 h 1896707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172775 h 1972693"/>
              <a:gd name="connsiteX1" fmla="*/ 307084 w 3659692"/>
              <a:gd name="connsiteY1" fmla="*/ 75986 h 1972693"/>
              <a:gd name="connsiteX2" fmla="*/ 1118694 w 3659692"/>
              <a:gd name="connsiteY2" fmla="*/ 776688 h 1972693"/>
              <a:gd name="connsiteX3" fmla="*/ 2208529 w 3659692"/>
              <a:gd name="connsiteY3" fmla="*/ 756800 h 1972693"/>
              <a:gd name="connsiteX4" fmla="*/ 3621443 w 3659692"/>
              <a:gd name="connsiteY4" fmla="*/ 1931529 h 1972693"/>
              <a:gd name="connsiteX5" fmla="*/ 3659692 w 3659692"/>
              <a:gd name="connsiteY5" fmla="*/ 1972693 h 1972693"/>
              <a:gd name="connsiteX6" fmla="*/ 2949 w 3659692"/>
              <a:gd name="connsiteY6" fmla="*/ 1972693 h 1972693"/>
              <a:gd name="connsiteX7" fmla="*/ 0 w 3659692"/>
              <a:gd name="connsiteY7" fmla="*/ 172775 h 1972693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118694 w 3659692"/>
              <a:gd name="connsiteY2" fmla="*/ 636851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208529 w 3659692"/>
              <a:gd name="connsiteY3" fmla="*/ 616963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561042 w 3659692"/>
              <a:gd name="connsiteY2" fmla="*/ 355514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438550 w 3659692"/>
              <a:gd name="connsiteY3" fmla="*/ 45711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59692"/>
              <a:gd name="connsiteY0" fmla="*/ 32938 h 1832856"/>
              <a:gd name="connsiteX1" fmla="*/ 681605 w 3659692"/>
              <a:gd name="connsiteY1" fmla="*/ 147152 h 1832856"/>
              <a:gd name="connsiteX2" fmla="*/ 1805808 w 3659692"/>
              <a:gd name="connsiteY2" fmla="*/ 361908 h 1832856"/>
              <a:gd name="connsiteX3" fmla="*/ 2603693 w 3659692"/>
              <a:gd name="connsiteY3" fmla="*/ 489082 h 1832856"/>
              <a:gd name="connsiteX4" fmla="*/ 3621443 w 3659692"/>
              <a:gd name="connsiteY4" fmla="*/ 1791692 h 1832856"/>
              <a:gd name="connsiteX5" fmla="*/ 3659692 w 3659692"/>
              <a:gd name="connsiteY5" fmla="*/ 1832856 h 1832856"/>
              <a:gd name="connsiteX6" fmla="*/ 2949 w 3659692"/>
              <a:gd name="connsiteY6" fmla="*/ 1832856 h 1832856"/>
              <a:gd name="connsiteX7" fmla="*/ 0 w 3659692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03693 w 3665678"/>
              <a:gd name="connsiteY3" fmla="*/ 489082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  <a:gd name="connsiteX0" fmla="*/ 0 w 3665678"/>
              <a:gd name="connsiteY0" fmla="*/ 32938 h 1832856"/>
              <a:gd name="connsiteX1" fmla="*/ 681605 w 3665678"/>
              <a:gd name="connsiteY1" fmla="*/ 147152 h 1832856"/>
              <a:gd name="connsiteX2" fmla="*/ 1805808 w 3665678"/>
              <a:gd name="connsiteY2" fmla="*/ 361908 h 1832856"/>
              <a:gd name="connsiteX3" fmla="*/ 2633183 w 3665678"/>
              <a:gd name="connsiteY3" fmla="*/ 629751 h 1832856"/>
              <a:gd name="connsiteX4" fmla="*/ 3665678 w 3665678"/>
              <a:gd name="connsiteY4" fmla="*/ 800618 h 1832856"/>
              <a:gd name="connsiteX5" fmla="*/ 3659692 w 3665678"/>
              <a:gd name="connsiteY5" fmla="*/ 1832856 h 1832856"/>
              <a:gd name="connsiteX6" fmla="*/ 2949 w 3665678"/>
              <a:gd name="connsiteY6" fmla="*/ 1832856 h 1832856"/>
              <a:gd name="connsiteX7" fmla="*/ 0 w 3665678"/>
              <a:gd name="connsiteY7" fmla="*/ 32938 h 183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65678" h="1832856">
                <a:moveTo>
                  <a:pt x="0" y="32938"/>
                </a:moveTo>
                <a:cubicBezTo>
                  <a:pt x="102361" y="675"/>
                  <a:pt x="555652" y="-57163"/>
                  <a:pt x="681605" y="147152"/>
                </a:cubicBezTo>
                <a:cubicBezTo>
                  <a:pt x="1212597" y="941147"/>
                  <a:pt x="1480545" y="281475"/>
                  <a:pt x="1805808" y="361908"/>
                </a:cubicBezTo>
                <a:cubicBezTo>
                  <a:pt x="2131071" y="442341"/>
                  <a:pt x="2380390" y="823473"/>
                  <a:pt x="2633183" y="629751"/>
                </a:cubicBezTo>
                <a:cubicBezTo>
                  <a:pt x="2954957" y="383168"/>
                  <a:pt x="3376498" y="518311"/>
                  <a:pt x="3665678" y="800618"/>
                </a:cubicBezTo>
                <a:cubicBezTo>
                  <a:pt x="3663683" y="1144697"/>
                  <a:pt x="3661687" y="1488777"/>
                  <a:pt x="3659692" y="1832856"/>
                </a:cubicBezTo>
                <a:lnTo>
                  <a:pt x="2949" y="1832856"/>
                </a:lnTo>
                <a:lnTo>
                  <a:pt x="0" y="32938"/>
                </a:lnTo>
                <a:close/>
              </a:path>
            </a:pathLst>
          </a:custGeom>
          <a:solidFill>
            <a:srgbClr val="67A3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2F89B03B-8E83-4F08-B63E-B94AD7073F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62"/>
          <a:stretch/>
        </p:blipFill>
        <p:spPr>
          <a:xfrm>
            <a:off x="-440105" y="659368"/>
            <a:ext cx="12191999" cy="5539264"/>
          </a:xfrm>
          <a:prstGeom prst="rect">
            <a:avLst/>
          </a:prstGeom>
        </p:spPr>
      </p:pic>
      <p:sp>
        <p:nvSpPr>
          <p:cNvPr id="21" name="Google Shape;51;p2">
            <a:extLst>
              <a:ext uri="{FF2B5EF4-FFF2-40B4-BE49-F238E27FC236}">
                <a16:creationId xmlns:a16="http://schemas.microsoft.com/office/drawing/2014/main" id="{C1840289-77DE-4C5B-8D03-C51AF2562F28}"/>
              </a:ext>
            </a:extLst>
          </p:cNvPr>
          <p:cNvSpPr/>
          <p:nvPr/>
        </p:nvSpPr>
        <p:spPr>
          <a:xfrm rot="7925529">
            <a:off x="1351496" y="4748684"/>
            <a:ext cx="244370" cy="156769"/>
          </a:xfrm>
          <a:custGeom>
            <a:avLst/>
            <a:gdLst/>
            <a:ahLst/>
            <a:cxnLst/>
            <a:rect l="l" t="t" r="r" b="b"/>
            <a:pathLst>
              <a:path w="3049" h="1956" extrusionOk="0">
                <a:moveTo>
                  <a:pt x="1465" y="0"/>
                </a:moveTo>
                <a:cubicBezTo>
                  <a:pt x="1250" y="143"/>
                  <a:pt x="1191" y="381"/>
                  <a:pt x="1203" y="667"/>
                </a:cubicBezTo>
                <a:cubicBezTo>
                  <a:pt x="893" y="691"/>
                  <a:pt x="584" y="715"/>
                  <a:pt x="274" y="727"/>
                </a:cubicBezTo>
                <a:cubicBezTo>
                  <a:pt x="72" y="727"/>
                  <a:pt x="0" y="1072"/>
                  <a:pt x="226" y="1096"/>
                </a:cubicBezTo>
                <a:cubicBezTo>
                  <a:pt x="572" y="1155"/>
                  <a:pt x="929" y="1179"/>
                  <a:pt x="1286" y="1179"/>
                </a:cubicBezTo>
                <a:cubicBezTo>
                  <a:pt x="1334" y="1381"/>
                  <a:pt x="1405" y="1572"/>
                  <a:pt x="1488" y="1751"/>
                </a:cubicBezTo>
                <a:cubicBezTo>
                  <a:pt x="1545" y="1893"/>
                  <a:pt x="1674" y="1956"/>
                  <a:pt x="1800" y="1956"/>
                </a:cubicBezTo>
                <a:cubicBezTo>
                  <a:pt x="1989" y="1956"/>
                  <a:pt x="2170" y="1813"/>
                  <a:pt x="2084" y="1584"/>
                </a:cubicBezTo>
                <a:cubicBezTo>
                  <a:pt x="2024" y="1441"/>
                  <a:pt x="1965" y="1286"/>
                  <a:pt x="1917" y="1143"/>
                </a:cubicBezTo>
                <a:cubicBezTo>
                  <a:pt x="2286" y="1096"/>
                  <a:pt x="2691" y="1048"/>
                  <a:pt x="2965" y="774"/>
                </a:cubicBezTo>
                <a:cubicBezTo>
                  <a:pt x="3048" y="691"/>
                  <a:pt x="3001" y="548"/>
                  <a:pt x="2893" y="512"/>
                </a:cubicBezTo>
                <a:cubicBezTo>
                  <a:pt x="2792" y="483"/>
                  <a:pt x="2690" y="471"/>
                  <a:pt x="2588" y="471"/>
                </a:cubicBezTo>
                <a:cubicBezTo>
                  <a:pt x="2317" y="471"/>
                  <a:pt x="2042" y="552"/>
                  <a:pt x="1774" y="596"/>
                </a:cubicBezTo>
                <a:cubicBezTo>
                  <a:pt x="1727" y="346"/>
                  <a:pt x="1715" y="155"/>
                  <a:pt x="147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154B2-4857-4375-9829-D2B44E851F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025" y="1865425"/>
            <a:ext cx="7418626" cy="281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130</Words>
  <Application>Microsoft Office PowerPoint</Application>
  <PresentationFormat>Widescreen</PresentationFormat>
  <Paragraphs>23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UTM Showcard</vt:lpstr>
      <vt:lpstr>字魂27号-布丁体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2022-09-17T10:58:09Z</dcterms:created>
  <dcterms:modified xsi:type="dcterms:W3CDTF">2023-10-30T06:43:32Z</dcterms:modified>
</cp:coreProperties>
</file>