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98" r:id="rId3"/>
    <p:sldId id="260" r:id="rId4"/>
    <p:sldId id="299" r:id="rId5"/>
    <p:sldId id="301" r:id="rId6"/>
    <p:sldId id="325" r:id="rId7"/>
    <p:sldId id="326" r:id="rId8"/>
    <p:sldId id="328" r:id="rId9"/>
    <p:sldId id="327" r:id="rId10"/>
    <p:sldId id="318" r:id="rId11"/>
    <p:sldId id="321" r:id="rId12"/>
    <p:sldId id="331" r:id="rId13"/>
    <p:sldId id="329" r:id="rId14"/>
    <p:sldId id="322" r:id="rId15"/>
    <p:sldId id="294" r:id="rId16"/>
    <p:sldId id="319" r:id="rId17"/>
    <p:sldId id="320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96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2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7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4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7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7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2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1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849C2EE7-2796-420B-AF5F-5D0FB7AE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088" y="3389848"/>
            <a:ext cx="6324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9: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nhỏ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 flipH="1">
            <a:off x="6150428" y="399334"/>
            <a:ext cx="654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BỘ GD&amp;ĐT QUẬN LONG BIÊN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27816" y="2653746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Đạo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đức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2.jpg">
            <a:extLst>
              <a:ext uri="{FF2B5EF4-FFF2-40B4-BE49-F238E27FC236}">
                <a16:creationId xmlns="" xmlns:a16="http://schemas.microsoft.com/office/drawing/2014/main" id="{A02FFCA1-03BC-4917-9DA4-87E18A8A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284" y="1495271"/>
            <a:ext cx="5063040" cy="23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531"/>
            <a:ext cx="3205764" cy="63119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91" y="4929101"/>
            <a:ext cx="2559334" cy="1606025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="" xmlns:a16="http://schemas.microsoft.com/office/drawing/2014/main" id="{36727870-2507-4E7B-B64C-C07FF8DEC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67"/>
          <a:stretch/>
        </p:blipFill>
        <p:spPr>
          <a:xfrm>
            <a:off x="1" y="7278"/>
            <a:ext cx="12099234" cy="68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6" name="Content Placeholder 4" descr="28 (2).jpg">
            <a:extLst>
              <a:ext uri="{FF2B5EF4-FFF2-40B4-BE49-F238E27FC236}">
                <a16:creationId xmlns="" xmlns:a16="http://schemas.microsoft.com/office/drawing/2014/main" id="{4EDDFBF9-1048-42E9-BD9B-514E267F6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75" y="354123"/>
            <a:ext cx="7924720" cy="390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Yo cuando no vi mi quincena!@.gif">
            <a:extLst>
              <a:ext uri="{FF2B5EF4-FFF2-40B4-BE49-F238E27FC236}">
                <a16:creationId xmlns="" xmlns:a16="http://schemas.microsoft.com/office/drawing/2014/main" id="{A10E6946-F40F-43F7-897A-7BAEA95A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359" y="4503613"/>
            <a:ext cx="1828800" cy="1828800"/>
          </a:xfrm>
          <a:prstGeom prst="rect">
            <a:avLst/>
          </a:prstGeom>
        </p:spPr>
      </p:pic>
      <p:pic>
        <p:nvPicPr>
          <p:cNvPr id="8" name="Picture 7" descr="Gif.gif">
            <a:extLst>
              <a:ext uri="{FF2B5EF4-FFF2-40B4-BE49-F238E27FC236}">
                <a16:creationId xmlns="" xmlns:a16="http://schemas.microsoft.com/office/drawing/2014/main" id="{00F14840-D12C-4631-99F4-6A98F2AFD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784" y="4503613"/>
            <a:ext cx="2071702" cy="2000264"/>
          </a:xfrm>
          <a:prstGeom prst="rect">
            <a:avLst/>
          </a:prstGeom>
        </p:spPr>
      </p:pic>
      <p:pic>
        <p:nvPicPr>
          <p:cNvPr id="10" name="Picture 9" descr="Yo cuando no vi mi quincena!@.gif">
            <a:extLst>
              <a:ext uri="{FF2B5EF4-FFF2-40B4-BE49-F238E27FC236}">
                <a16:creationId xmlns="" xmlns:a16="http://schemas.microsoft.com/office/drawing/2014/main" id="{F247F858-1364-4E45-AF4B-CBF288B99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68" y="435388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11" name="Content Placeholder 3" descr="28 (2).jpg">
            <a:extLst>
              <a:ext uri="{FF2B5EF4-FFF2-40B4-BE49-F238E27FC236}">
                <a16:creationId xmlns="" xmlns:a16="http://schemas.microsoft.com/office/drawing/2014/main" id="{38F84A4E-5708-48EF-A4DA-DB8A94057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622" y="198767"/>
            <a:ext cx="8560904" cy="423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if.gif">
            <a:extLst>
              <a:ext uri="{FF2B5EF4-FFF2-40B4-BE49-F238E27FC236}">
                <a16:creationId xmlns="" xmlns:a16="http://schemas.microsoft.com/office/drawing/2014/main" id="{93CEBB22-0C4E-48B9-8468-9B7D33D94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557" y="4683910"/>
            <a:ext cx="1828800" cy="1828800"/>
          </a:xfrm>
          <a:prstGeom prst="rect">
            <a:avLst/>
          </a:prstGeom>
        </p:spPr>
      </p:pic>
      <p:pic>
        <p:nvPicPr>
          <p:cNvPr id="13" name="Picture 12" descr="Gif.gif">
            <a:extLst>
              <a:ext uri="{FF2B5EF4-FFF2-40B4-BE49-F238E27FC236}">
                <a16:creationId xmlns="" xmlns:a16="http://schemas.microsoft.com/office/drawing/2014/main" id="{CF811084-F09F-4929-95FC-DF0E1ABD5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309" y="4669020"/>
            <a:ext cx="1828800" cy="1828800"/>
          </a:xfrm>
          <a:prstGeom prst="rect">
            <a:avLst/>
          </a:prstGeom>
        </p:spPr>
      </p:pic>
      <p:pic>
        <p:nvPicPr>
          <p:cNvPr id="14" name="Picture 13" descr="Gif.gif">
            <a:extLst>
              <a:ext uri="{FF2B5EF4-FFF2-40B4-BE49-F238E27FC236}">
                <a16:creationId xmlns="" xmlns:a16="http://schemas.microsoft.com/office/drawing/2014/main" id="{66E1A24E-78D3-4348-9C94-ADF49FBBC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98" y="46750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DF4C4E-DCA6-46BD-8AB5-6C34310FD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8" y="1197238"/>
            <a:ext cx="5201920" cy="30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="" xmlns:a16="http://schemas.microsoft.com/office/drawing/2014/main" id="{302A7010-2410-450E-8F49-69BB1346C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32310" cy="6858000"/>
          </a:xfrm>
          <a:prstGeom prst="rect">
            <a:avLst/>
          </a:prstGeom>
        </p:spPr>
      </p:pic>
      <p:sp>
        <p:nvSpPr>
          <p:cNvPr id="13" name="Cloud Callout 2">
            <a:extLst>
              <a:ext uri="{FF2B5EF4-FFF2-40B4-BE49-F238E27FC236}">
                <a16:creationId xmlns="" xmlns:a16="http://schemas.microsoft.com/office/drawing/2014/main" id="{5E110323-98F9-4BD4-A2DF-ED27333EE73C}"/>
              </a:ext>
            </a:extLst>
          </p:cNvPr>
          <p:cNvSpPr/>
          <p:nvPr/>
        </p:nvSpPr>
        <p:spPr>
          <a:xfrm>
            <a:off x="1656521" y="3535266"/>
            <a:ext cx="3336125" cy="1354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338E42-2B3B-4DA5-8648-5E8D34F4BEB2}"/>
              </a:ext>
            </a:extLst>
          </p:cNvPr>
          <p:cNvSpPr txBox="1"/>
          <p:nvPr/>
        </p:nvSpPr>
        <p:spPr>
          <a:xfrm>
            <a:off x="2344372" y="5079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8.jpg">
            <a:extLst>
              <a:ext uri="{FF2B5EF4-FFF2-40B4-BE49-F238E27FC236}">
                <a16:creationId xmlns="" xmlns:a16="http://schemas.microsoft.com/office/drawing/2014/main" id="{2D3362F2-CBF4-463B-A8D6-F5B00797E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468" y="1461432"/>
            <a:ext cx="900115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45523" y="105369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5D9A70A2-6E07-471B-8CC1-4FEFC0F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51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805EEE9D-3C03-4661-B201-9D163EC3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4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A54933D7-7B89-45A1-BBD1-A723C68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03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2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742122"/>
            <a:ext cx="8356083" cy="63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F4AFE2-A887-4EF6-B7E2-C3F97A28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1" y="164500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B4720A-87C0-49B1-9A19-52D02A1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867365"/>
            <a:ext cx="5212716" cy="371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8FC45F8-CD34-4A5E-9792-9E161848C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57218" y="126483"/>
            <a:ext cx="2293954" cy="1138957"/>
          </a:xfrm>
          <a:prstGeom prst="rect">
            <a:avLst/>
          </a:prstGeom>
        </p:spPr>
      </p:pic>
      <p:pic>
        <p:nvPicPr>
          <p:cNvPr id="7" name="Picture 6" descr="27.jpg">
            <a:extLst>
              <a:ext uri="{FF2B5EF4-FFF2-40B4-BE49-F238E27FC236}">
                <a16:creationId xmlns="" xmlns:a16="http://schemas.microsoft.com/office/drawing/2014/main" id="{35BC650E-B234-4E44-9830-EA0FB096D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2" t="22681" r="3623"/>
          <a:stretch/>
        </p:blipFill>
        <p:spPr>
          <a:xfrm>
            <a:off x="1546717" y="1521856"/>
            <a:ext cx="9823647" cy="50816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01A8CB0-AA3E-46DD-B92A-388846670AB0}"/>
              </a:ext>
            </a:extLst>
          </p:cNvPr>
          <p:cNvSpPr/>
          <p:nvPr/>
        </p:nvSpPr>
        <p:spPr>
          <a:xfrm>
            <a:off x="2408389" y="199299"/>
            <a:ext cx="9530382" cy="98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dưới đây đã làm gì để thể hiện sự chăm sóc, giúp đỡ em nhỏ? Vì sao cần quan tâm chăm sóc em nhỏ?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003177" y="544667"/>
            <a:ext cx="2780456" cy="1603513"/>
          </a:xfrm>
          <a:prstGeom prst="cloudCallout">
            <a:avLst>
              <a:gd name="adj1" fmla="val -47644"/>
              <a:gd name="adj2" fmla="val 93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quan tâm nhắc nhở em ăn nhiều thêm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=""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7" descr="27 (1).jpg">
            <a:extLst>
              <a:ext uri="{FF2B5EF4-FFF2-40B4-BE49-F238E27FC236}">
                <a16:creationId xmlns="" xmlns:a16="http://schemas.microsoft.com/office/drawing/2014/main" id="{3E401A53-1130-46EA-8790-E77F7B23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673" y="244455"/>
            <a:ext cx="6294783" cy="6560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107173" y="589011"/>
            <a:ext cx="2862469" cy="1173500"/>
          </a:xfrm>
          <a:prstGeom prst="cloudCallout">
            <a:avLst>
              <a:gd name="adj1" fmla="val -48555"/>
              <a:gd name="adj2" fmla="val 123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dạy em đọc chữ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=""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id="{B3C55EB1-7502-4836-A8AF-8BF5CA435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676" y="742122"/>
            <a:ext cx="6169028" cy="5606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1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105306" y="225905"/>
            <a:ext cx="2507520" cy="1251904"/>
          </a:xfrm>
          <a:prstGeom prst="cloudCallout">
            <a:avLst>
              <a:gd name="adj1" fmla="val 45670"/>
              <a:gd name="adj2" fmla="val 13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chơi đồ chơi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=""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9" name="Picture 8" descr="27 (1).jpg">
            <a:extLst>
              <a:ext uri="{FF2B5EF4-FFF2-40B4-BE49-F238E27FC236}">
                <a16:creationId xmlns="" xmlns:a16="http://schemas.microsoft.com/office/drawing/2014/main" id="{8894E30A-1528-4E4D-82E7-54699D78E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749" y="1166191"/>
            <a:ext cx="7507638" cy="540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4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237348" y="443237"/>
            <a:ext cx="2701423" cy="1101969"/>
          </a:xfrm>
          <a:prstGeom prst="cloudCallout">
            <a:avLst>
              <a:gd name="adj1" fmla="val -31453"/>
              <a:gd name="adj2" fmla="val 9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khăn ấm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=""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="" xmlns:a16="http://schemas.microsoft.com/office/drawing/2014/main" id="{D8E09573-AF13-42D6-9A0A-1C77B982C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744758"/>
            <a:ext cx="7778043" cy="460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8960491" y="538553"/>
            <a:ext cx="2661666" cy="1101969"/>
          </a:xfrm>
          <a:prstGeom prst="cloudCallout">
            <a:avLst>
              <a:gd name="adj1" fmla="val -51375"/>
              <a:gd name="adj2" fmla="val 98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bánh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=""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=""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=""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="" xmlns:a16="http://schemas.microsoft.com/office/drawing/2014/main" id="{168092D8-334D-4609-8FA7-EB89EC9CF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640522"/>
            <a:ext cx="6998099" cy="47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184</Words>
  <Application>Microsoft Office PowerPoint</Application>
  <PresentationFormat>Custom</PresentationFormat>
  <Paragraphs>45</Paragraphs>
  <Slides>17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</cp:lastModifiedBy>
  <cp:revision>37</cp:revision>
  <dcterms:created xsi:type="dcterms:W3CDTF">2017-03-13T01:41:00Z</dcterms:created>
  <dcterms:modified xsi:type="dcterms:W3CDTF">2022-09-29T06:59:11Z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