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3"/>
  </p:notesMasterIdLst>
  <p:sldIdLst>
    <p:sldId id="274" r:id="rId3"/>
    <p:sldId id="257" r:id="rId4"/>
    <p:sldId id="273" r:id="rId5"/>
    <p:sldId id="259" r:id="rId6"/>
    <p:sldId id="267" r:id="rId7"/>
    <p:sldId id="266" r:id="rId8"/>
    <p:sldId id="265" r:id="rId9"/>
    <p:sldId id="264" r:id="rId10"/>
    <p:sldId id="263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E2A63-D6DB-4B71-98D8-214CD97DAB3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A97EC-FE99-47EE-AB62-7B8056D585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7CB7-5F54-4807-B881-CC163DA427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9145905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15" y="756920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095"/>
            <a:ext cx="9145905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8882" y="3207904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29482" y="595634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-335915" y="3208020"/>
            <a:ext cx="9546590" cy="1664970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738872" y="331310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LỚP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1800" y="2971800"/>
            <a:ext cx="2648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cố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54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2971800"/>
            <a:ext cx="61722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08201"/>
            <a:ext cx="5219700" cy="2277863"/>
          </a:xfrm>
          <a:prstGeom prst="rect">
            <a:avLst/>
          </a:prstGeom>
        </p:spPr>
      </p:pic>
      <p:pic>
        <p:nvPicPr>
          <p:cNvPr id="3" name="Picture 8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39" y="6121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6934200" y="4849091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725" y="176847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3810001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1447800"/>
            <a:ext cx="9144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97220" y="3621405"/>
            <a:ext cx="91440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" y="2545080"/>
            <a:ext cx="762635" cy="695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5000"/>
            <a:ext cx="3048000" cy="241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57170" cy="12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05000"/>
            <a:ext cx="30099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95801"/>
            <a:ext cx="309710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399" y="4572000"/>
            <a:ext cx="276210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4648201"/>
            <a:ext cx="291693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72472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971800" y="0"/>
            <a:ext cx="61722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305361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828800"/>
            <a:ext cx="2989489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05525" y="1905000"/>
            <a:ext cx="30384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0" y="5257800"/>
            <a:ext cx="9144000" cy="1295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2470150" y="1256665"/>
            <a:ext cx="914400" cy="857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710" y="1219200"/>
            <a:ext cx="762635" cy="695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265" y="1626235"/>
            <a:ext cx="762635" cy="69596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59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38200" y="5791200"/>
            <a:ext cx="6858000" cy="68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59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ular Callout 7"/>
          <p:cNvSpPr/>
          <p:nvPr/>
        </p:nvSpPr>
        <p:spPr>
          <a:xfrm>
            <a:off x="2819400" y="990600"/>
            <a:ext cx="6324600" cy="2057400"/>
          </a:xfrm>
          <a:prstGeom prst="wedgeRoundRectCallout">
            <a:avLst>
              <a:gd name="adj1" fmla="val -52863"/>
              <a:gd name="adj2" fmla="val 6410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5" y="1711325"/>
            <a:ext cx="2324100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On-screen Show (4:3)</PresentationFormat>
  <Paragraphs>14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宋体</vt:lpstr>
      <vt:lpstr>Arial</vt:lpstr>
      <vt:lpstr>Calibri</vt:lpstr>
      <vt:lpstr>Segoe UI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THUY LINH</cp:lastModifiedBy>
  <cp:revision>22</cp:revision>
  <dcterms:created xsi:type="dcterms:W3CDTF">2020-08-27T01:24:00Z</dcterms:created>
  <dcterms:modified xsi:type="dcterms:W3CDTF">2022-10-03T22:57:56Z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