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7" r:id="rId3"/>
  </p:sldMasterIdLst>
  <p:notesMasterIdLst>
    <p:notesMasterId r:id="rId11"/>
  </p:notesMasterIdLst>
  <p:sldIdLst>
    <p:sldId id="257" r:id="rId4"/>
    <p:sldId id="290" r:id="rId5"/>
    <p:sldId id="258" r:id="rId6"/>
    <p:sldId id="1572" r:id="rId7"/>
    <p:sldId id="1573" r:id="rId8"/>
    <p:sldId id="1574" r:id="rId9"/>
    <p:sldId id="28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5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51</Words>
  <Application>Microsoft Office PowerPoint</Application>
  <PresentationFormat>Widescreen</PresentationFormat>
  <Paragraphs>9</Paragraphs>
  <Slides>7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8" baseType="lpstr">
      <vt:lpstr>微软雅黑 Light</vt:lpstr>
      <vt:lpstr>Arial</vt:lpstr>
      <vt:lpstr>Calibri</vt:lpstr>
      <vt:lpstr>Calibri Light</vt:lpstr>
      <vt:lpstr>等线</vt:lpstr>
      <vt:lpstr>等线 Light</vt:lpstr>
      <vt:lpstr>Georgia</vt:lpstr>
      <vt:lpstr>Times New Roman</vt:lpstr>
      <vt:lpstr>Office 主题​​</vt:lpstr>
      <vt:lpstr>1_Simple Light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2022-07-21T23:07:28Z</dcterms:created>
  <dcterms:modified xsi:type="dcterms:W3CDTF">2023-10-30T06:31:37Z</dcterms:modified>
</cp:coreProperties>
</file>