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78" r:id="rId2"/>
    <p:sldId id="326" r:id="rId3"/>
    <p:sldId id="385" r:id="rId4"/>
    <p:sldId id="388" r:id="rId5"/>
    <p:sldId id="380" r:id="rId6"/>
    <p:sldId id="409" r:id="rId7"/>
    <p:sldId id="411" r:id="rId8"/>
    <p:sldId id="265" r:id="rId9"/>
    <p:sldId id="413" r:id="rId10"/>
    <p:sldId id="410" r:id="rId11"/>
    <p:sldId id="412" r:id="rId12"/>
    <p:sldId id="302" r:id="rId13"/>
    <p:sldId id="414" r:id="rId14"/>
    <p:sldId id="400" r:id="rId15"/>
    <p:sldId id="4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64E-8027-4D53-8439-3629D21962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21" y="448453"/>
            <a:ext cx="5742074" cy="57420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80949" y="862721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130" y="5444758"/>
            <a:ext cx="1504397" cy="1316347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6558" y="5281510"/>
            <a:ext cx="1504397" cy="1316347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472" y="384794"/>
            <a:ext cx="864857" cy="756750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7649" y="5012810"/>
            <a:ext cx="869754" cy="761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62694-75EE-4874-B595-8685EC12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837" y="916928"/>
            <a:ext cx="6956139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4BB40-E91A-40A8-A628-E328B5252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773" y="-183335"/>
            <a:ext cx="6261135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251</Words>
  <Application>Microsoft Office PowerPoint</Application>
  <PresentationFormat>Widescreen</PresentationFormat>
  <Paragraphs>54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黑体</vt:lpstr>
      <vt:lpstr>宋体</vt:lpstr>
      <vt:lpstr>Arial</vt:lpstr>
      <vt:lpstr>Calibri</vt:lpstr>
      <vt:lpstr>等线</vt:lpstr>
      <vt:lpstr>UTM American Sans</vt:lpstr>
      <vt:lpstr>Verdana</vt:lpstr>
      <vt:lpstr>Wingdings</vt:lpstr>
      <vt:lpstr>方正兰亭黑_GBK</vt:lpstr>
      <vt:lpstr>千库网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2022-08-14T23:09:53Z</dcterms:created>
  <dcterms:modified xsi:type="dcterms:W3CDTF">2022-11-10T09:31:13Z</dcterms:modified>
</cp:coreProperties>
</file>